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clonic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E3B853-8AC0-43F5-9055-AA1D4F11C458}">
  <a:tblStyle styleId="{A1E3B853-8AC0-43F5-9055-AA1D4F11C45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regular.fntdata"/><Relationship Id="rId25" Type="http://schemas.openxmlformats.org/officeDocument/2006/relationships/slide" Target="slides/slide16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0" Type="http://schemas.openxmlformats.org/officeDocument/2006/relationships/font" Target="fonts/Aclonica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sql/SQLException.html" TargetMode="External"/><Relationship Id="rId3" Type="http://schemas.openxmlformats.org/officeDocument/2006/relationships/hyperlink" Target="https://docs.oracle.com/javase/7/docs/api/java/sql/SQLTimeoutException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7/docs/api/java/sql/SQLException.html" TargetMode="External"/><Relationship Id="rId3" Type="http://schemas.openxmlformats.org/officeDocument/2006/relationships/hyperlink" Target="https://docs.oracle.com/javase/7/docs/api/java/sql/SQLTimeoutException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Check for slide 5 every time while explaining the 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OUTPUT: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/>
              <a:t> inserted successfully.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EmpId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Harish Yadav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vivek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Himanshu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Bharat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Bharti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Abhishek Rathor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Harish Kansal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EmpId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EmpName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/>
              <a:t> Vivek Solenki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/>
              <a:t> created successfully.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created successfully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Executes the given SQL statement, which returns a single </a:t>
            </a:r>
            <a:r>
              <a:rPr lang="en-US"/>
              <a:t>ResultSet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cannot be called on a PreparedStatement or CallableStatement.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/>
              <a:t>Throws: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SQLException</a:t>
            </a:r>
            <a:r>
              <a:rPr lang="en-US"/>
              <a:t> - if a database access error occurs, this method is called on a closed Statement, the given SQL statement produces anything other than a single ResultSet object, the method is called on a PreparedStatement or CallableStatement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SQLTimeoutException</a:t>
            </a:r>
            <a:r>
              <a:rPr lang="en-US"/>
              <a:t> - when the driver has determined that the timeout value that was specified by the setQueryTimeout method has been exceeded and has at least attempted to cancel the currently running 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Throws: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SQLException</a:t>
            </a:r>
            <a:r>
              <a:rPr lang="en-US"/>
              <a:t> - if a database access error occurs, this method is called on a closed Statement, the given SQL statement produces a ResultSet object, the method is called on a PreparedStatement or CallableStatement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SQLTimeoutException</a:t>
            </a:r>
            <a:r>
              <a:rPr lang="en-US"/>
              <a:t> - when the driver has determined that the timeout value that was specified by the setQueryTimeout method has been exceeded and has at least attempted to cancel the currently running Statement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jpg"/><Relationship Id="rId5" Type="http://schemas.openxmlformats.org/officeDocument/2006/relationships/hyperlink" Target="https://docs.oracle.com/javase/7/docs/api/java/lang/String.html" TargetMode="External"/><Relationship Id="rId6" Type="http://schemas.openxmlformats.org/officeDocument/2006/relationships/hyperlink" Target="https://docs.oracle.com/javase/7/docs/api/java/sql/SQLExcep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LOGIC: 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p54"/>
          <p:cNvGraphicFramePr/>
          <p:nvPr/>
        </p:nvGraphicFramePr>
        <p:xfrm>
          <a:off x="152398" y="911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4374200"/>
                <a:gridCol w="4374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query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"insert into EMPLOYEE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"(EMPLOYEE_ID, NAME, SALARY)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"values (1, 'Harish Yadav', 50000)";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createStatement();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executeUpdate(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println("Record inserted successfully.");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records from DB Table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55"/>
          <p:cNvGraphicFramePr/>
          <p:nvPr/>
        </p:nvGraphicFramePr>
        <p:xfrm>
          <a:off x="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4494175"/>
                <a:gridCol w="4494175"/>
              </a:tblGrid>
              <a:tr h="21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java.sql.ResultSet;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com.codesjava.util.JDBCUtil.;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query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"select EMPLOYEE_ID, NAME from EMPLOYEE";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createStatement();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executeQuery(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next())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empId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getString("EMPLOYEE_ID");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empName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getString("NAME");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println("EmpId 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empId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println("EmpName 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empName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ResultSet 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68094" y="1060315"/>
            <a:ext cx="907590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object of ResultSet maintains a cursor pointing to a row of a table.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Initially, cursor points to before the first row.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default, ResultSet object can be moved forward only and it is not updatable.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we can make this object to move forward and backward direction by passing either TYPE_SCROLL_INSENSITIVE or TYPE_SCROLL_SENSITIVE in createStatement(int,int) method as well as we can make this object as updatable by: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LOGIC: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0" name="Google Shape;320;p57"/>
          <p:cNvGraphicFramePr/>
          <p:nvPr/>
        </p:nvGraphicFramePr>
        <p:xfrm>
          <a:off x="152400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8281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 java.sql.*;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 FetchRecord{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 static void main(String args[])throws Exception{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Class.forName("oracle.jdbc.driver.OracleDriver");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 con=DriverManager.getConnection("jdbc:oracle:thin:@localhost:1521:xe","system","oracle");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 stmt=con.createStatement(ResultSet.TYPE_SCROLL_SENSITIVE,ResultSet.CONCUR_UPDATABLE);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 rs=stmt.executeQuery("select * from emp765");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//getting the record of 3rd row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rs.absolute(3);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System.out.println(rs.getString(1)+" "+rs.getString(2)+" "+rs.getString(3));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con.close();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 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 prepared Statements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58"/>
          <p:cNvSpPr/>
          <p:nvPr/>
        </p:nvSpPr>
        <p:spPr>
          <a:xfrm>
            <a:off x="152400" y="785100"/>
            <a:ext cx="881650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Prepared Statement is used to execute parameterized queries against the database.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is an interface which provides the methods to execute parameterized queries. 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parameter is represented by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symbol in JDBC. Prepared Statement extends the Statement interface.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get a Prepared Statement object by invoking the prepare Statement() method of Connection interface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JDBCTest.java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8" name="Google Shape;338;p59"/>
          <p:cNvGraphicFramePr/>
          <p:nvPr/>
        </p:nvGraphicFramePr>
        <p:xfrm>
          <a:off x="739301" y="721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3730550"/>
                <a:gridCol w="3730550"/>
              </a:tblGrid>
              <a:tr h="443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java.sql.PreparedStatement;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preparedStatement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query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"create table EMPLOYEE("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"EMPLOYEE_ID NUMBER(5) NOT NULL,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 VARCHAR(20) NOT NULL,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"SALARY NUMBER(10) NOT NULL,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"PRIMARY KEY (EMPLOYEE_ID) )";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preparedStatement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prepareStatement(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preparedStatement.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preparedStatement.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 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println("Table created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0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0"/>
          <p:cNvSpPr txBox="1"/>
          <p:nvPr/>
        </p:nvSpPr>
        <p:spPr>
          <a:xfrm>
            <a:off x="2842867" y="12421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60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46" name="Google Shape;34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 INTERFACE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90755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Statement 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8"/>
          <p:cNvSpPr/>
          <p:nvPr/>
        </p:nvSpPr>
        <p:spPr>
          <a:xfrm>
            <a:off x="-1" y="872072"/>
            <a:ext cx="908463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Statement interface provides methods to execute queries with the database.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statement interface is a factory of ResultSet i.e. it provides factory method to get the object of ResultSet.</a:t>
            </a:r>
            <a:endParaRPr/>
          </a:p>
        </p:txBody>
      </p:sp>
      <p:graphicFrame>
        <p:nvGraphicFramePr>
          <p:cNvPr id="235" name="Google Shape;235;p48"/>
          <p:cNvGraphicFramePr/>
          <p:nvPr/>
        </p:nvGraphicFramePr>
        <p:xfrm>
          <a:off x="327498" y="229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 stmt=conn.createStatement();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9"/>
          <p:cNvSpPr txBox="1"/>
          <p:nvPr/>
        </p:nvSpPr>
        <p:spPr>
          <a:xfrm>
            <a:off x="94034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JDBCTest.java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5" name="Google Shape;245;p49"/>
          <p:cNvGraphicFramePr/>
          <p:nvPr/>
        </p:nvGraphicFramePr>
        <p:xfrm>
          <a:off x="162128" y="7799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4490925"/>
                <a:gridCol w="4490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import java.sql.Statement;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/** * This class is used to create a table in DB. */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class JDBCTest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 args[])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 conn = null;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statement = null;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query = "create table EMPLOYEE(" + "EMPLOYEE_ID NUMBER(5) NOT NULL, " + "NAME VARCHAR(20) NOT NULL, " + "SALARY NUMBER(10) NOT NULL, " + "PRIMARY KEY (EMPLOYEE_ID) )";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try{`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//get connection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conn = JDBCUtil.getConnection();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//create statement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statement = conn.createStatement();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statement.execute(query);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//close connection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statement.close();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conn.close();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System.out.println("Table created successfully.");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 e){ e.printStackTrace();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}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0" y="23355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JDBCUtil.java(CONNECTOR PROGRAM TO ORACLE)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4" name="Google Shape;254;p50"/>
          <p:cNvGraphicFramePr/>
          <p:nvPr/>
        </p:nvGraphicFramePr>
        <p:xfrm>
          <a:off x="152398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4466125"/>
                <a:gridCol w="446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java.sql.DriverManager;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//JDBC and database properties.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DB_DRIVER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"oracle.jdbc.driver.OracleDriver";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DB_URL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"jdbc:oracle:thin:@localhost:1521:XE";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DB_USERNAME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"system";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DB_PASSWORD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"oracle";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getConnection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//Register the JDBC driver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forName(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DB_DRIVER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//Open the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DriverManager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DB_URL, DB_USERNAME, DB_PASSWORD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null){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println("Successfully connected.");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}else{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println("Failed to connect.");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55" name="Google Shape;255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263061" y="18360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METHODS IN STATEMENTS INTERFACE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EXECUTE QUERY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2"/>
          <p:cNvSpPr/>
          <p:nvPr/>
        </p:nvSpPr>
        <p:spPr>
          <a:xfrm>
            <a:off x="0" y="1600136"/>
            <a:ext cx="8359302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 - an SQL statement to be sent to the database, typically a static SQL SELECT statement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ResultSet object that contains the data produced by the given query; never null</a:t>
            </a:r>
            <a:endParaRPr/>
          </a:p>
        </p:txBody>
      </p:sp>
      <p:graphicFrame>
        <p:nvGraphicFramePr>
          <p:cNvPr id="271" name="Google Shape;271;p52"/>
          <p:cNvGraphicFramePr/>
          <p:nvPr/>
        </p:nvGraphicFramePr>
        <p:xfrm>
          <a:off x="152400" y="1111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4321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ResultSet executeQuery(String sql):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executeUpdate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53"/>
          <p:cNvGraphicFramePr/>
          <p:nvPr/>
        </p:nvGraphicFramePr>
        <p:xfrm>
          <a:off x="220494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{A1E3B853-8AC0-43F5-9055-AA1D4F11C458}</a:tableStyleId>
              </a:tblPr>
              <a:tblGrid>
                <a:gridCol w="510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 executeUpdate(</a:t>
                      </a:r>
                      <a:r>
                        <a:rPr b="0" i="0" lang="en-US" sz="14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String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sql) throws </a:t>
                      </a:r>
                      <a:r>
                        <a:rPr b="0" i="0" lang="en-US" sz="14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SQLException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53"/>
          <p:cNvSpPr/>
          <p:nvPr/>
        </p:nvSpPr>
        <p:spPr>
          <a:xfrm>
            <a:off x="-1" y="1556088"/>
            <a:ext cx="882298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 - an SQL Data Manipulation Language (DML) statement, such as INSERT, UPDATE or DELETE; or an SQL statement that returns nothing, such as a DDL statement.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either (1) the row count for SQL Data Manipulation Language (DML) statements or (2) 0 for SQL statements that return nothing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