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clonica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E874BE6-3C25-43BE-AF65-DDF0153A3A8E}">
  <a:tblStyle styleId="{EE874BE6-3C25-43BE-AF65-DDF0153A3A8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schemas.openxmlformats.org/officeDocument/2006/relationships/font" Target="fonts/Aclonic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Name: Oracle JDBC driver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Version: 10.2.0.1.0XE DB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UserName: SYSTEM DB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Name: Oracle DB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Version: Oracle Database 10g Express Edition Release 10.2.0.1.0 - Production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Record inserted successfully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cols: 2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 name: EMPLOYEE_ID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 type: NUMBER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54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5" name="Google Shape;295;p54"/>
          <p:cNvGraphicFramePr/>
          <p:nvPr/>
        </p:nvGraphicFramePr>
        <p:xfrm>
          <a:off x="0" y="828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{EE874BE6-3C25-43BE-AF65-DDF0153A3A8E}</a:tableStyleId>
              </a:tblPr>
              <a:tblGrid>
                <a:gridCol w="4301675"/>
                <a:gridCol w="4301675"/>
              </a:tblGrid>
              <a:tr h="308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java.sql.Connection;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java.sql.DatabaseMetaData;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DatabaseMetaData</a:t>
                      </a:r>
                      <a:endParaRPr b="0" i="1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DatabaseMetaData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dbmd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getMetaData();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//Result set meta data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println("Driver Name: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getDriverName());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println("Driver Version: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getDriverVersion());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println("DB UserName: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getUserName());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println("DB Product Name: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getDatabaseProductName());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println("DB Product Version: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getDatabaseProductVersion());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/>
                        <a:t>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close();</a:t>
                      </a:r>
                      <a:r>
                        <a:rPr b="0" lang="en-US" sz="14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}catch(Exception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5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 batch processing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55"/>
          <p:cNvSpPr/>
          <p:nvPr/>
        </p:nvSpPr>
        <p:spPr>
          <a:xfrm>
            <a:off x="152400" y="785100"/>
            <a:ext cx="8699770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batch processing provides the facility to execute a group of related queries.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group of related queries is known as a batch.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reduces the amount of communication overhead and hence improves the performance.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6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   USING STATEMENTS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3" name="Google Shape;313;p56"/>
          <p:cNvGraphicFramePr/>
          <p:nvPr/>
        </p:nvGraphicFramePr>
        <p:xfrm>
          <a:off x="135401" y="8996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{EE874BE6-3C25-43BE-AF65-DDF0153A3A8E}</a:tableStyleId>
              </a:tblPr>
              <a:tblGrid>
                <a:gridCol w="4314600"/>
                <a:gridCol w="4314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java.sql.Connection;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java.sql.Statement;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JDBCTest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void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main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args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[])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query1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"insert into EMPLOYEE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"(EMPLOYEE_ID, NAME, SALARY)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"values (1, 'Harish Yadav', 50000)";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query2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"insert into EMPLOYEE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"(EMPLOYEE_ID, NAME, SALARY) "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b="0"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"values (5, 'Abhishek Rathor', 50000)";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statement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createStatement();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//set auto commit to false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setAutoCommit(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//add queries to batch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addBatch(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addBatch(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batch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executeBatch();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//commit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commit();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println("Records inserted successfully.");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(Exception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57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7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p57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21" name="Google Shape;321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STATEMENTS</a:t>
            </a:r>
            <a:endParaRPr b="0" i="0" sz="4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b="0" i="0" sz="3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PREPARED STATEMENTS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8"/>
          <p:cNvSpPr/>
          <p:nvPr/>
        </p:nvSpPr>
        <p:spPr>
          <a:xfrm>
            <a:off x="-1" y="855697"/>
            <a:ext cx="873543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JDBC Prepared Statement is used to execute parameterized queries against the database.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Prepared Statement is an interface which provides the methods to execute parameterized queries. 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parameter is represented by ? symbol in JDBC. Prepared Statement extends the Statement interface.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get a Prepared Statement object by invoking the prepare Statement() method of Connection interface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ADVANTAGES: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9"/>
          <p:cNvSpPr/>
          <p:nvPr/>
        </p:nvSpPr>
        <p:spPr>
          <a:xfrm>
            <a:off x="321013" y="1128409"/>
            <a:ext cx="830742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Parameterized query: Provides the facility of parameterized query.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Reusable: Prepared Statement can be easily used with new parameters.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Performance: It increases the performance because of database statement caching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3" name="Google Shape;243;p49"/>
          <p:cNvSpPr/>
          <p:nvPr/>
        </p:nvSpPr>
        <p:spPr>
          <a:xfrm>
            <a:off x="651753" y="3226044"/>
            <a:ext cx="64202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SYNTAX :PreparedStatement pstmt = conn.prepareStatement(SQL);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ResultSetMetaData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0"/>
          <p:cNvSpPr/>
          <p:nvPr/>
        </p:nvSpPr>
        <p:spPr>
          <a:xfrm>
            <a:off x="0" y="903209"/>
            <a:ext cx="914400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metadata refers to the data about data.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ResultSetMetaData interface provides the facility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get the information like table name, total number of column, column name and column type etc.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get the object of ResultSetMetaData by calling getMetaData() method of ResultSet interface</a:t>
            </a:r>
            <a:endParaRPr/>
          </a:p>
          <a:p>
            <a:pPr indent="-114300" lvl="1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54" name="Google Shape;254;p50"/>
          <p:cNvGraphicFramePr/>
          <p:nvPr/>
        </p:nvGraphicFramePr>
        <p:xfrm>
          <a:off x="152400" y="35400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{EE874BE6-3C25-43BE-AF65-DDF0153A3A8E}</a:tableStyleId>
              </a:tblPr>
              <a:tblGrid>
                <a:gridCol w="536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ResultSetMetaData rsmd = resultSet.getMetaData();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Methods of ResultSetMetaData interface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51"/>
          <p:cNvGraphicFramePr/>
          <p:nvPr/>
        </p:nvGraphicFramePr>
        <p:xfrm>
          <a:off x="359922" y="1012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{EE874BE6-3C25-43BE-AF65-DDF0153A3A8E}</a:tableStyleId>
              </a:tblPr>
              <a:tblGrid>
                <a:gridCol w="4011900"/>
                <a:gridCol w="4011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</a:t>
                      </a:r>
                      <a:endParaRPr sz="18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 sz="1800" u="none" cap="none" strike="noStrike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14300" marB="114300" marR="114300" marL="114300"/>
                </a:tc>
              </a:tr>
              <a:tr h="109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int getColumnCount()throws SQLException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returns the total number of columns in the ResultSet object.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String getColumnName(int index)throws SQLException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returns the column name of the specified column index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 String getColumnTypeName(int index)throws SQLException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 returns the column type name for the specified index.</a:t>
                      </a:r>
                      <a:endParaRPr sz="16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52"/>
          <p:cNvGraphicFramePr/>
          <p:nvPr/>
        </p:nvGraphicFramePr>
        <p:xfrm>
          <a:off x="301557" y="785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{EE874BE6-3C25-43BE-AF65-DDF0153A3A8E}</a:tableStyleId>
              </a:tblPr>
              <a:tblGrid>
                <a:gridCol w="4333675"/>
                <a:gridCol w="433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 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query = "select EMPLOYEE_ID, " +"NAME from EMPLOYEE";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connection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JDBCUtil.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//create statement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createStatement();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executeQuery(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query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//get ResultSetMetaData</a:t>
                      </a:r>
                      <a:endParaRPr b="0" i="1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ResultSetMetaData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rsmd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getMetaData();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println("Total cols: "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getColumnCount());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println("Column name: "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getColumnName(1));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println("Column type: "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rsmd.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getColumnTypeName(1));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//close connection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statement.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(Exception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 txBox="1"/>
          <p:nvPr/>
        </p:nvSpPr>
        <p:spPr>
          <a:xfrm>
            <a:off x="152400" y="228600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DatabaseMetaData interface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53"/>
          <p:cNvSpPr/>
          <p:nvPr/>
        </p:nvSpPr>
        <p:spPr>
          <a:xfrm>
            <a:off x="0" y="867576"/>
            <a:ext cx="890080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metadata refers to the data about data.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DatabaseMetaData interface provides the facility to get the information like driver name, total number of tables and driver version etc.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get the object of DatabaseMetaData by calling getMetaData() method of Connection interface.</a:t>
            </a:r>
            <a:endParaRPr/>
          </a:p>
          <a:p>
            <a:pPr indent="-11430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85" name="Google Shape;285;p53"/>
          <p:cNvGraphicFramePr/>
          <p:nvPr/>
        </p:nvGraphicFramePr>
        <p:xfrm>
          <a:off x="158422" y="30820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{EE874BE6-3C25-43BE-AF65-DDF0153A3A8E}</a:tableStyleId>
              </a:tblPr>
              <a:tblGrid>
                <a:gridCol w="470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DatabaseMetaData dbmd=conn.getMetaData();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