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439" r:id="rId6"/>
    <p:sldId id="2440" r:id="rId7"/>
    <p:sldId id="2448" r:id="rId8"/>
    <p:sldId id="260" r:id="rId9"/>
    <p:sldId id="2434" r:id="rId10"/>
    <p:sldId id="258" r:id="rId11"/>
    <p:sldId id="2442" r:id="rId12"/>
    <p:sldId id="2438" r:id="rId13"/>
    <p:sldId id="2444" r:id="rId14"/>
    <p:sldId id="2445" r:id="rId15"/>
    <p:sldId id="2446" r:id="rId16"/>
    <p:sldId id="2447" r:id="rId17"/>
    <p:sldId id="2441" r:id="rId18"/>
    <p:sldId id="24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4213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EMPLOYEE APPRAISAL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02BE9-D86E-460C-9C58-6DA50F054565}"/>
              </a:ext>
            </a:extLst>
          </p:cNvPr>
          <p:cNvSpPr txBox="1"/>
          <p:nvPr/>
        </p:nvSpPr>
        <p:spPr>
          <a:xfrm>
            <a:off x="3545911" y="3967554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812007"/>
            <a:ext cx="4490993" cy="573989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72" y="1581615"/>
            <a:ext cx="4566205" cy="4545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The capability of a class to derive properties and characteristics from another class is called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Inheritance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. Inheritance is one of the most important feature of Object Oriented Programming. 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Sub Class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: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The class that inherits properties from another class is called Sub class or Derived Class. 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Super Class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: 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The class whose properties are inherited by sub class is called Base Class or Super class. 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4452-68C9-41E8-9D02-2A3E853F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54" y="956761"/>
            <a:ext cx="5906680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A1A67-CA1C-4D5C-B7E6-37983811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54" y="3728885"/>
            <a:ext cx="59066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389738"/>
            <a:ext cx="4226024" cy="3857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A function template starts with keyword template followed by template parameters inside &lt;&gt; which is followed by function definition.</a:t>
            </a: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DCA2F-47CE-4B5F-9982-10A925ED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43184"/>
            <a:ext cx="4541520" cy="209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4AAD37-986E-4C62-9D51-997A42D5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60800"/>
            <a:ext cx="4541520" cy="12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pPr algn="l"/>
            <a:r>
              <a:rPr lang="en-IN" sz="4800" b="0" i="0" dirty="0">
                <a:effectLst/>
                <a:latin typeface="Algerian" panose="04020705040A02060702" pitchFamily="82" charset="0"/>
              </a:rPr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88698"/>
            <a:ext cx="4226024" cy="42752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 In C++ programming,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this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is a keyword   that refers to the current instance of   the class. There can be 3 main usage of this keyword in C++.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pass current object as a parameter to another method.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refer current class instance variable.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Algerian" panose="04020705040A02060702" pitchFamily="82" charset="0"/>
              </a:rPr>
              <a:t>It can be used </a:t>
            </a:r>
            <a:r>
              <a:rPr lang="en-US" b="1" dirty="0">
                <a:effectLst/>
                <a:latin typeface="Algerian" panose="04020705040A02060702" pitchFamily="82" charset="0"/>
              </a:rPr>
              <a:t>to declare indexers.</a:t>
            </a:r>
            <a:endParaRPr lang="en-US" b="0" dirty="0">
              <a:effectLst/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BC4E-E743-46E8-9D56-3B4285A1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16" y="1322274"/>
            <a:ext cx="5758068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B471E-41BC-4290-BBCD-E8A01F48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3429000"/>
            <a:ext cx="565051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499314"/>
            <a:ext cx="4226024" cy="1645920"/>
          </a:xfrm>
        </p:spPr>
        <p:txBody>
          <a:bodyPr/>
          <a:lstStyle/>
          <a:p>
            <a:pPr algn="l"/>
            <a:r>
              <a:rPr lang="en-IN" sz="4800" b="0" i="0" dirty="0">
                <a:effectLst/>
                <a:latin typeface="Algerian" panose="04020705040A02060702" pitchFamily="82" charset="0"/>
              </a:rPr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62" y="2704698"/>
            <a:ext cx="4226024" cy="270042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 strings are used for storing texts.</a:t>
            </a:r>
          </a:p>
          <a:p>
            <a:pPr marL="0" indent="0" algn="l">
              <a:buNone/>
            </a:pPr>
            <a:r>
              <a:rPr lang="en-US" dirty="0">
                <a:latin typeface="Algerian" panose="04020705040A02060702" pitchFamily="82" charset="0"/>
              </a:rPr>
              <a:t>A string variable contains a collection of characters surrounded by double quotes. </a:t>
            </a:r>
            <a:endParaRPr lang="en-US" b="0" dirty="0">
              <a:effectLst/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4BC4E-E743-46E8-9D56-3B4285A1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16" y="1322274"/>
            <a:ext cx="5758068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B471E-41BC-4290-BBCD-E8A01F48B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3429000"/>
            <a:ext cx="565051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063163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90238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C3A53-760B-4DC4-9550-B0B5BB606F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87500" y="1722438"/>
            <a:ext cx="9017000" cy="341312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4"/>
            <a:ext cx="4351911" cy="335470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78262-92F5-455C-8983-4A4AFAE083E6}"/>
              </a:ext>
            </a:extLst>
          </p:cNvPr>
          <p:cNvSpPr txBox="1"/>
          <p:nvPr/>
        </p:nvSpPr>
        <p:spPr>
          <a:xfrm>
            <a:off x="6522720" y="741680"/>
            <a:ext cx="45293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NITYA BANSAL </a:t>
            </a:r>
            <a:r>
              <a:rPr lang="en-IN" sz="4000" dirty="0">
                <a:solidFill>
                  <a:schemeClr val="bg1"/>
                </a:solidFill>
              </a:rPr>
              <a:t>20BAI10348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SHANTANU KASANA 20bce10557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VEDISH KABARA 20BCE10407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2773680" y="453242"/>
            <a:ext cx="6084327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071" y="1349411"/>
            <a:ext cx="4351911" cy="13014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C++ Programming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170836" y="2463485"/>
            <a:ext cx="4321121" cy="343679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0" dirty="0">
                <a:effectLst/>
              </a:rPr>
              <a:t>C++ is a </a:t>
            </a:r>
            <a:r>
              <a:rPr lang="en-US" b="1" dirty="0"/>
              <a:t>g</a:t>
            </a:r>
            <a:r>
              <a:rPr lang="en-US" b="1" i="0" dirty="0">
                <a:effectLst/>
              </a:rPr>
              <a:t>eneral purpose programming language and widely used now a days for competitive programming. It has imperative, object-oriented and generic programming features. C++ runs on lots of platform like Windows, Linux, Unix, Mac etc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9E3E1-4F2D-426C-916B-AB3D2D68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" y="4831264"/>
            <a:ext cx="3728713" cy="19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F3CF5-15DB-4B7A-8B85-4A79A35F7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98D08-490D-4243-80D0-F48F2B7E02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456E7D-B87C-4A1D-A71A-32EAF579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983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815538"/>
            <a:ext cx="5138057" cy="9793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DATA ABSTRACTION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Algerian" panose="04020705040A02060702" pitchFamily="82" charset="0"/>
              </a:rPr>
              <a:t>Data abstraction allows a program to ignore the details of how a data type is represented. Abstraction  refers to the act of representing essential features without including the background details or explanations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.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9F83B-AEBB-49A9-8E76-2442286F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202" y="761239"/>
            <a:ext cx="4749077" cy="20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0BCE6-435F-49C6-A80B-CF5A7F72C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202" y="3589691"/>
            <a:ext cx="474907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140959" y="252563"/>
            <a:ext cx="6408307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854" y="506818"/>
            <a:ext cx="5582456" cy="98361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BASE CLASS-derived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560" y="1962673"/>
            <a:ext cx="5115750" cy="3676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A class can be derived from more than one classes, which means it can inherit data and functions from multiple base classes.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Where access-specifier is one of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public, protected,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 or 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private</a:t>
            </a:r>
            <a:r>
              <a:rPr lang="en-US" b="0" i="0" dirty="0">
                <a:effectLst/>
                <a:latin typeface="Algerian" panose="04020705040A02060702" pitchFamily="82" charset="0"/>
              </a:rPr>
              <a:t>, and base-class is the name of a previously defined class. If the access-specifier is not used, then it is private by default.</a:t>
            </a: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lgerian" panose="04020705040A02060702" pitchFamily="82" charset="0"/>
              </a:rPr>
              <a:t>A derived class can access all the non-private members of its base class. Thus base-class members that should not be accessible to the member functions of derived classes should be declared private in the base class.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CADB4C7-08B7-4B79-8019-931E459E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3256853"/>
            <a:ext cx="4836382" cy="220980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0C41113-7510-4430-AEA4-8FFE11C85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772160"/>
            <a:ext cx="480567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653255"/>
            <a:ext cx="3464717" cy="8239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0"/>
            <a:ext cx="3464717" cy="393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A CONSTRUCTOR IS A SPECIAL METHOD THAT IS AUTOMATICALLY CALLED WHEN AN OBJECT OR A CLASS IS CREATED.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9920" y="24572"/>
            <a:ext cx="7752080" cy="678897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FD771C6-15C2-4E26-AF24-EF91345C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22" y="1380913"/>
            <a:ext cx="7557358" cy="38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lgerian" panose="04020705040A02060702" pitchFamily="82" charset="0"/>
              </a:rPr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lgerian" panose="04020705040A02060702" pitchFamily="82" charset="0"/>
              </a:rPr>
              <a:t>Destructors in C++ are members functions in a class that delete an object. They are called when the class object goes out of scope such as when the function ends, the program ends, a delete variable is called etc.</a:t>
            </a:r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784325792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AD8AD-7638-4355-91DA-B97950D7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33" y="1385996"/>
            <a:ext cx="5219700" cy="1248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47B23D-6AAD-4EF9-B70F-C8CD1FD9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3375557"/>
            <a:ext cx="5219699" cy="13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05" y="0"/>
            <a:ext cx="12192000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537197" y="44450"/>
            <a:ext cx="6417947" cy="616384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9195" y="365759"/>
            <a:ext cx="6309360" cy="6492241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6178116" y="477643"/>
            <a:ext cx="5311518" cy="115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Friend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975CA-409C-4E6E-AB85-E9B7BD2D601C}"/>
              </a:ext>
            </a:extLst>
          </p:cNvPr>
          <p:cNvSpPr txBox="1"/>
          <p:nvPr/>
        </p:nvSpPr>
        <p:spPr>
          <a:xfrm>
            <a:off x="6341166" y="1462429"/>
            <a:ext cx="51484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 friend class can access private and protected members of other class in which it is declared as friend. It is sometimes useful to allow a particular class to access private members of other class. For example, a LinkedList class may be allowed to access private members of Node. .</a:t>
            </a:r>
            <a:endParaRPr lang="en-IN" sz="2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7141C-B39A-466A-9664-A0FBEAD4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81" y="2113280"/>
            <a:ext cx="4357646" cy="16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6259BFAFDE7429463B7A46F545B7D" ma:contentTypeVersion="10" ma:contentTypeDescription="Create a new document." ma:contentTypeScope="" ma:versionID="4cbfc30ce93759c1222b79b9551abdc4">
  <xsd:schema xmlns:xsd="http://www.w3.org/2001/XMLSchema" xmlns:xs="http://www.w3.org/2001/XMLSchema" xmlns:p="http://schemas.microsoft.com/office/2006/metadata/properties" xmlns:ns2="e96f7885-40ef-434b-8ea7-cc7f66d19973" targetNamespace="http://schemas.microsoft.com/office/2006/metadata/properties" ma:root="true" ma:fieldsID="0ed6d4fff590eef18e78e4f4bba9398c" ns2:_="">
    <xsd:import namespace="e96f7885-40ef-434b-8ea7-cc7f66d1997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f7885-40ef-434b-8ea7-cc7f66d1997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96f7885-40ef-434b-8ea7-cc7f66d19973" xsi:nil="true"/>
    <ReferenceId xmlns="e96f7885-40ef-434b-8ea7-cc7f66d19973" xsi:nil="true"/>
  </documentManagement>
</p:properties>
</file>

<file path=customXml/itemProps1.xml><?xml version="1.0" encoding="utf-8"?>
<ds:datastoreItem xmlns:ds="http://schemas.openxmlformats.org/officeDocument/2006/customXml" ds:itemID="{D45C5B1B-6C79-471B-A14B-A10E9AE47844}"/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439</TotalTime>
  <Words>578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urw-din</vt:lpstr>
      <vt:lpstr>Wingdings</vt:lpstr>
      <vt:lpstr>Office Theme</vt:lpstr>
      <vt:lpstr>EMPLOYEE APPRAISAL PROJECT</vt:lpstr>
      <vt:lpstr>Team members</vt:lpstr>
      <vt:lpstr>C++ Programming</vt:lpstr>
      <vt:lpstr>Introduction</vt:lpstr>
      <vt:lpstr>DATA ABSTRACTION </vt:lpstr>
      <vt:lpstr>BASE CLASS-derived CLASS</vt:lpstr>
      <vt:lpstr>Title</vt:lpstr>
      <vt:lpstr>destructor</vt:lpstr>
      <vt:lpstr>Title:</vt:lpstr>
      <vt:lpstr>inheritance</vt:lpstr>
      <vt:lpstr>Template functions</vt:lpstr>
      <vt:lpstr>this Pointer</vt:lpstr>
      <vt:lpstr>Strings 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APPRAISAL PROJECT</dc:title>
  <dc:creator>20BAI10348</dc:creator>
  <cp:lastModifiedBy>20BAI10348</cp:lastModifiedBy>
  <cp:revision>13</cp:revision>
  <dcterms:created xsi:type="dcterms:W3CDTF">2021-05-03T17:05:42Z</dcterms:created>
  <dcterms:modified xsi:type="dcterms:W3CDTF">2021-05-05T09:22:45Z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0x010100DE86259BFAFDE7429463B7A46F545B7D</vt:lpwstr>
  </property>
</Properties>
</file>