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EC906-26B0-0948-B7A3-1C8D11703F32}" v="47" dt="2024-10-16T16:30:07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0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2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2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713" r:id="rId7"/>
    <p:sldLayoutId id="2147483712" r:id="rId8"/>
    <p:sldLayoutId id="2147483711" r:id="rId9"/>
    <p:sldLayoutId id="2147483710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076" y="1595887"/>
            <a:ext cx="11415621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"/>
                <a:cs typeface="Times New Roman"/>
              </a:rPr>
              <a:t>Tic Tac Toe in C</a:t>
            </a:r>
            <a:br>
              <a:rPr lang="en-US" sz="6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"/>
                <a:cs typeface="Times New Roman"/>
              </a:rPr>
            </a:br>
            <a:r>
              <a:rPr lang="en-US" sz="6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"/>
                <a:cs typeface="Times New Roman"/>
              </a:rPr>
              <a:t>PDS Project</a:t>
            </a:r>
            <a:br>
              <a:rPr lang="en-US" sz="6600" b="1" dirty="0">
                <a:latin typeface="Aptos"/>
                <a:cs typeface="Times New Roman"/>
              </a:rPr>
            </a:br>
            <a:endParaRPr lang="en-US" sz="6600" b="1" dirty="0">
              <a:latin typeface="Aptos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0113D-F91B-A7FB-FF29-0497E2B142D5}"/>
              </a:ext>
            </a:extLst>
          </p:cNvPr>
          <p:cNvSpPr txBox="1"/>
          <p:nvPr/>
        </p:nvSpPr>
        <p:spPr>
          <a:xfrm>
            <a:off x="242179" y="5791200"/>
            <a:ext cx="116284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  Nitya Singh           24CS01053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29EA-6200-2EBF-F38B-3469E686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528" y="201284"/>
            <a:ext cx="9144000" cy="201127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CAD0-7499-9873-1088-32FF88FE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35170"/>
            <a:ext cx="10668000" cy="56503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000" b="1" u="sng" dirty="0"/>
              <a:t>Learning Purposes</a:t>
            </a:r>
            <a:r>
              <a:rPr lang="en-US" sz="2000" dirty="0"/>
              <a:t>:</a:t>
            </a:r>
            <a:r>
              <a:rPr lang="en-US" sz="2000" dirty="0">
                <a:ea typeface="+mn-lt"/>
                <a:cs typeface="+mn-lt"/>
              </a:rPr>
              <a:t> Designing a Tic-Tac-Toe game in C provides a hands-on learning experience, teaching essential programming concepts such as loops, conditionals, functions, and problem-solving strategies.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sz="2000" b="1" u="sng" dirty="0">
                <a:latin typeface="Verdana Pro"/>
                <a:cs typeface="Times New Roman"/>
              </a:rPr>
              <a:t>Problem Solving</a:t>
            </a:r>
            <a:r>
              <a:rPr lang="en-US" sz="2000" dirty="0">
                <a:latin typeface="Verdana Pro"/>
                <a:cs typeface="Times New Roman"/>
              </a:rPr>
              <a:t> : </a:t>
            </a:r>
            <a:r>
              <a:rPr lang="en-US" sz="2000" dirty="0">
                <a:ea typeface="+mn-lt"/>
                <a:cs typeface="+mn-lt"/>
              </a:rPr>
              <a:t>Despite its simplicity, building a Tic-Tac-Toe game required deliberate planning, strategic thinking, and logical reasoning, making it an excellent exercise in problem-solving and algorithmic thinking.</a:t>
            </a:r>
            <a:endParaRPr lang="en-US" sz="2000" dirty="0">
              <a:latin typeface="Verdana Pro"/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sz="2000" b="1" u="sng" dirty="0">
                <a:latin typeface="Verdana Pro"/>
                <a:cs typeface="Times New Roman"/>
              </a:rPr>
              <a:t>Fun and Challenge </a:t>
            </a:r>
            <a:r>
              <a:rPr lang="en-US" sz="2000" dirty="0">
                <a:latin typeface="Verdana Pro"/>
                <a:cs typeface="Times New Roman"/>
              </a:rPr>
              <a:t>: </a:t>
            </a:r>
            <a:r>
              <a:rPr lang="en-US" sz="2000" dirty="0">
                <a:ea typeface="+mn-lt"/>
                <a:cs typeface="+mn-lt"/>
              </a:rPr>
              <a:t>Some developers found motivation in the challenge itself, taking pleasure in the journey of creating a working project, particularly when it involved paying homage to a classic game that has stood </a:t>
            </a:r>
            <a:r>
              <a:rPr lang="en-US" sz="2000">
                <a:ea typeface="+mn-lt"/>
                <a:cs typeface="+mn-lt"/>
              </a:rPr>
              <a:t>the test of time.</a:t>
            </a:r>
          </a:p>
          <a:p>
            <a:pPr marL="514350" indent="-514350" algn="just">
              <a:buAutoNum type="arabicPeriod"/>
            </a:pPr>
            <a:r>
              <a:rPr lang="en-US" sz="2000" b="1" u="sng" dirty="0">
                <a:latin typeface="Verdana Pro"/>
                <a:cs typeface="Times New Roman"/>
              </a:rPr>
              <a:t>Portfolio Building</a:t>
            </a:r>
            <a:r>
              <a:rPr lang="en-US" sz="2000" dirty="0">
                <a:latin typeface="Verdana Pro"/>
                <a:cs typeface="Times New Roman"/>
              </a:rPr>
              <a:t> : </a:t>
            </a:r>
            <a:r>
              <a:rPr lang="en-US" sz="2000" dirty="0">
                <a:ea typeface="+mn-lt"/>
                <a:cs typeface="+mn-lt"/>
              </a:rPr>
              <a:t>A project like Tic-Tac-Toe in a beginner's portfolio serves as a shining example of their capabilities, illustrating their ability to take a project from idea to completion and showcasing their skills to potential employers or partners.</a:t>
            </a:r>
            <a:endParaRPr lang="en-US" sz="2000" dirty="0"/>
          </a:p>
          <a:p>
            <a:pPr marL="514350" indent="-514350" algn="just">
              <a:buAutoNum type="arabicPeriod"/>
            </a:pPr>
            <a:r>
              <a:rPr lang="en-US" sz="2000" b="1" u="sng" dirty="0">
                <a:latin typeface="Verdana Pro"/>
                <a:cs typeface="Times New Roman"/>
              </a:rPr>
              <a:t>Customization and Experimentation</a:t>
            </a:r>
            <a:r>
              <a:rPr lang="en-US" sz="2000" dirty="0">
                <a:latin typeface="Verdana Pro"/>
                <a:cs typeface="Times New Roman"/>
              </a:rPr>
              <a:t> : </a:t>
            </a:r>
            <a:r>
              <a:rPr lang="en-US" sz="2000" dirty="0">
                <a:ea typeface="+mn-lt"/>
                <a:cs typeface="+mn-lt"/>
              </a:rPr>
              <a:t>Despite its simple rules, Tic-Tac-Toe offers a wealth of creative opportunities in its implementation, allowing developers to innovate with algorithms, graphics, and features like multiplayer, making each project unique.</a:t>
            </a:r>
          </a:p>
        </p:txBody>
      </p:sp>
    </p:spTree>
    <p:extLst>
      <p:ext uri="{BB962C8B-B14F-4D97-AF65-F5344CB8AC3E}">
        <p14:creationId xmlns:p14="http://schemas.microsoft.com/office/powerpoint/2010/main" val="540232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2DD6-2FE5-AF30-9DAB-F9263B7F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1283"/>
            <a:ext cx="9144000" cy="126364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/>
                <a:cs typeface="Times New Roman"/>
              </a:rPr>
              <a:t>IMPORTANT HIGHLIGHTS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AAC2-14B5-4D7D-F2D3-01663A3B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3" y="1265207"/>
            <a:ext cx="11616905" cy="5592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Functional Gameplay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The project successfully implemented the basic rules and functionality of Tic-Tac-Toe, allowing players to make moves, check for wins, and determine when the game ends in a draw.</a:t>
            </a:r>
            <a:endParaRPr lang="en-US"/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User Interaction</a:t>
            </a:r>
            <a:r>
              <a:rPr lang="en-US" sz="2000" dirty="0">
                <a:ea typeface="+mn-lt"/>
                <a:cs typeface="+mn-lt"/>
              </a:rPr>
              <a:t>: It featured user-friendly interfaces for player input, whether through a command-line interface or a graphical interface, enhancing the user experience.</a:t>
            </a:r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Error Handling</a:t>
            </a:r>
            <a:r>
              <a:rPr lang="en-US" sz="2000" dirty="0">
                <a:ea typeface="+mn-lt"/>
                <a:cs typeface="+mn-lt"/>
              </a:rPr>
              <a:t>: Robust error handling mechanisms were integrated to handle invalid user inputs, out-of-bounds moves, or unexpected program behaviors, ensuring smooth gameplay without crashes.</a:t>
            </a:r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Documentation</a:t>
            </a:r>
            <a:r>
              <a:rPr lang="en-US" sz="2000" dirty="0">
                <a:ea typeface="+mn-lt"/>
                <a:cs typeface="+mn-lt"/>
              </a:rPr>
              <a:t>: Clear and concise documentation was provided, including comments within the code to explain the logic behind various functions, enhancing code readability and maintainability.</a:t>
            </a:r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Testing and Debugging</a:t>
            </a:r>
            <a:r>
              <a:rPr lang="en-US" sz="2000" dirty="0">
                <a:ea typeface="+mn-lt"/>
                <a:cs typeface="+mn-lt"/>
              </a:rPr>
              <a:t> : The project underwent thorough testing and debugging processes to identify and resolve any issues or bugs, ensuring the reliability and stability of the game.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5357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ABED-AFE1-20C9-FF28-CC3AF750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9" y="445698"/>
            <a:ext cx="9144000" cy="12636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/>
                <a:cs typeface="Times New Roman"/>
              </a:rPr>
              <a:t>CONCEPTS  EXPLORED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CE2B-0C57-37E4-DF1C-256DDEDE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38" y="2185358"/>
            <a:ext cx="11731923" cy="3623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Board Representation</a:t>
            </a:r>
            <a:r>
              <a:rPr lang="en-US" sz="2000" dirty="0">
                <a:ea typeface="+mn-lt"/>
                <a:cs typeface="+mn-lt"/>
              </a:rPr>
              <a:t>: A suitable data structure, such as a 2D array, is established </a:t>
            </a:r>
            <a:r>
              <a:rPr lang="en-US" sz="2000">
                <a:ea typeface="+mn-lt"/>
                <a:cs typeface="+mn-lt"/>
              </a:rPr>
              <a:t>in the code to store and manage the Tic-Tac-Toe board's current condition.</a:t>
            </a:r>
            <a:endParaRPr lang="en-US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Game Logic</a:t>
            </a:r>
            <a:r>
              <a:rPr lang="en-US" sz="2000" dirty="0">
                <a:ea typeface="+mn-lt"/>
                <a:cs typeface="+mn-lt"/>
              </a:rPr>
              <a:t>: The code implements the logic for checking wins, draws, and valid moves. It handles player input and updates the game state accordingly.</a:t>
            </a:r>
            <a:endParaRPr lang="en-US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User Interface</a:t>
            </a:r>
            <a:r>
              <a:rPr lang="en-US" sz="2000" dirty="0">
                <a:ea typeface="+mn-lt"/>
                <a:cs typeface="+mn-lt"/>
              </a:rPr>
              <a:t>: The code may provide a user interface that enables player interaction, which can be accessed through different methods such as command-line interfaces, graphical interfaces, or others, depending on the implementation.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6178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EDEC-EA33-D6F5-8855-2544B50D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89472"/>
            <a:ext cx="9144000" cy="12636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AREAS OF 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C8AF-72F6-DD13-938D-A9D759396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0905"/>
            <a:ext cx="10668000" cy="49458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000" b="1" dirty="0">
                <a:ea typeface="+mn-lt"/>
                <a:cs typeface="+mn-lt"/>
              </a:rPr>
              <a:t>Improved AI :</a:t>
            </a:r>
            <a:endParaRPr lang="en-US" dirty="0"/>
          </a:p>
          <a:p>
            <a:pPr marL="0" indent="0" algn="just">
              <a:buNone/>
            </a:pPr>
            <a:r>
              <a:rPr lang="en-US" sz="2000" b="1" dirty="0"/>
              <a:t>     </a:t>
            </a:r>
            <a:r>
              <a:rPr lang="en-US" sz="2000" dirty="0"/>
              <a:t>1. </a:t>
            </a:r>
            <a:r>
              <a:rPr lang="en-US" sz="2000" dirty="0">
                <a:ea typeface="+mn-lt"/>
                <a:cs typeface="+mn-lt"/>
              </a:rPr>
              <a:t>Implement Minimax algorithm for more challenging AI.</a:t>
            </a:r>
          </a:p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     2. Enhances strategic depth and player experience.</a:t>
            </a:r>
          </a:p>
          <a:p>
            <a:pPr marL="0" indent="0" algn="just">
              <a:buNone/>
            </a:pPr>
            <a:r>
              <a:rPr lang="en-US" sz="2000" b="1" dirty="0">
                <a:ea typeface="+mn-lt"/>
                <a:cs typeface="+mn-lt"/>
              </a:rPr>
              <a:t>2.   Larger Grid Sizes :</a:t>
            </a:r>
          </a:p>
          <a:p>
            <a:pPr marL="0" indent="0" algn="just">
              <a:buNone/>
            </a:pPr>
            <a:r>
              <a:rPr lang="en-US" sz="2000" b="1" dirty="0">
                <a:ea typeface="+mn-lt"/>
                <a:cs typeface="+mn-lt"/>
              </a:rPr>
              <a:t>    </a:t>
            </a:r>
            <a:r>
              <a:rPr lang="en-US" sz="2000" dirty="0">
                <a:ea typeface="+mn-lt"/>
                <a:cs typeface="+mn-lt"/>
              </a:rPr>
              <a:t> 1. Support 4x4 or 5x5 grids.</a:t>
            </a:r>
          </a:p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     2. Adds complexity and variety to gameplay.</a:t>
            </a:r>
          </a:p>
          <a:p>
            <a:pPr marL="0" indent="0" algn="just">
              <a:buNone/>
            </a:pPr>
            <a:r>
              <a:rPr lang="en-US" sz="2000" b="1" dirty="0">
                <a:ea typeface="+mn-lt"/>
                <a:cs typeface="+mn-lt"/>
              </a:rPr>
              <a:t>3.   Time Measurement : </a:t>
            </a:r>
          </a:p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     1. Track game duration. </a:t>
            </a:r>
          </a:p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     2. Adds competition and strategy.</a:t>
            </a:r>
          </a:p>
          <a:p>
            <a:pPr marL="0" indent="0" algn="just">
              <a:buNone/>
            </a:pPr>
            <a:r>
              <a:rPr lang="en-US" sz="2000" b="1" dirty="0"/>
              <a:t>4.</a:t>
            </a:r>
            <a:r>
              <a:rPr lang="en-US" sz="2000" b="1" dirty="0">
                <a:ea typeface="+mn-lt"/>
                <a:cs typeface="+mn-lt"/>
              </a:rPr>
              <a:t>   Two-Player Mode : </a:t>
            </a:r>
          </a:p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     1. Promotes social interaction and competition.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7912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4A34-7816-7F9C-B056-7E0BBDD2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83" y="445698"/>
            <a:ext cx="9144000" cy="12636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/>
                <a:cs typeface="Times New Roman"/>
              </a:rPr>
              <a:t>FUTURE SCOPE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1CF-2502-6C80-5BE7-CBCEB102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5886"/>
            <a:ext cx="10668000" cy="45001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Enhanced Visuals</a:t>
            </a:r>
            <a:r>
              <a:rPr lang="en-US" sz="2000" dirty="0">
                <a:ea typeface="+mn-lt"/>
                <a:cs typeface="+mn-lt"/>
              </a:rPr>
              <a:t> : Amplify the game's visual impact with vibrant graphics and animations, creating a more enchanting and engaging atmosphere for players.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Multiplayer Features</a:t>
            </a:r>
            <a:r>
              <a:rPr lang="en-US" sz="2000" dirty="0">
                <a:ea typeface="+mn-lt"/>
                <a:cs typeface="+mn-lt"/>
              </a:rPr>
              <a:t> : Unlock the power of online multiplayer and let players compete with friends or others across the globe, elevating the game's social aspect and replay value.</a:t>
            </a:r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Customization Options</a:t>
            </a:r>
            <a:r>
              <a:rPr lang="en-US" sz="2000" dirty="0">
                <a:ea typeface="+mn-lt"/>
                <a:cs typeface="+mn-lt"/>
              </a:rPr>
              <a:t> : Introduce personalization features that allow players to tailor the game to their preferences, including selectable themes, adjustable board sizes, and customizable game pieces.</a:t>
            </a:r>
            <a:endParaRPr lang="en-US" sz="2000" dirty="0"/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Community Interaction</a:t>
            </a:r>
            <a:r>
              <a:rPr lang="en-US" sz="2000" dirty="0">
                <a:ea typeface="+mn-lt"/>
                <a:cs typeface="+mn-lt"/>
              </a:rPr>
              <a:t> : Incorporate community features like leaderboards, forums, or in-game chat, fostering interaction and camaraderie among players.</a:t>
            </a:r>
          </a:p>
          <a:p>
            <a:pPr marL="514350" indent="-514350" algn="just">
              <a:buAutoNum type="arabicPeriod"/>
            </a:pPr>
            <a:r>
              <a:rPr lang="en-US" sz="2000" b="1" u="sng" dirty="0">
                <a:ea typeface="+mn-lt"/>
                <a:cs typeface="+mn-lt"/>
              </a:rPr>
              <a:t>Mobile Version</a:t>
            </a:r>
            <a:r>
              <a:rPr lang="en-US" sz="2000" dirty="0">
                <a:ea typeface="+mn-lt"/>
                <a:cs typeface="+mn-lt"/>
              </a:rPr>
              <a:t> : Expand the game's reach by developing a mobile version for smartphones and tablets, allowing players to enjoy the game anywhere, anytime, and tapping into a broader audience.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416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7084-DC81-A2FF-E509-94AB677D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768641" cy="3810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Verdana Pro"/>
              </a:rPr>
              <a:t>THANK YOU..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59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TornVTI</vt:lpstr>
      <vt:lpstr>Tic Tac Toe in C PDS Project </vt:lpstr>
      <vt:lpstr>MOTIVATION</vt:lpstr>
      <vt:lpstr>IMPORTANT HIGHLIGHTS</vt:lpstr>
      <vt:lpstr>CONCEPTS  EXPLORED</vt:lpstr>
      <vt:lpstr>AREAS OF IMPROVEMENT</vt:lpstr>
      <vt:lpstr>FUTURE SCOPE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297</cp:revision>
  <dcterms:created xsi:type="dcterms:W3CDTF">2024-10-07T03:53:53Z</dcterms:created>
  <dcterms:modified xsi:type="dcterms:W3CDTF">2024-10-16T16:33:00Z</dcterms:modified>
</cp:coreProperties>
</file>