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Nunito" panose="020B0604020202020204" charset="0"/>
      <p:regular r:id="rId28"/>
      <p:bold r:id="rId29"/>
      <p:italic r:id="rId30"/>
      <p:boldItalic r:id="rId31"/>
    </p:embeddedFont>
    <p:embeddedFont>
      <p:font typeface="Open Sans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8cca135a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8cca135a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fdbd963a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fdbd963a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fdbd963a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fdbd963a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89fe4171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89fe4171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fdbd963a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fdbd963a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fdbd963a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fdbd963a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89fe4171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89fe4171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b0471f1fe128a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b0471f1fe128a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b0471f1fe128a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b0471f1fe128a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89fe4171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89fe4171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fb34c23e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fb34c23e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89fe4171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89fe4171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fb34c23e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fb34c23e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fb34c23e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fb34c23e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8d04233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8d04233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fb34c23e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fb34c23e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8d042339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8d042339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fdbd963a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fdbd963a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fdbd963a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fdbd963a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71d3f1f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771d3f1f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9056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For Data Science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64110" y="2571750"/>
            <a:ext cx="8520600" cy="2106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Members: -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Nityam Churamani (PES1UG19CS307)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Nabeel Khan(PES1UG19CS286)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Mrudhulraj Natarajan(PES1UG19CS281)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                   Nagaraj M(PES1UG19CS287)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Histogram and Bar Graph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375" y="1207500"/>
            <a:ext cx="5949124" cy="36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1761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Box Plot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50" y="2040663"/>
            <a:ext cx="3616726" cy="271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450" y="1881812"/>
            <a:ext cx="4231299" cy="30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1044900" y="1147225"/>
            <a:ext cx="70542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Box plot helps in representing numerical data through quartiles.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2351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Box Plot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50" y="1269500"/>
            <a:ext cx="4549464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014" y="1680275"/>
            <a:ext cx="3906286" cy="28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1005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Scatter Plot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850" y="1585975"/>
            <a:ext cx="7230250" cy="329966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659800" y="931825"/>
            <a:ext cx="74460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Scatter plot helps in explaining the spread of data, thereby also explaining the correlation between data.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988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Heat Map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450" y="1004650"/>
            <a:ext cx="5682849" cy="389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Normalization and Standardization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Normalization is used when we do not know the distribution of our data or when we know the distribution is not a Gaussian curve (a bell curve).   </a:t>
            </a:r>
            <a:endParaRPr sz="18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50">
                <a:latin typeface="Arial"/>
                <a:ea typeface="Arial"/>
                <a:cs typeface="Arial"/>
                <a:sym typeface="Arial"/>
              </a:rPr>
              <a:t>Standardization is useful when the data has varying scales. </a:t>
            </a:r>
            <a:r>
              <a:rPr lang="en" sz="1850">
                <a:latin typeface="Arial"/>
                <a:ea typeface="Arial"/>
                <a:cs typeface="Arial"/>
                <a:sym typeface="Arial"/>
              </a:rPr>
              <a:t>The result of standardization is that the features/variables will be rescaled so that they have properties like that  of a standard normal distribution with μ=0 and σ=1. 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50">
                <a:latin typeface="Arial"/>
                <a:ea typeface="Arial"/>
                <a:cs typeface="Arial"/>
                <a:sym typeface="Arial"/>
              </a:rPr>
              <a:t>In our data set, </a:t>
            </a:r>
            <a:r>
              <a:rPr lang="en" sz="1750">
                <a:latin typeface="Arial"/>
                <a:ea typeface="Arial"/>
                <a:cs typeface="Arial"/>
                <a:sym typeface="Arial"/>
              </a:rPr>
              <a:t>Size is expressed in terms of number of employees , Foundation of the company is expressed in years and rating has no unit. They can be brought to a standard scale with the help of standardisation and normalization with which we can make meaningful comparison between them.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79025" y="1543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Normalization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150" y="1129725"/>
            <a:ext cx="7163225" cy="373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Normalization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result of the normalization performed.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700" y="1786525"/>
            <a:ext cx="4510650" cy="3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11700" y="2082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Standardization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8143"/>
            <a:ext cx="8520600" cy="330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2320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400"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solidFill>
                  <a:srgbClr val="FF9900"/>
                </a:solidFill>
              </a:rPr>
              <a:t>Hypothesis Testing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Hypothesis testing is used by data scientists, wherein an analyst </a:t>
            </a:r>
            <a:r>
              <a:rPr lang="en" sz="1500" i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tests  an assumption regarding a population parameter. This methodology that is employed by the analyst depends on the nature of the data used and the reason for which the analysis is carried out.  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assumed that null hypothesis </a:t>
            </a:r>
            <a:r>
              <a:rPr lang="en" sz="15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2500" baseline="-250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mean of rating column  and   alternate hypothesis </a:t>
            </a:r>
            <a:r>
              <a:rPr lang="en" sz="1500" b="1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2500" b="1" baseline="-250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5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≠ </a:t>
            </a: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 of rating column. In performing a hypothesis test, we put the null hypothesis on trial. We begin by assuming that </a:t>
            </a:r>
            <a:r>
              <a:rPr lang="en" sz="15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2500" baseline="-250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5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true. </a:t>
            </a: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then measure </a:t>
            </a: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strength of the disagreement between the sample and H0 to produce a number between 0 and 1, called a P-value. The P-value measures the plausibility of H0. The smaller the P-value, the stronger the evidence is against </a:t>
            </a:r>
            <a:r>
              <a:rPr lang="en" sz="16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" sz="2600" baseline="-2500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6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6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1621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Data Set and Motivation Behind choosing It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83850" y="1225225"/>
            <a:ext cx="8973300" cy="3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dirty="0"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Our Data Set deals with job listings for various Data Analyst positions. </a:t>
            </a:r>
            <a:endParaRPr sz="1850" dirty="0"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50" dirty="0"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It consists of various columns (“Salary”,”Rating”,”Headquarters”,etc to name a few) which can be used to carry out analysis and thereby ease the work of a job-seeker. </a:t>
            </a:r>
            <a:endParaRPr sz="1850" dirty="0"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50"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Our Data Set had about 16 variables and 2000+ observations.  </a:t>
            </a:r>
            <a:endParaRPr sz="1850" dirty="0"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50" dirty="0"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Amidst the pandemic many people lost their jobs, with this dataset it is possible to ease job search, so that people in need can find employment.</a:t>
            </a:r>
            <a:endParaRPr sz="1850" dirty="0"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50" dirty="0"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Thus we decided to work on this Data Set as it would help us better our Data Analysis skill and further explore the subject.</a:t>
            </a:r>
            <a:endParaRPr sz="1850" dirty="0"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50" dirty="0"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241825" y="1622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9900"/>
                </a:solidFill>
              </a:rPr>
              <a:t>Hypothesis Testing</a:t>
            </a:r>
            <a:endParaRPr sz="4400">
              <a:solidFill>
                <a:srgbClr val="FF9900"/>
              </a:solidFill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50" y="1131875"/>
            <a:ext cx="7673300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311700" y="-10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Conclusions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82800" y="821225"/>
            <a:ext cx="8749500" cy="4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Most job opportunities are present in New York. 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/>
              <a:t>The average rating of a Data Science related job is 3.5. 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/>
              <a:t>The best mean salary is given in San Francisco, even-though most job opportunities are present at New York.   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/>
              <a:t>There is more demand for data science jobs in Private companies and Public works.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/>
              <a:t>Statistics is the most required topic for marketing, the two are strongly correlated.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/>
              <a:t>Being a tech Lead turns out to be the best level of a data science job.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/>
              <a:t>Median Salary of a Data Scientist is higher if he knows coding.  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The ratings of the companies founded after 1980s has been higher  than those founded prior to 1980s</a:t>
            </a:r>
            <a:r>
              <a:rPr lang="en" sz="1400" dirty="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dirty="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/>
              <a:t> 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71925" y="1482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Data Set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75" y="1144000"/>
            <a:ext cx="7276101" cy="374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Data Types **Before Pre Processing**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5" y="1701450"/>
            <a:ext cx="8839200" cy="2600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1761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Data Pre-processing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involved replacing NaN values with mean or median, or at times dropping of the whole column.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replacing the NaN values we used the interpolate function to fill the average of the top and bottom value in place of the NaN value.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also had to convert strings to numerical data for ease of analysis. This was done to standardize data and ease the process of analysis.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conversion of string to to numerical data was achieved with the help of NLTK library along with Regex expressions.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Data Type **After Pre Processing**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0" cy="3334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Graphical Representations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representation provides a more engaging way to present data.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makes more sense to the observer in comparison to a bunch of numbers being displayed randomly.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Therefore we used graphical representation of data to enrich the observers experience.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5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Histogram and Bar Graph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221275" y="750350"/>
            <a:ext cx="85206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Histogram is a graphical display of data using bars of different heights. The height of each bar denotes frequency.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38" y="1591250"/>
            <a:ext cx="7893330" cy="335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1733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Histogram and Bar Graph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72050" y="1123975"/>
            <a:ext cx="81999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Bar graph is used to represent categorical data with rectangular bars with heights or lengths proportional to the values that they represent.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063" y="1657575"/>
            <a:ext cx="5515874" cy="33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Microsoft Office PowerPoint</Application>
  <PresentationFormat>On-screen Show (16:9)</PresentationFormat>
  <Paragraphs>66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Nunito</vt:lpstr>
      <vt:lpstr>Economica</vt:lpstr>
      <vt:lpstr>Open Sans</vt:lpstr>
      <vt:lpstr>Luxe</vt:lpstr>
      <vt:lpstr>Statistics For Data Science</vt:lpstr>
      <vt:lpstr>Data Set and Motivation Behind choosing It</vt:lpstr>
      <vt:lpstr>Data Set</vt:lpstr>
      <vt:lpstr>Data Types **Before Pre Processing**</vt:lpstr>
      <vt:lpstr>Data Pre-processing</vt:lpstr>
      <vt:lpstr>Data Type **After Pre Processing**</vt:lpstr>
      <vt:lpstr>Graphical Representations</vt:lpstr>
      <vt:lpstr>Histogram and Bar Graph</vt:lpstr>
      <vt:lpstr>Histogram and Bar Graph</vt:lpstr>
      <vt:lpstr>Histogram and Bar Graph</vt:lpstr>
      <vt:lpstr>Box Plot</vt:lpstr>
      <vt:lpstr>Box Plot</vt:lpstr>
      <vt:lpstr>Scatter Plot</vt:lpstr>
      <vt:lpstr>Heat Map</vt:lpstr>
      <vt:lpstr>Normalization and Standardization</vt:lpstr>
      <vt:lpstr>Normalization</vt:lpstr>
      <vt:lpstr> Normalization</vt:lpstr>
      <vt:lpstr>Standardization</vt:lpstr>
      <vt:lpstr> Hypothesis Testing</vt:lpstr>
      <vt:lpstr>Hypothesis Testing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Data Science</dc:title>
  <cp:lastModifiedBy>Nityam Churamani</cp:lastModifiedBy>
  <cp:revision>2</cp:revision>
  <dcterms:modified xsi:type="dcterms:W3CDTF">2020-11-09T07:48:18Z</dcterms:modified>
</cp:coreProperties>
</file>