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8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2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9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2F09-D11B-4423-95BB-5F5771038B3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050E-9167-448C-9ED8-32738375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02" y="591283"/>
            <a:ext cx="8408744" cy="54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33387"/>
            <a:ext cx="78486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747712"/>
            <a:ext cx="70199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28649"/>
            <a:ext cx="9353550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391880"/>
            <a:ext cx="9196387" cy="53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028700"/>
            <a:ext cx="79343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9" y="581080"/>
            <a:ext cx="8863012" cy="59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42962"/>
            <a:ext cx="10572749" cy="59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6" y="485776"/>
            <a:ext cx="9976093" cy="5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7" y="585788"/>
            <a:ext cx="10589106" cy="57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798614"/>
            <a:ext cx="8772524" cy="5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193936"/>
            <a:ext cx="9301162" cy="61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44659"/>
            <a:ext cx="8815387" cy="60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86" y="522709"/>
            <a:ext cx="10516152" cy="51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9" y="461962"/>
            <a:ext cx="7191374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57175"/>
            <a:ext cx="3724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1" y="952500"/>
            <a:ext cx="8491482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4" y="547687"/>
            <a:ext cx="7686674" cy="63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04813"/>
            <a:ext cx="6848475" cy="60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7625" y="1814513"/>
            <a:ext cx="51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END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76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81" y="494226"/>
            <a:ext cx="10512701" cy="48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78163"/>
            <a:ext cx="8129588" cy="60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485775"/>
            <a:ext cx="7986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Stream</a:t>
            </a:r>
          </a:p>
          <a:p>
            <a:r>
              <a:rPr lang="en-IN" sz="3200" dirty="0" smtClean="0"/>
              <a:t>-Stream is a sequence of data composed of bytes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(</a:t>
            </a:r>
            <a:r>
              <a:rPr lang="en-IN" sz="3200" dirty="0" err="1" smtClean="0"/>
              <a:t>i</a:t>
            </a:r>
            <a:r>
              <a:rPr lang="en-IN" sz="3200" dirty="0" smtClean="0"/>
              <a:t>) </a:t>
            </a:r>
            <a:r>
              <a:rPr lang="en-IN" sz="3200" dirty="0" err="1" smtClean="0"/>
              <a:t>system.out</a:t>
            </a:r>
            <a:r>
              <a:rPr lang="en-IN" sz="3200" dirty="0" smtClean="0"/>
              <a:t>    (o/p stream)</a:t>
            </a:r>
          </a:p>
          <a:p>
            <a:r>
              <a:rPr lang="en-IN" sz="3200" dirty="0" smtClean="0"/>
              <a:t>(ii) system.in (</a:t>
            </a:r>
            <a:r>
              <a:rPr lang="en-IN" sz="3200" dirty="0" err="1" smtClean="0"/>
              <a:t>i</a:t>
            </a:r>
            <a:r>
              <a:rPr lang="en-IN" sz="3200" dirty="0" smtClean="0"/>
              <a:t>/p stream)</a:t>
            </a:r>
          </a:p>
          <a:p>
            <a:r>
              <a:rPr lang="en-IN" sz="3200" dirty="0" smtClean="0"/>
              <a:t>(iii)</a:t>
            </a:r>
            <a:r>
              <a:rPr lang="en-IN" sz="3200" dirty="0" err="1" smtClean="0"/>
              <a:t>system.err</a:t>
            </a:r>
            <a:r>
              <a:rPr lang="en-IN" sz="3200" dirty="0" smtClean="0"/>
              <a:t> (error stream)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82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8" y="342901"/>
            <a:ext cx="9411327" cy="57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538162"/>
            <a:ext cx="74961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4" y="395287"/>
            <a:ext cx="46958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6686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</Words>
  <Application>Microsoft Office PowerPoint</Application>
  <PresentationFormat>Widescreen</PresentationFormat>
  <Paragraphs>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hp1</cp:lastModifiedBy>
  <cp:revision>37</cp:revision>
  <dcterms:created xsi:type="dcterms:W3CDTF">2023-09-07T09:10:28Z</dcterms:created>
  <dcterms:modified xsi:type="dcterms:W3CDTF">2023-09-23T07:13:47Z</dcterms:modified>
</cp:coreProperties>
</file>