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Lexend Dec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exendDec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exendDec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e48a4b21a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e48a4b21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e48a4b21a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e48a4b21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e48a4b21a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e48a4b21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e48a4b21a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e48a4b2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e48a4b21a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e48a4b21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e48a4b21a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e48a4b2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e45947b8d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e45947b8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e45947b8d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e45947b8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e45947b8d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e45947b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e48a4b21a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e48a4b21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e45947b8d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e45947b8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099331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71950" y="378325"/>
            <a:ext cx="5208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Gaze Tracking</a:t>
            </a:r>
            <a:endParaRPr b="1" sz="50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55650" y="1887725"/>
            <a:ext cx="41238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Group Members</a:t>
            </a:r>
            <a:endParaRPr sz="2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●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Nityam Dixit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●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Devyash Shah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●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Kush Patel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●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Kavan Gondalia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099331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271950" y="378325"/>
            <a:ext cx="7300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Fitting Algorithms</a:t>
            </a:r>
            <a:endParaRPr b="1" sz="50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1453775" y="2153775"/>
            <a:ext cx="77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714775" y="1932075"/>
            <a:ext cx="577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</a:pPr>
            <a:r>
              <a:rPr b="1"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U-Net</a:t>
            </a:r>
            <a:endParaRPr b="1"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b="1"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RANSAC</a:t>
            </a:r>
            <a:endParaRPr b="1"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099331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271950" y="378325"/>
            <a:ext cx="7300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Vision and Future</a:t>
            </a:r>
            <a:endParaRPr b="1" sz="50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271950" y="1872975"/>
            <a:ext cx="57792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Work Distribution:</a:t>
            </a:r>
            <a:endParaRPr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Research and hardware: Nityam, Kavan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Code and Implementation: All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099331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271950" y="378325"/>
            <a:ext cx="7300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Reference</a:t>
            </a:r>
            <a:endParaRPr b="1" sz="50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271950" y="1872975"/>
            <a:ext cx="577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271950" y="1543188"/>
            <a:ext cx="84195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Holmqvist, K., Nyström, M., Andersson, R., Dewhurst, R., Jarodzka, H., &amp; Van de Weijer, J. (2011). Eye-tracking: A comprehensive guide to methods, paradigms, and measures. Oxford University Press.</a:t>
            </a:r>
            <a:endParaRPr b="1" sz="1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Krafka, K., Khosla, A., Kellnhofer, P., Kannan, H., Bhandarkar, S., Matusik, W., &amp; Torralba, A. (2016). WebGazer: Scalable webcam eye tracking using user interactions. In Proceedings of the 25th International Joint Conference on Artificial Intelligence (IJCAI) (pp. 3839-3845).</a:t>
            </a:r>
            <a:endParaRPr b="1" sz="1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Baltrusaitis, T., Robinson, P., &amp; Morency, L. P. (2016). Real-time eye tracking and blink detection with USB cameras. Behavior research methods, 48(1), 265-274.</a:t>
            </a:r>
            <a:endParaRPr b="1" sz="1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Chauhan, R., Pujari, A. K., Raman, B., &amp; Rajesh, R. (2018). Pupil detection for wearable eye-tracking using SIFT features. In 2018 IEEE 15th India Council International Conference (INDICON) (pp. 1-5). IEEE.</a:t>
            </a:r>
            <a:endParaRPr b="1" sz="1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@miscDESELAERS2020, author = Deselaers, Johannes, title = Deep Learning Pupil Center Localization, year = 2020, howpublished = https: //www.diva-portal.org/smash/get/diva2:1509851/FULLTEXT01.pdf</a:t>
            </a:r>
            <a:endParaRPr b="1" sz="1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099331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271950" y="378325"/>
            <a:ext cx="7300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Introduction</a:t>
            </a:r>
            <a:endParaRPr b="1" sz="50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37400" y="1538125"/>
            <a:ext cx="5468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Char char="●"/>
            </a:pPr>
            <a:r>
              <a:rPr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Gaze tracking is essential in mobile apps providing insights for use authentication and communication.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Char char="●"/>
            </a:pPr>
            <a:r>
              <a:rPr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We have covered corneal reflection and pupil tracking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Current gaze tracking technology can be expensive and require specialized equipment, making it inaccessible for some potential users.</a:t>
            </a:r>
            <a:endParaRPr sz="2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099331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271950" y="378325"/>
            <a:ext cx="7300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Existing Body of Work</a:t>
            </a:r>
            <a:endParaRPr b="1" sz="50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80550" y="4514250"/>
            <a:ext cx="821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uli"/>
              <a:buAutoNum type="arabicPeriod"/>
            </a:pPr>
            <a:r>
              <a:rPr b="1" lang="en"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https://www.researchgate.net/publication/254913339_Eye_Tracking_A_Comprehensive_Guide_To_Methods_And_Measures</a:t>
            </a:r>
            <a:endParaRPr b="1" sz="1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80550" y="1538125"/>
            <a:ext cx="54687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Char char="●"/>
            </a:pPr>
            <a:r>
              <a:rPr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"Eye-tracking: A comprehensive guide to methods, paradigms, and measures" by Holmqvist, Kenneth et al. (2011).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Char char="●"/>
            </a:pPr>
            <a:r>
              <a:rPr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 High-Level Description and Performance Evaluation of Pupil Invisible by pupil labs.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Char char="●"/>
            </a:pPr>
            <a:r>
              <a:rPr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“NVGaze”: Gaze direction Tracking system developed by NVIDIA.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099331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We used a HP w100 Webcam.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Specifications: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0.3 MP Image Resolution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Manual Adjustable Lens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60 - 100 cm Focus range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Along with that, we used a 0603 Flat Top Infrared LED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940nm 4W 100mA SMD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8800" y="2571150"/>
            <a:ext cx="1266825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8800" y="205975"/>
            <a:ext cx="1266825" cy="209127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271950" y="378325"/>
            <a:ext cx="7300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Hardware</a:t>
            </a:r>
            <a:endParaRPr b="1" sz="50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099331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First Approach</a:t>
            </a:r>
            <a:endParaRPr sz="5000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73625" y="1337775"/>
            <a:ext cx="81069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We implemented U-net as the part of our first approach.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We used Adam Optimizer.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Loss Function used is Binary Cross Entropy for training and IOU accuracy as metric.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Input shape of model is (480,640,3) and the output </a:t>
            </a: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shape</a:t>
            </a: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is (</a:t>
            </a: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480,640,1).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Total parameters that are trainable are 1,941,105.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099331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592400" y="111150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First Approach</a:t>
            </a:r>
            <a:endParaRPr sz="50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25" y="968550"/>
            <a:ext cx="7667849" cy="38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675525" y="4777300"/>
            <a:ext cx="821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https://lmb.informatik.uni-freiburg.de/people/ronneber/u-net/u-net-architecture.png</a:t>
            </a:r>
            <a:endParaRPr sz="1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099331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</a:t>
            </a:r>
            <a:r>
              <a:rPr lang="en"/>
              <a:t> Approach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RANSAC (Random Sample Consensus), a robust algorithm for fitting models to data in the presence of outliers.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Comparison between the results of the RANSAC-based approach and Unet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9400" y="625375"/>
            <a:ext cx="178117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099331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271950" y="378325"/>
            <a:ext cx="7300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Results</a:t>
            </a:r>
            <a:endParaRPr b="1" sz="50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725" y="1538125"/>
            <a:ext cx="7518844" cy="330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099331" scaled="0"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271950" y="378325"/>
            <a:ext cx="7300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Results</a:t>
            </a:r>
            <a:endParaRPr b="1" sz="50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000" y="1538125"/>
            <a:ext cx="59436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