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9" r:id="rId9"/>
    <p:sldId id="263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409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9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yamodi0810/Red_Blue_AI_Simulate.git" TargetMode="External"/><Relationship Id="rId2" Type="http://schemas.openxmlformats.org/officeDocument/2006/relationships/hyperlink" Target="https://github.com/Roshni1603/Red-vs-Blue-AI-Simulation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556" y="1327759"/>
            <a:ext cx="7227517" cy="1490597"/>
          </a:xfrm>
        </p:spPr>
        <p:txBody>
          <a:bodyPr>
            <a:normAutofit/>
          </a:bodyPr>
          <a:lstStyle/>
          <a:p>
            <a:r>
              <a:rPr sz="3600" dirty="0"/>
              <a:t>Red Team </a:t>
            </a:r>
            <a:r>
              <a:rPr sz="3600" dirty="0" err="1"/>
              <a:t>vs</a:t>
            </a:r>
            <a:r>
              <a:rPr sz="3600" dirty="0"/>
              <a:t> Blue Team: </a:t>
            </a:r>
            <a:r>
              <a:rPr sz="3600" dirty="0" smtClean="0"/>
              <a:t>AI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sz="3600" dirty="0" smtClean="0"/>
              <a:t>Simulation 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874" y="3006247"/>
            <a:ext cx="7452986" cy="2718148"/>
          </a:xfrm>
        </p:spPr>
        <p:txBody>
          <a:bodyPr>
            <a:normAutofit fontScale="92500"/>
          </a:bodyPr>
          <a:lstStyle/>
          <a:p>
            <a:r>
              <a:rPr dirty="0"/>
              <a:t>By </a:t>
            </a:r>
            <a:r>
              <a:rPr dirty="0" err="1"/>
              <a:t>Modi</a:t>
            </a:r>
            <a:r>
              <a:rPr dirty="0"/>
              <a:t> </a:t>
            </a:r>
            <a:r>
              <a:rPr dirty="0" err="1"/>
              <a:t>Nitya</a:t>
            </a:r>
            <a:r>
              <a:rPr dirty="0"/>
              <a:t> &amp; </a:t>
            </a:r>
            <a:r>
              <a:rPr dirty="0" err="1"/>
              <a:t>Malde</a:t>
            </a:r>
            <a:r>
              <a:rPr dirty="0"/>
              <a:t> </a:t>
            </a:r>
            <a:r>
              <a:rPr dirty="0" err="1"/>
              <a:t>Roshni</a:t>
            </a:r>
            <a:endParaRPr dirty="0"/>
          </a:p>
          <a:p>
            <a:r>
              <a:rPr dirty="0"/>
              <a:t>Internship: </a:t>
            </a:r>
            <a:r>
              <a:rPr dirty="0" err="1"/>
              <a:t>Digisuraksha</a:t>
            </a:r>
            <a:r>
              <a:rPr dirty="0"/>
              <a:t> </a:t>
            </a:r>
            <a:r>
              <a:rPr dirty="0" err="1"/>
              <a:t>Parhari</a:t>
            </a:r>
            <a:r>
              <a:rPr dirty="0"/>
              <a:t> Foundation</a:t>
            </a:r>
          </a:p>
          <a:p>
            <a:r>
              <a:rPr dirty="0"/>
              <a:t>Powered by </a:t>
            </a:r>
            <a:r>
              <a:rPr dirty="0" err="1"/>
              <a:t>Infinisec</a:t>
            </a:r>
            <a:r>
              <a:rPr dirty="0"/>
              <a:t> Technologies Pvt. Ltd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Links:</a:t>
            </a:r>
          </a:p>
          <a:p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github.com/Roshni1603/Red-vs-Blue-AI-Simulation.git</a:t>
            </a:r>
            <a:endParaRPr lang="en-US" sz="2200" dirty="0" smtClean="0"/>
          </a:p>
          <a:p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github.com/nityamodi0810/Red_Blue_AI_Simulate.git</a:t>
            </a:r>
            <a:endParaRPr lang="en-US" sz="2200" dirty="0" smtClean="0"/>
          </a:p>
          <a:p>
            <a:endParaRPr lang="en-US" sz="22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Smarter AI</a:t>
            </a:r>
            <a:r>
              <a:rPr lang="en-IN" sz="2000" dirty="0"/>
              <a:t>: Add reinforcement learning for adaptive attack/</a:t>
            </a:r>
            <a:r>
              <a:rPr lang="en-IN" sz="2000" dirty="0" err="1"/>
              <a:t>defense</a:t>
            </a:r>
            <a:r>
              <a:rPr lang="en-IN" sz="2000" dirty="0"/>
              <a:t>.</a:t>
            </a:r>
          </a:p>
          <a:p>
            <a:r>
              <a:rPr lang="en-IN" sz="2000" b="1" dirty="0"/>
              <a:t>Real Tools</a:t>
            </a:r>
            <a:r>
              <a:rPr lang="en-IN" sz="2000" dirty="0"/>
              <a:t>: Integrate </a:t>
            </a:r>
            <a:r>
              <a:rPr lang="en-IN" sz="2000" dirty="0" err="1"/>
              <a:t>Metasploit</a:t>
            </a:r>
            <a:r>
              <a:rPr lang="en-IN" sz="2000" dirty="0"/>
              <a:t>, Snort, </a:t>
            </a:r>
            <a:r>
              <a:rPr lang="en-IN" sz="2000" dirty="0" err="1" smtClean="0"/>
              <a:t>Wireshark,Kali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b="1" dirty="0"/>
              <a:t>Larger Networks</a:t>
            </a:r>
            <a:r>
              <a:rPr lang="en-IN" sz="2000" dirty="0"/>
              <a:t>: Use Docker/GNS3 for scalable setups.</a:t>
            </a:r>
          </a:p>
          <a:p>
            <a:r>
              <a:rPr lang="en-IN" sz="2000" b="1" dirty="0"/>
              <a:t>Live Dashboards</a:t>
            </a:r>
            <a:r>
              <a:rPr lang="en-IN" sz="2000" dirty="0"/>
              <a:t>: Visualize attacks/</a:t>
            </a:r>
            <a:r>
              <a:rPr lang="en-IN" sz="2000" dirty="0" err="1"/>
              <a:t>defense</a:t>
            </a:r>
            <a:r>
              <a:rPr lang="en-IN" sz="2000" dirty="0"/>
              <a:t> with </a:t>
            </a:r>
            <a:r>
              <a:rPr lang="en-IN" sz="2000" dirty="0" err="1"/>
              <a:t>Grafana</a:t>
            </a:r>
            <a:r>
              <a:rPr lang="en-IN" sz="2000" dirty="0"/>
              <a:t> &amp; </a:t>
            </a:r>
            <a:r>
              <a:rPr lang="en-IN" sz="2000" dirty="0" err="1"/>
              <a:t>Streamlit</a:t>
            </a:r>
            <a:r>
              <a:rPr lang="en-IN" sz="2000" dirty="0"/>
              <a:t>.</a:t>
            </a:r>
          </a:p>
          <a:p>
            <a:r>
              <a:rPr lang="en-IN" sz="2000" b="1" dirty="0"/>
              <a:t>Educational Mode</a:t>
            </a:r>
            <a:r>
              <a:rPr lang="en-IN" sz="2000" dirty="0"/>
              <a:t>: Add Purple Team &amp; learning competitions.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Showcased </a:t>
            </a:r>
            <a:r>
              <a:rPr lang="en-US" dirty="0"/>
              <a:t>realistic cyber scenarios</a:t>
            </a:r>
            <a:endParaRPr lang="en-US" sz="2400" dirty="0" smtClean="0"/>
          </a:p>
          <a:p>
            <a:r>
              <a:rPr sz="2400" dirty="0" smtClean="0"/>
              <a:t>Scalable </a:t>
            </a:r>
            <a:r>
              <a:rPr sz="2400" dirty="0"/>
              <a:t>and ethical AI-based simulation.</a:t>
            </a:r>
          </a:p>
          <a:p>
            <a:r>
              <a:rPr sz="2400" dirty="0"/>
              <a:t>Effective for training and strategy testing.</a:t>
            </a:r>
          </a:p>
          <a:p>
            <a:r>
              <a:rPr sz="2400" dirty="0"/>
              <a:t>Contributes to adaptive cybersecurity systems.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609599"/>
            <a:ext cx="7795365" cy="5678467"/>
          </a:xfrm>
        </p:spPr>
        <p:txBody>
          <a:bodyPr/>
          <a:lstStyle/>
          <a:p>
            <a:r>
              <a:rPr lang="en-IN" dirty="0" smtClean="0"/>
              <a:t>THANK YOU!!!</a:t>
            </a:r>
            <a:br>
              <a:rPr lang="en-IN" dirty="0" smtClean="0"/>
            </a:br>
            <a:endParaRPr lang="en-IN" sz="1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3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Red </a:t>
            </a:r>
            <a:r>
              <a:rPr lang="en-US" dirty="0" err="1"/>
              <a:t>vs</a:t>
            </a:r>
            <a:r>
              <a:rPr lang="en-US" dirty="0"/>
              <a:t> Blue Teaming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Red </a:t>
            </a:r>
            <a:r>
              <a:rPr lang="en-US" dirty="0"/>
              <a:t>Team: </a:t>
            </a:r>
            <a:r>
              <a:rPr lang="en-US" sz="2200" dirty="0"/>
              <a:t>Simulates attackers to test vulnerabilities</a:t>
            </a:r>
            <a:r>
              <a:rPr lang="en-US" sz="2200" dirty="0" smtClean="0"/>
              <a:t>.</a:t>
            </a:r>
          </a:p>
          <a:p>
            <a:r>
              <a:rPr lang="en-US" dirty="0" smtClean="0"/>
              <a:t>Blue </a:t>
            </a:r>
            <a:r>
              <a:rPr lang="en-US" dirty="0"/>
              <a:t>Team: </a:t>
            </a:r>
            <a:r>
              <a:rPr lang="en-US" sz="2200" dirty="0"/>
              <a:t>Defends systems by detecting and responding to threats</a:t>
            </a:r>
            <a:r>
              <a:rPr lang="en-US" sz="2200" dirty="0" smtClean="0"/>
              <a:t>.</a:t>
            </a:r>
          </a:p>
          <a:p>
            <a:r>
              <a:rPr lang="en-US" dirty="0"/>
              <a:t>AI Simulation</a:t>
            </a:r>
            <a:r>
              <a:rPr lang="en-US" dirty="0" smtClean="0"/>
              <a:t>:</a:t>
            </a:r>
          </a:p>
          <a:p>
            <a:r>
              <a:rPr lang="en-US" sz="2200" dirty="0" smtClean="0"/>
              <a:t>Using </a:t>
            </a:r>
            <a:r>
              <a:rPr lang="en-US" sz="2200" dirty="0"/>
              <a:t>AI to create virtual environments that mimic real-world scenarios for training, testing, and improving models</a:t>
            </a:r>
            <a:r>
              <a:rPr lang="en-US" sz="2200" dirty="0" smtClean="0"/>
              <a:t>.</a:t>
            </a:r>
            <a:endParaRPr sz="2200" dirty="0"/>
          </a:p>
          <a:p>
            <a:r>
              <a:rPr sz="2400" dirty="0"/>
              <a:t>AI can help automate attack and defense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frequency of cyber </a:t>
            </a:r>
            <a:r>
              <a:rPr lang="en-US" dirty="0" smtClean="0"/>
              <a:t>attacks</a:t>
            </a:r>
            <a:endParaRPr lang="en-US" sz="2400" dirty="0" smtClean="0"/>
          </a:p>
          <a:p>
            <a:r>
              <a:rPr sz="2400" dirty="0" smtClean="0"/>
              <a:t>Manual </a:t>
            </a:r>
            <a:r>
              <a:rPr sz="2400" dirty="0"/>
              <a:t>Red vs Blue exercises lack scalability and consistency.</a:t>
            </a:r>
          </a:p>
          <a:p>
            <a:r>
              <a:rPr sz="2400" dirty="0"/>
              <a:t>Need for automated, ethical, and safe testing environments.</a:t>
            </a:r>
          </a:p>
          <a:p>
            <a:r>
              <a:rPr sz="2400" dirty="0"/>
              <a:t>Difficulty in modeling AI-driven cyberattacks and defenses.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 smtClean="0"/>
              <a:t>Red </a:t>
            </a:r>
            <a:r>
              <a:rPr sz="2000" dirty="0"/>
              <a:t>Team agent simulates offensive actions across common services (HTTP, FTP, SSH).</a:t>
            </a:r>
          </a:p>
          <a:p>
            <a:r>
              <a:rPr sz="2000" dirty="0"/>
              <a:t>Blue Team agent monitors, detects, and responds to threats using predefined logic.</a:t>
            </a:r>
          </a:p>
          <a:p>
            <a:r>
              <a:rPr sz="2000" dirty="0"/>
              <a:t>Logs and system alerts are generated for analysis and evaluation.</a:t>
            </a:r>
          </a:p>
          <a:p>
            <a:r>
              <a:rPr sz="2000" dirty="0"/>
              <a:t>Supports cybersecurity education, enterprise training, and strategic planning.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dirty="0"/>
              <a:t>Build an AI-based simulation of Red (attacker) </a:t>
            </a:r>
            <a:r>
              <a:rPr lang="en-US" dirty="0" err="1"/>
              <a:t>vs</a:t>
            </a:r>
            <a:r>
              <a:rPr lang="en-US" dirty="0"/>
              <a:t> Blue (defender</a:t>
            </a:r>
            <a:r>
              <a:rPr lang="en-US" dirty="0" smtClean="0"/>
              <a:t>)</a:t>
            </a:r>
            <a:endParaRPr sz="2400" dirty="0"/>
          </a:p>
          <a:p>
            <a:r>
              <a:rPr sz="2400" dirty="0"/>
              <a:t>Provide a scalable, ethical training ground for cybersecurity.</a:t>
            </a:r>
          </a:p>
          <a:p>
            <a:r>
              <a:rPr sz="2400" dirty="0"/>
              <a:t>Track and evaluate performance metrics (detection, compromise rate).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Overview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 Agent ↔ Environment ↔ Blue Agent</a:t>
            </a:r>
          </a:p>
          <a:p>
            <a:r>
              <a:rPr lang="en-US" dirty="0"/>
              <a:t>Interaction loop between agents and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sz="2400" dirty="0" smtClean="0"/>
              <a:t>Virtual </a:t>
            </a:r>
            <a:r>
              <a:rPr sz="2400" dirty="0"/>
              <a:t>hosts simulate SSH, HTTP, FTP services</a:t>
            </a:r>
            <a:r>
              <a:rPr sz="2400" dirty="0" smtClean="0"/>
              <a:t>.</a:t>
            </a:r>
            <a:endParaRPr sz="2400" dirty="0"/>
          </a:p>
          <a:p>
            <a:r>
              <a:rPr sz="2400" dirty="0"/>
              <a:t>Each step logs system status and alerts.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85958"/>
          </a:xfrm>
        </p:spPr>
        <p:txBody>
          <a:bodyPr>
            <a:normAutofit/>
          </a:bodyPr>
          <a:lstStyle/>
          <a:p>
            <a:r>
              <a:rPr dirty="0"/>
              <a:t>Code &amp; Tool Breakdown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800"/>
            </a:pPr>
            <a:r>
              <a:rPr dirty="0" smtClean="0"/>
              <a:t>Programming </a:t>
            </a:r>
            <a:r>
              <a:rPr dirty="0"/>
              <a:t>Language: Python</a:t>
            </a:r>
          </a:p>
          <a:p>
            <a:pPr algn="l">
              <a:defRPr sz="1800"/>
            </a:pPr>
            <a:r>
              <a:rPr dirty="0"/>
              <a:t>Key Files:</a:t>
            </a:r>
          </a:p>
          <a:p>
            <a:pPr lvl="1" algn="l">
              <a:defRPr sz="1800"/>
            </a:pPr>
            <a:r>
              <a:rPr dirty="0"/>
              <a:t>red_team_agent.py – Implements offensive logic for simulating attacks</a:t>
            </a:r>
          </a:p>
          <a:p>
            <a:pPr lvl="1" algn="l">
              <a:defRPr sz="1800"/>
            </a:pPr>
            <a:r>
              <a:rPr dirty="0"/>
              <a:t>blue_team_agent.py – Handles defensive strategies and monitors system activity</a:t>
            </a:r>
          </a:p>
          <a:p>
            <a:pPr lvl="1" algn="l">
              <a:defRPr sz="1800"/>
            </a:pPr>
            <a:r>
              <a:rPr dirty="0"/>
              <a:t>environment.py – Controls the simulation environment and coordinates agent actions</a:t>
            </a:r>
          </a:p>
          <a:p>
            <a:pPr algn="l">
              <a:defRPr sz="1800"/>
            </a:pPr>
            <a:r>
              <a:rPr dirty="0"/>
              <a:t>Libraries Used:</a:t>
            </a:r>
          </a:p>
          <a:p>
            <a:pPr lvl="1" algn="l">
              <a:defRPr sz="1800"/>
            </a:pPr>
            <a:r>
              <a:rPr dirty="0"/>
              <a:t>random – For generating unpredictable behavior in </a:t>
            </a:r>
            <a:r>
              <a:rPr dirty="0" smtClean="0"/>
              <a:t>simulations</a:t>
            </a:r>
            <a:endParaRPr lang="en-US" dirty="0" smtClean="0"/>
          </a:p>
          <a:p>
            <a:pPr lvl="1">
              <a:defRPr sz="1800"/>
            </a:pPr>
            <a:r>
              <a:rPr lang="en-US" dirty="0" err="1"/>
              <a:t>os</a:t>
            </a:r>
            <a:r>
              <a:rPr lang="en-US" dirty="0"/>
              <a:t>: Provides functions to interact with the operating system </a:t>
            </a:r>
            <a:endParaRPr lang="en-US" dirty="0" smtClean="0"/>
          </a:p>
          <a:p>
            <a:pPr lvl="1">
              <a:defRPr sz="1800"/>
            </a:pPr>
            <a:r>
              <a:rPr lang="en-US" dirty="0" smtClean="0"/>
              <a:t>sys</a:t>
            </a:r>
            <a:r>
              <a:rPr lang="en-US" dirty="0"/>
              <a:t>: Provides access to system-specific parameters and </a:t>
            </a:r>
            <a:r>
              <a:rPr lang="en-US" dirty="0" smtClean="0"/>
              <a:t>functions</a:t>
            </a:r>
            <a:endParaRPr dirty="0"/>
          </a:p>
          <a:p>
            <a:pPr algn="l">
              <a:defRPr sz="1800"/>
            </a:pPr>
            <a:r>
              <a:rPr dirty="0"/>
              <a:t>Output:</a:t>
            </a:r>
          </a:p>
          <a:p>
            <a:pPr lvl="1" algn="l">
              <a:defRPr sz="1800"/>
            </a:pPr>
            <a:r>
              <a:rPr dirty="0"/>
              <a:t>Logs – Record each action taken by agents</a:t>
            </a:r>
          </a:p>
          <a:p>
            <a:pPr lvl="1" algn="l">
              <a:defRPr sz="1800"/>
            </a:pPr>
            <a:r>
              <a:rPr dirty="0"/>
              <a:t>Alerts – Notify about detected attacks or anomalies</a:t>
            </a:r>
          </a:p>
          <a:p>
            <a:pPr lvl="1" algn="l">
              <a:defRPr sz="1800"/>
            </a:pPr>
            <a:r>
              <a:rPr dirty="0"/>
              <a:t>System Status – </a:t>
            </a:r>
            <a:r>
              <a:rPr dirty="0" smtClean="0"/>
              <a:t>Provides</a:t>
            </a:r>
            <a:r>
              <a:rPr lang="en-US" dirty="0" smtClean="0"/>
              <a:t> </a:t>
            </a:r>
            <a:r>
              <a:rPr dirty="0" smtClean="0"/>
              <a:t>snapshot </a:t>
            </a:r>
            <a:r>
              <a:rPr dirty="0"/>
              <a:t>of the network </a:t>
            </a:r>
            <a:r>
              <a:rPr dirty="0" smtClean="0"/>
              <a:t>during</a:t>
            </a:r>
            <a:r>
              <a:rPr lang="en-US" dirty="0"/>
              <a:t> </a:t>
            </a:r>
            <a:r>
              <a:rPr dirty="0" smtClean="0"/>
              <a:t>simulation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Chart: Number of Attacks Per Service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dirty="0" smtClean="0"/>
              <a:t>- HTTP </a:t>
            </a:r>
            <a:r>
              <a:rPr dirty="0"/>
              <a:t>had the highest number of attacks (2)</a:t>
            </a:r>
          </a:p>
          <a:p>
            <a:r>
              <a:rPr dirty="0"/>
              <a:t>- FTP, DNS, and SSH each had 1</a:t>
            </a:r>
          </a:p>
          <a:p>
            <a:r>
              <a:rPr dirty="0"/>
              <a:t>- Suggests HTTP is more vulnerable or targeted</a:t>
            </a:r>
          </a:p>
        </p:txBody>
      </p:sp>
      <p:pic>
        <p:nvPicPr>
          <p:cNvPr id="4" name="Picture 3" descr="attacks_per_servi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63" y="2613805"/>
            <a:ext cx="3194137" cy="15698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22" y="1725283"/>
            <a:ext cx="7183445" cy="4606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Cybersecurity Training Environments</a:t>
            </a:r>
            <a:endParaRPr lang="en-IN" dirty="0"/>
          </a:p>
          <a:p>
            <a:r>
              <a:rPr lang="en-IN" dirty="0"/>
              <a:t>Used by enterprises, military, and academia for safe cyber </a:t>
            </a:r>
            <a:r>
              <a:rPr lang="en-IN" dirty="0" err="1"/>
              <a:t>defense</a:t>
            </a:r>
            <a:r>
              <a:rPr lang="en-IN" dirty="0"/>
              <a:t> training.</a:t>
            </a:r>
          </a:p>
          <a:p>
            <a:pPr marL="0" indent="0">
              <a:buNone/>
            </a:pPr>
            <a:r>
              <a:rPr lang="en-IN" b="1" dirty="0" smtClean="0"/>
              <a:t>Red </a:t>
            </a:r>
            <a:r>
              <a:rPr lang="en-IN" b="1" dirty="0"/>
              <a:t>&amp; Blue Team Operations</a:t>
            </a:r>
            <a:endParaRPr lang="en-IN" dirty="0"/>
          </a:p>
          <a:p>
            <a:r>
              <a:rPr lang="en-IN" dirty="0" smtClean="0"/>
              <a:t>Your </a:t>
            </a:r>
            <a:r>
              <a:rPr lang="en-IN" dirty="0"/>
              <a:t>AI system can automate this model for consistent and scalable testing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Educational </a:t>
            </a:r>
            <a:r>
              <a:rPr lang="en-IN" b="1" dirty="0"/>
              <a:t>Platforms</a:t>
            </a:r>
            <a:endParaRPr lang="en-IN" dirty="0"/>
          </a:p>
          <a:p>
            <a:r>
              <a:rPr lang="en-IN" dirty="0" smtClean="0"/>
              <a:t>Your </a:t>
            </a:r>
            <a:r>
              <a:rPr lang="en-IN" dirty="0"/>
              <a:t>project fits perfectly in learning environments and cyber </a:t>
            </a:r>
            <a:r>
              <a:rPr lang="en-IN" dirty="0" err="1"/>
              <a:t>bootcamps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140</TotalTime>
  <Words>516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Red Team vs Blue Team: AI Simulation </vt:lpstr>
      <vt:lpstr>Introduction</vt:lpstr>
      <vt:lpstr>Problem Statement</vt:lpstr>
      <vt:lpstr>Solution</vt:lpstr>
      <vt:lpstr>Objective</vt:lpstr>
      <vt:lpstr>Architecture Overview</vt:lpstr>
      <vt:lpstr>Code &amp; Tool Breakdown</vt:lpstr>
      <vt:lpstr>Results &amp; Observations</vt:lpstr>
      <vt:lpstr>Real-World Use Cases</vt:lpstr>
      <vt:lpstr>Future Enhancements</vt:lpstr>
      <vt:lpstr>Conclusion</vt:lpstr>
      <vt:lpstr>THANK YOU!!!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Team vs Blue Team: AI Simulation for Cybersecurity Defense</dc:title>
  <dc:creator>Dell</dc:creator>
  <dc:description>generated using python-pptx</dc:description>
  <cp:lastModifiedBy>Windows User</cp:lastModifiedBy>
  <cp:revision>18</cp:revision>
  <dcterms:created xsi:type="dcterms:W3CDTF">2013-01-27T09:14:16Z</dcterms:created>
  <dcterms:modified xsi:type="dcterms:W3CDTF">2025-05-10T12:02:19Z</dcterms:modified>
</cp:coreProperties>
</file>