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748-948B-B904-FAF2-25832A0E4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5F898-5030-B8BF-C3F3-1E008ED33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A7AD-4BB1-472F-EE32-8DEF800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6134-48D2-B08F-324A-9B85590A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8030-E6EE-A53A-85F7-18662176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C1CE-5939-2F77-315A-EF4F181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1C93F-4AA7-3728-7CB2-EBB5F6A4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FBA9-AFEB-E1A9-314D-2AD65330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DFE9-1369-B896-5007-8673BC8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CEFC-7B39-C89A-7CBA-856445E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EF3BA-553F-EA13-DCB5-45BE1C52E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C5C2-6B8D-46E1-0C05-1BFE9896F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76EB-7A13-AFE8-AE2E-EE5492B9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76FC-B364-AC7E-53E4-8DD5FDF0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474D-FF46-1FAE-35E3-51118585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A548-3202-47B6-2659-7A01E54E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1619-04C6-3D09-6AB2-E9A6F668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BEB4-8267-B020-EB00-EBFA0DD6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297A-23A8-E708-7030-505F58D1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2480-4EE4-628D-1333-BC50D0D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D093-8A31-101B-7207-0D37CCD9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C765F-689E-A3AB-3633-5B76F01D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33E9-0235-19BC-7E34-055C6E4E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2158-1348-B293-4BE2-0F1FA27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A264C-1968-F1F4-83C1-A54B3251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22DB-F6A8-F858-97B5-3FB2B8BC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670F-6808-1891-2F94-61CE884C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D4848-385F-2520-C150-350A4E35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48F4-9A7F-9CA8-D61B-1E13687D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FBE94-AF3E-429E-9C26-1C036A4C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E875-C691-C726-6BE4-C2DEDE9A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F6AF-C2E0-0703-C7FF-09F66D86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93C7C-1181-B2E6-3B97-BD8FCDCA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CB0F4-140B-33EB-C469-3A2A5E6B2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50583-759A-5D2C-619B-484AF363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4ED65-E035-0A83-9340-52F304E56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F2D7D-4E76-C590-1BA5-0B8803F3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A1CC7-FCB3-6BD8-C88C-CB75EA5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E612-B30B-263F-7331-51BBD44A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4C48-8F39-FF12-F3D1-07C6A2EE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A9E0A-C136-2786-47B2-B00699B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5286E-2AC0-F231-7401-18A8C56B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3B1AB-AB40-95A3-B790-1E9CC98D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3D83D-5BC9-1400-971E-0EB86654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F0D9B-2933-D298-F5CF-15AA30FD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BA1C7-FD1A-9CB7-0A97-150B0C45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105C-7183-8E85-54AD-9E0848C1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2AEE-48EF-0E5A-835A-2E546A63D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C27C7-23AC-2014-79AE-601986EE4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9CDB-4107-7AD0-E0C3-398DB80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7823-276C-F54A-AABA-794A00A2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7E495-FF51-AD87-F1E3-1A07DC1D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EDAB-8C0A-EC51-091A-32EFBC40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8CB1-EF93-3278-9981-2F4D25694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1751-CD36-91B2-E793-D2191261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4EC3-E053-23D5-6966-3E5C7E21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8384-F192-BE6B-F676-40E6E3DC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995B-3F58-F81E-4100-539A685E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32FA3-E4E9-ED72-B5BA-598687E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3789-1F9C-1572-0772-14A8E8AC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F799-4220-2956-77D8-B36D53779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7F21-BEED-4804-87C1-306426B9EB9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94C5-5926-5240-2154-D704B40FF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BC7B-425B-5E20-7C3C-597D7899E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53F9-65CD-41EC-B3B7-3FA7D59C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BC286-F363-0BA4-A9B4-76F16742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WEATHER ALERT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13633-8C89-C0FF-67E3-42A904788B2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By:-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Name : </a:t>
            </a:r>
            <a:r>
              <a:rPr lang="en-US" sz="2200" b="1"/>
              <a:t>Nityanand Kumar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Emp. Id : </a:t>
            </a:r>
            <a:r>
              <a:rPr lang="en-US" sz="2200" b="1"/>
              <a:t>2276531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Cohort Code : </a:t>
            </a:r>
            <a:r>
              <a:rPr lang="en-US" sz="2200" b="1"/>
              <a:t>INTIOT23GNJA006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0107F-93E1-1871-D371-252EA62E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7" r="221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85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9F68-372B-1E15-A45D-29013CA6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14" y="1223682"/>
            <a:ext cx="9603275" cy="6300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Architecture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B1B61-2525-6307-648E-F872170B51EF}"/>
              </a:ext>
            </a:extLst>
          </p:cNvPr>
          <p:cNvSpPr txBox="1"/>
          <p:nvPr/>
        </p:nvSpPr>
        <p:spPr>
          <a:xfrm>
            <a:off x="2651242" y="3316463"/>
            <a:ext cx="1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Core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355DC6F-1ABB-CF77-CE73-597023F0F3A2}"/>
              </a:ext>
            </a:extLst>
          </p:cNvPr>
          <p:cNvCxnSpPr>
            <a:cxnSpLocks/>
          </p:cNvCxnSpPr>
          <p:nvPr/>
        </p:nvCxnSpPr>
        <p:spPr>
          <a:xfrm>
            <a:off x="3769993" y="3594854"/>
            <a:ext cx="2747261" cy="844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E9279-BAAE-51B0-4179-62AC69E5C06E}"/>
              </a:ext>
            </a:extLst>
          </p:cNvPr>
          <p:cNvCxnSpPr>
            <a:cxnSpLocks/>
          </p:cNvCxnSpPr>
          <p:nvPr/>
        </p:nvCxnSpPr>
        <p:spPr>
          <a:xfrm>
            <a:off x="7429219" y="2881956"/>
            <a:ext cx="1795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C875546-E299-0F48-E778-DCC467B3A48D}"/>
              </a:ext>
            </a:extLst>
          </p:cNvPr>
          <p:cNvCxnSpPr>
            <a:cxnSpLocks/>
          </p:cNvCxnSpPr>
          <p:nvPr/>
        </p:nvCxnSpPr>
        <p:spPr>
          <a:xfrm flipV="1">
            <a:off x="3769993" y="2881956"/>
            <a:ext cx="2782084" cy="547044"/>
          </a:xfrm>
          <a:prstGeom prst="bentConnector3">
            <a:avLst>
              <a:gd name="adj1" fmla="val 405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91258C-5EBF-0E48-3A34-2DF770AC3063}"/>
              </a:ext>
            </a:extLst>
          </p:cNvPr>
          <p:cNvSpPr txBox="1"/>
          <p:nvPr/>
        </p:nvSpPr>
        <p:spPr>
          <a:xfrm>
            <a:off x="6313051" y="3121661"/>
            <a:ext cx="133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FAB0D-8D2B-8922-349A-2218317E86AE}"/>
              </a:ext>
            </a:extLst>
          </p:cNvPr>
          <p:cNvSpPr txBox="1"/>
          <p:nvPr/>
        </p:nvSpPr>
        <p:spPr>
          <a:xfrm>
            <a:off x="6517254" y="4842846"/>
            <a:ext cx="11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SNS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A02217E-BC74-715F-318B-23A73C53E77C}"/>
              </a:ext>
            </a:extLst>
          </p:cNvPr>
          <p:cNvSpPr/>
          <p:nvPr/>
        </p:nvSpPr>
        <p:spPr>
          <a:xfrm>
            <a:off x="1509913" y="3429000"/>
            <a:ext cx="1130040" cy="202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B67B5D-B996-704D-06D6-18C5C68E7239}"/>
              </a:ext>
            </a:extLst>
          </p:cNvPr>
          <p:cNvSpPr txBox="1"/>
          <p:nvPr/>
        </p:nvSpPr>
        <p:spPr>
          <a:xfrm>
            <a:off x="435841" y="3375924"/>
            <a:ext cx="1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8719" y="2882257"/>
            <a:ext cx="102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 data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521202" y="3594854"/>
            <a:ext cx="107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01662" y="4563501"/>
            <a:ext cx="215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06D8-6E36-C021-0A1E-621C1A9A029E}"/>
              </a:ext>
            </a:extLst>
          </p:cNvPr>
          <p:cNvSpPr/>
          <p:nvPr/>
        </p:nvSpPr>
        <p:spPr>
          <a:xfrm>
            <a:off x="295835" y="3127086"/>
            <a:ext cx="1130040" cy="803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36400-55D3-6504-381C-E50DC11BB604}"/>
              </a:ext>
            </a:extLst>
          </p:cNvPr>
          <p:cNvSpPr/>
          <p:nvPr/>
        </p:nvSpPr>
        <p:spPr>
          <a:xfrm>
            <a:off x="2613942" y="3099627"/>
            <a:ext cx="1130040" cy="803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FF250-0EC7-B544-D076-6B8EA21674CC}"/>
              </a:ext>
            </a:extLst>
          </p:cNvPr>
          <p:cNvSpPr/>
          <p:nvPr/>
        </p:nvSpPr>
        <p:spPr>
          <a:xfrm>
            <a:off x="6552077" y="2623366"/>
            <a:ext cx="877142" cy="534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3C234-F133-DEB3-7318-9FABB57B2325}"/>
              </a:ext>
            </a:extLst>
          </p:cNvPr>
          <p:cNvSpPr/>
          <p:nvPr/>
        </p:nvSpPr>
        <p:spPr>
          <a:xfrm>
            <a:off x="6620310" y="4186354"/>
            <a:ext cx="877142" cy="534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F2E865-854D-15EA-10D1-D9677C4A58ED}"/>
              </a:ext>
            </a:extLst>
          </p:cNvPr>
          <p:cNvSpPr/>
          <p:nvPr/>
        </p:nvSpPr>
        <p:spPr>
          <a:xfrm>
            <a:off x="9453282" y="2528047"/>
            <a:ext cx="1239999" cy="630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A5125B-6B1B-4955-C32A-C1472006C4A9}"/>
              </a:ext>
            </a:extLst>
          </p:cNvPr>
          <p:cNvSpPr txBox="1"/>
          <p:nvPr/>
        </p:nvSpPr>
        <p:spPr>
          <a:xfrm>
            <a:off x="9692099" y="3240109"/>
            <a:ext cx="133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56663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33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WEATHER ALERT SYSTEM</vt:lpstr>
      <vt:lpstr>Project Architecture Diagram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smoke, fire and water pressure alert in a factory</dc:title>
  <dc:creator>Kumar, Saket (Contractor)</dc:creator>
  <cp:lastModifiedBy>Kumar, Nityanand (Contractor)</cp:lastModifiedBy>
  <cp:revision>21</cp:revision>
  <dcterms:created xsi:type="dcterms:W3CDTF">2023-06-16T03:47:20Z</dcterms:created>
  <dcterms:modified xsi:type="dcterms:W3CDTF">2023-06-21T05:04:21Z</dcterms:modified>
</cp:coreProperties>
</file>