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Default Extension="wdp" ContentType="image/vnd.ms-photo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B14D-0099-7C42-A72A-E36358492BC5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47A1-2857-B54A-B82A-A68665428D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dirty="0" smtClean="0"/>
              <a:t>	pin: graphical representation of offering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17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171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171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171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849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80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60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0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63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48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57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88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32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88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23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2F97-9FEA-4842-8171-463A1381337A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E9E2-0657-4393-AB61-E4179E6BF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76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hyperlink" Target="mailto:Free-food@mit.edu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Team String Quartet: 6.170 Fall 2013</a:t>
            </a:r>
          </a:p>
          <a:p>
            <a:r>
              <a:rPr lang="en-US" sz="2600" dirty="0" smtClean="0"/>
              <a:t>Carrie </a:t>
            </a:r>
            <a:r>
              <a:rPr lang="en-US" sz="2600" dirty="0" err="1" smtClean="0"/>
              <a:t>Cai</a:t>
            </a:r>
            <a:r>
              <a:rPr lang="en-US" sz="2600" dirty="0" smtClean="0"/>
              <a:t>, </a:t>
            </a:r>
            <a:r>
              <a:rPr lang="en-US" sz="2600" dirty="0" err="1" smtClean="0"/>
              <a:t>Ido</a:t>
            </a:r>
            <a:r>
              <a:rPr lang="en-US" sz="2600" dirty="0" smtClean="0"/>
              <a:t> </a:t>
            </a:r>
            <a:r>
              <a:rPr lang="en-US" sz="2600" dirty="0" err="1" smtClean="0"/>
              <a:t>Efrati</a:t>
            </a:r>
            <a:r>
              <a:rPr lang="en-US" sz="2600" dirty="0" smtClean="0"/>
              <a:t>, Cynthia Jing, Nitya Subramanian</a:t>
            </a:r>
          </a:p>
          <a:p>
            <a:endParaRPr lang="en-US" dirty="0"/>
          </a:p>
        </p:txBody>
      </p:sp>
      <p:sp>
        <p:nvSpPr>
          <p:cNvPr id="4" name="AutoShape 4" descr="https://mail-attachment.googleusercontent.com/attachment/u/0/?ui=2&amp;ik=9257f36a56&amp;view=att&amp;th=1422b121e371a88e&amp;attid=0.1&amp;disp=inline&amp;safe=1&amp;zw&amp;saduie=AG9B_P8R4Ay1vHP5KGEPQMYnibHK&amp;sadet=1383702173855&amp;sads=MQ7hPbFmYWx0Xbuhgv8JgfWK2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733800" y="228600"/>
            <a:ext cx="168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82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6096000"/>
            <a:ext cx="5486400" cy="369332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Meet Ben, a hungry MIT student running late to 6.170…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52800" y="685800"/>
            <a:ext cx="2400300" cy="1524000"/>
          </a:xfrm>
          <a:prstGeom prst="wedgeRoundRectCallou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HUNGRY! </a:t>
            </a:r>
          </a:p>
          <a:p>
            <a:pPr algn="ctr"/>
            <a:r>
              <a:rPr lang="en-US" dirty="0" smtClean="0"/>
              <a:t>Let me check my email to see if anyone emailed out to the free-food mailing list!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31480" y="4800600"/>
            <a:ext cx="535520" cy="1041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611" y="2895600"/>
            <a:ext cx="824777" cy="761333"/>
          </a:xfrm>
          <a:prstGeom prst="rect">
            <a:avLst/>
          </a:prstGeom>
        </p:spPr>
      </p:pic>
      <p:pic>
        <p:nvPicPr>
          <p:cNvPr id="2053" name="Picture 5" descr="iphone clipar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7">
                    <a14:imgEffect>
                      <a14:backgroundRemoval t="0" b="100000" l="13000" r="86333">
                        <a14:foregroundMark x1="21333" y1="6333" x2="21333" y2="6333"/>
                        <a14:foregroundMark x1="31000" y1="16333" x2="31000" y2="16333"/>
                        <a14:foregroundMark x1="56333" y1="87333" x2="56333" y2="87333"/>
                        <a14:foregroundMark x1="26333" y1="95667" x2="26333" y2="95667"/>
                        <a14:foregroundMark x1="30667" y1="92000" x2="30667" y2="92000"/>
                        <a14:foregroundMark x1="35000" y1="87333" x2="35000" y2="87333"/>
                        <a14:foregroundMark x1="51000" y1="51333" x2="51000" y2="51333"/>
                        <a14:foregroundMark x1="56000" y1="8667" x2="56000" y2="8667"/>
                        <a14:foregroundMark x1="77667" y1="21000" x2="77667" y2="21000"/>
                        <a14:foregroundMark x1="47667" y1="11000" x2="47667" y2="11000"/>
                        <a14:foregroundMark x1="32667" y1="8667" x2="32667" y2="8667"/>
                        <a14:foregroundMark x1="34000" y1="22667" x2="34000" y2="22667"/>
                        <a14:foregroundMark x1="40333" y1="35000" x2="46333" y2="45000"/>
                        <a14:foregroundMark x1="23333" y1="6333" x2="41000" y2="38667"/>
                        <a14:foregroundMark x1="64000" y1="10333" x2="46667" y2="53000"/>
                        <a14:foregroundMark x1="41000" y1="9333" x2="73000" y2="86667"/>
                        <a14:foregroundMark x1="77667" y1="95667" x2="27667" y2="31000"/>
                        <a14:foregroundMark x1="21000" y1="5333" x2="77333" y2="1000"/>
                        <a14:foregroundMark x1="18000" y1="7667" x2="21333" y2="94667"/>
                        <a14:foregroundMark x1="22333" y1="95000" x2="25667" y2="97333"/>
                        <a14:foregroundMark x1="27667" y1="97333" x2="74667" y2="95667"/>
                        <a14:foregroundMark x1="76667" y1="94667" x2="79000" y2="91000"/>
                        <a14:foregroundMark x1="79000" y1="90667" x2="81000" y2="6333"/>
                        <a14:foregroundMark x1="19667" y1="9333" x2="23333" y2="94667"/>
                        <a14:foregroundMark x1="26667" y1="8333" x2="73000" y2="5333"/>
                        <a14:foregroundMark x1="70333" y1="12667" x2="65667" y2="78667"/>
                        <a14:foregroundMark x1="67000" y1="90667" x2="78333" y2="59667"/>
                        <a14:foregroundMark x1="77667" y1="23333" x2="76667" y2="69333"/>
                        <a14:foregroundMark x1="23333" y1="14000" x2="26333" y2="92000"/>
                        <a14:foregroundMark x1="25667" y1="89333" x2="71000" y2="89667"/>
                        <a14:foregroundMark x1="28667" y1="33333" x2="41000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730" y="914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1333992">
            <a:off x="1568570" y="1447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8"/>
              </a:rPr>
              <a:t>Free-food</a:t>
            </a:r>
            <a:r>
              <a:rPr lang="en-US" dirty="0" smtClean="0"/>
              <a:t>:</a:t>
            </a:r>
          </a:p>
          <a:p>
            <a:r>
              <a:rPr lang="en-US" dirty="0" smtClean="0"/>
              <a:t>10,000 Unread Messages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352800" y="685800"/>
            <a:ext cx="2400300" cy="1524000"/>
          </a:xfrm>
          <a:prstGeom prst="wedgeRoundRectCallou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Ugh, too many emails to sort through, I guess I’ll just take the </a:t>
            </a:r>
            <a:r>
              <a:rPr lang="en-US" dirty="0" err="1" smtClean="0"/>
              <a:t>nanoquiz</a:t>
            </a:r>
            <a:r>
              <a:rPr lang="en-US" dirty="0" smtClean="0"/>
              <a:t> hungry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6096000"/>
            <a:ext cx="5486400" cy="369332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Now meet Alyssa, an MIT student even later for 6.170… 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flipH="1">
            <a:off x="2131480" y="4751775"/>
            <a:ext cx="464718" cy="1104800"/>
          </a:xfrm>
          <a:prstGeom prst="rect">
            <a:avLst/>
          </a:prstGeom>
        </p:spPr>
      </p:pic>
      <p:sp>
        <p:nvSpPr>
          <p:cNvPr id="15" name="AutoShape 15" descr="data:image/jpeg;base64,/9j/4AAQSkZJRgABAQAAAQABAAD/2wCEAAkGBhQSERUTExQWFBUVGBcaGBcXGBgbGRcfHBYYGBoYGxoYGycfGBojHBgYHy8gIygpLCwsGx4xNTAqNSYrLCkBCQoKDgwOGg8PGiwkHyQsLywxLCwsLCwtLCwqKSwpLiwvLCwsLDAsLCwpLCwsLCosLywsLDQsLCwsLCwsLCwsLP/AABEIALMBGgMBIgACEQEDEQH/xAAbAAACAwEBAQAAAAAAAAAAAAAAAwECBAUGB//EAEMQAAIBAwIEBAQEAgkCBQUBAAECEQADIRIxBEFRYRMicYEFMkKRUqHB0bHwBhQjYnKCkuHxorIVJDOT0lNjg9PiFv/EABoBAAIDAQEAAAAAAAAAAAAAAAADAQIEBQb/xAAsEQACAQMCBQMEAgMAAAAAAAAAAQIDESESMQQiMkFRE4HwYXGRobHRBRTB/9oADAMBAAIRAxEAPwD6Ctq3gNatt8xX5mPfOonHTAnpMilqx+Jh/lCifXSqlvuI7zUiMiTE8tv/AOj/AHjPqKi5ag4PIEk9o6c5MQMyY5kVFiLFuJGuSfmnDEBiN2hZyB1APyzBGAV2bYgbE7nV83cnHWftGOTUy0QeQE8us9yefPHQATdQTESQZkGO38/qBFSSMV8aWEp+a9194xsedRetRsdSnZhOfWdm7HIpXixv/Pb+cd94tw90jOCDup2I5enY78+wANScZAyMxgDn2HSsrcMxJLDE/scCeefLMSdxvVzw8y65AgkfUmTvnIwDMcsxFNF8MsN7Hl2xQAkXNRE7cgCdMD23HMb/AHBqjqCWMQN9sdv570cPaLE4xsfw9sSMiTER7Va8rIGAkyO3oJx8pJifvBMUAYeLulmAPY9oGAB08w/6O9RbtyMEamIEYkZEYOYnP/Gdd74aNOuTMctzjy427n3rC9ohxALETsDI7xEjb+cwppqVxLUlPV2Nd7gdGdW22feY6Y+9L4dXUCMz36+mI2/c7mLzM0KxPmI3EmOcmJaIPL9a23FEQrTqwMbGYE56kcqaOM/B3gHEggZzBGTj1ONAwOla+Gu/KA2+o7zHJR+tTalsA6RExjM5HsBA9PtSF4cTsSwkkDkZPWYxP3oA0K4bDDLc1ESJ59JM/amcOoOomCCfaBjYjYUg2oUFWBGQuoQe8E/7CoN2IkQUG3UnlnMc+XtNAFb9mQWEwTAjeOufmPrn+8Kyqp1gAyF8zerDy4PRZP8A+Q74NbNQjbYHIgDbzN0kAGM9KzWHUAnGo5aJiT0O0csdKggveEqRpmQRHWcRSTpZmDABg7MIkbudLAjaQRsedP8AEEqJElkjr84gx0rEVe6gcNE2wukAHy+UkCfqwMn8uUSKyN54vSP7WbgAw2BcEctR8r4mNX3mKdwloXrTvbcHSWxBVhBG+RpMIsct6w8Tc0WyWIHuTHOJOTArL8CZlttkrrYA8pwwOdpm20x+I5zUX5g1O9jqLfiQc9Qf23FZ0uAsxnrEnlP85pi2SfKPNjAPLsCI0+0CdwazWrQVsk/3QRmTEZGCekQT0qzuWd+xstqVPNSTJ7/ftjpvUcQfHuaBhVEkxzjpz6f6qi9xUIcg9JzB7Vs4DhdCZ+Y5b9vbb79ah5wVeXYrZ43kZ9xBP2w3oIPRedaS4Kk7iDP61ju8NG+VO/U9oNVu3B9MkEQcwfSTPLqD2irFzTwluFiOg+yhT65U0rjLKxGkCTyxtnl3iqDi4U8zqYk9JJYyOQzGJHetBtgqCx2EztymgDBpgGOflHqwMn1Chv8AUKobbDIP6fxn+H2rXa4cHE5WZHcxP28qY/B3qz8GeRB/L96ACyjpIw3Xr6bgf879W+M34PzP/wAaYrAYkTjmJ2q9AHJZMSJJkmMQBt6En7VaxdUSCJk8p8xjcDlzAHuPm0ihtATJOfLzxmSD3MZPPaMGqXBz/n0OP59IoAFzme/fb7EdulMF0AaYzPv6Cc56faeS0aIg5Bn36nmfX79ouXCfMd8fkd+hyMcjHbIAxQzNj09J3n8pHtvIENbK5IgnkT23yZ/XnkSRUCPvg5g9OecfV3z+KtF0AqDmZwZzgzOM9PyNAFA7KwIOkjY7dyfTHpE+lNNsXDjysZ8vJ8Zj8JO+k46Gs+uQDv37Yzk/5p2iNpNOe2Nl1N1j/bINADUv6cAYHI4M8571nuMbrRMH3EYzHtI/zDlWm3dV5F0AnYPlWGMaipBYDnzH5hd+yFgFSDEyLjEZAJKl0IYYAneZ7GgBPE2nJCz8u6gAzjkTsdsemn8Ii1w76pBDYXvBkyZBwMbEe+KvrBH1/IZ/9NhAmfwzsBGKnh1YGVJn69SYboRpckEdSc+1RdXsArjrrSvmUkEwQGHLM9e0Rsd6hCWMNAOep5EAyY/FO1SbcNOpQV1A6tYBmBu9qJEd92pnDKPxIRjAe3mWUx5mB+nmBufeQNPDgmSDPLI79ZnamaRqYqfNtB2/KlW7bkQJKjmo1E9vIWioGpARBH94qwge45d6AGDhhqY4g/cft/xVLtiLZDRjb9B79O9LW4BKypk5JIjsYJqfiJveEPCI8QFMmNPzrII5yJHrtyoA8z/SOx4dzUbjQYfTplPIbQhgXGSxgfiIIOQJoOJU3BeYsZBuhCEllcrZUaQQPmKwM8vU9SyOL/q7u6JqZlJ1m3p0T9MbyYY6o3xUuGPC2lJVHEToVYWWZ4hQFmFWYxIkVg9XVUuu2P0TJ6YtjmZZXSBuJIBhRI1ahA+mcHeT1qvB2Qs6Tc0zA81sx5QQAGGo7wCfeo4ORbYkgmTnbYR+laOGHl3nfPueuwrYs2bFx5kmyblxUtO3m1kMAWAkSCMaZA3/AHrN8IgW1EA4JM4iQhGx5HV9+UUv4oxbyL2Hux0qPuZ+1auHUANBBEmCNoktjphtqlbgtx93Uh8n1KJDHKz0MT7HpSEdTgiORU4kdM4M/nTixOev+wp12GKquQM+siInlIMHsXP01YuUvXE02zoOtYOqWg9CVPzEgK0GIkCRGNFnj1OCQDE5x2mJkDvt0JrNrJyd4z3yST6kk1ULBBAGCD7jY9umIkY2xQBr4xDEyMcj/O9Ut21YAbN/H96yNx+k6WHlj6tIBOcTIUHbPl3+UwTW3hiurEgj6TuPvn9aAGW7MAAieZPQ9ufv2qjppnJIiYxEyIBxsTjEHffcaGaBPSsNviWYkgAiZiQCcED1iSY7zQAWgyvlS0Dcfme564oHEAOCAQIAIOAuR02579qcvGiYYFDymau6LcBGDyJEHl+x+xoAyXTJPcmJ9YFXPCJzImtd1TEDqPYTn8qsY7UAcjVBHPaBGDHbmeg/4qIwAvPcHPXpgjuDPpyuEEyciCekGJgjmP3pFi4T5tpzMdTGeZmQB7A74AGTA7TJz6CBGwg7/wADplLcRJEDbH/GY9V29MGms+eh9NpyQeo9u8EACi1AkAnV1kQd+c845TtQAyy2wJAG0kSY6dR+mKrxbjGnAwCDv3nqPfrsTm9+2CJAicnUeXIjMkHJnff3mxw8KHHm6qeWZjHMdf0iAC7XlaAo236n98++aqpZCSO0qfyj+f1qtwZGjBwfNyEMOR3nA9TvBBhWZ30nE7nHbH54P8DigByW/EJIgDfrn+f2pjXQoCEalImPqWQfOCdi34do33qOKCqAABjyxtOBiegBk+w+o1mQk43YnJxuesfpjp2AOf8A/wCcvKblxbxe1DkZiAXYsjKWEQhAjluIwB0fhnEBECySYUDUZLHaSZOTHPNauE4RwSV05w05V45MPuMcz6gqvWvmKAnTOq3lmUjoZ86ziRkdOiYzg5NJ5LNOwtHDZO2rOCAMzExip4jSCArYO4kGd4/k9q5/HrdGjwtGgouNFpjhXLOAWAdQCohjuQZwZ0/DvEZ28VIUIPwgEhRqgIcDzEQ2ccgYCo8TdvH7LaC7WFb6VODkgdCenarG1oIEspIBhWYDZt4O4/elKVcCSMDaRAJEn+Me1TbJ1lZJwMGB7zAGBy5TWsWW4biHe4V8a4AurZ52FvBDgz8xPTI3zCRxjoUIdWldR1W7MgG07+XQo20j/V938Nwptm4eZR2M7AkwsRja2J3NJdNV8LmBIjEYW3aO45l7g/y9qpkXkabAiNFvO8K49fluZpF5FUaVsAzmEcrkCNXmRgBmJZoz9tPFXETSA8ajAmMmCcbDk2TjBiSNJYNFsB2dGBaO0rIIJ+ogzuBB2AGKVUqxhjv4GadW5X/wlJBTxyvXEN7RMe1TdtxyIzgtbiB3K3MnaPLnkBydwX9IGdhNl0Rg0MQZwzBcRiQB7sBmud8R4tr4V/E8BJuAax80oVUhQRLAtO5EgExistLiKsn0qxbTFDfhnwrXcWbggHV8jqxIMjDiOQMycDbo246W/KFNxViH/F6x80f8Vhd3CC2RcDeUF2mXAyTr6Aw2kACAxg8unxNwqihVVnkyWSVcEEjI21HSvMiZyBT5VtEbpX+xWMVdpGK3xU6RByOUx94/Ks/xXir3D6HFkNbZcMJLFs+GpCmYh2wM7cga0XeGR7ag2FN5hkquwUwDGTEQI2Ex2rF8N+JW24fUUeAraDAwTdun8UZBWJ6GYFVfEaoO6ZZJ6rDn+LavkSfkmbd5TknVGskYxkxHU8tisOTfwrnfEeNA0eDqNq7pLgB3MFdQJTOSSoztVOEsuzFmRkt27bMuq1phgxAUhhI8sYk5nMVeDVNd3cs02aL/AMUCCXjTqAJzzYKDHuJPLJqUuqbQe0zMowVYbGGY6HAJQCDhhpPckUgPZdD5ydLKW3JXKmQdUiJDbct5qnD8JZLG3bKpqJGkDSp0hJ8oU6YFwZY/URiCBSdS75ZWt9CsYtLJ1eB45b1hm1xgEI2GOQIJ5mcSDuRgbVbgfibaXRLQfS7ArByAHOrbEhABgCSBzrkW9KiEIIAVvKDs4kHIG47c+9aLPxaMHPZvXlOZiMf9QwKmrFcRGyZWM7OzR3OHbUASumRlcx8zCQGGAQAQCNjSeKsRIWBrEH7gD+Ptmqrx5ElkYbSZZxz+pAwA9a593iFkHUgiSZLDod2UD7kU+jF04pPcJNM0zcT8QHaGX9YH2pLX5Mkrn1/+VTb4xGiGQztFy1P/AH00/wCE/Y1u9aL6ooz+jJdMmRbcwFBAg7Hf7+nPb0qgUwSIgEfnzmMcx06jJiVUljMk8/fEbc+c+nIg2uIYKH5ZGqAfU5O/+3MAmsxoI4TiAZ1ZBkHrPSJ3x3mBE1W7cLHaAIGNidsdvyO3KaZxCKsaJG3cEHPvmN/45qvhnIbGmcHMYmO6iR3yBBmSAVv3Qx6DHX7Z22GMg4z1cbmZWVMRHf1/fofeLbAKQw7ydz++Z2786ULRBlYgnIjqeo57df4UAaLVonA3jM89hP8AtPpWq7bULHLcneOUx1OwHP0mo4YgLO5PLaO3YbmdsE8qzXHBJJOBseXckdOnQepoASz+aSIkcpMQCTk8t2POSTmTFON4NbyaWJiVIKnOGDYPtTfCJGphg7emN+xP3x0FVby55c5/nHr9+tAHK/8AABAUu5jnzMCdgNwTdbt4jmG3HT4K0LSlV+dnZw4EGCP7uDAgdIycySwiTpMqOeM79M6c8z6gGpTnMCQJAA9jj5p/FkcxFK9KP/Sbsw2P6M2GEJ5WZShEIEuAqFgNpkHGoA+XUTHKMifHQBcDWrqMiMCW1ALglWZlXPyDEc4iRB7nhyMwBtn/AGpl60Loh9Y0iBcB8wH4W05dMA9Rg9wVIao2RKdjJwC2jbVyoEqrXJuSELJqyWMH5jkVXh7ShnCgFQ0A4PISMb7fnW+2GVgtxmJAMHAQqAo1YMNJODgjM9+O1xTqZnFsh2ZkLLqElyA8/IYYHYntGas2lli0mV4X4hc3BOojsW0hmYSThQA0ScD866Hw7gSV2EmJeDAAkBEVvm3JLMIJYkBsUrj/AIWtxANbA6tZ0iPMuQdJOWGDLyIBGAYGMcH4dyyxumS2jnDlkVfrbHyz08wABBmsrqePyXhS05k7nS4/hl0sqqLkgkqxbLaSuqQZ1QxHLlBBUVx/hrWBcCCS7PcAABAwgdtI3RSDggSYkADNdrhOMVkDIDBLZO5gkYKsdW30k4IJZQRSPiHG+ErO40IJBOkEsdOoSMeUkwNxO4J8xWtK5ni/5fsMeWOtcQdAt6tYSBygGcBo+dgM6RiB9Ww0Wfh9q2fEuuHZmgE/KDmAIwOQ9oETFcQJbu37dw3SEYLczCERrJUkDOZEg8is8q2Pd8P+yZdYR5A1OpkZWNJ9GGO9ZajcuWGF4Icktz0RvJctkzKEEE7dQfQgyOxrD8Pb+yT/AAgbRsI/SucnxcpNgLoW34a5LnDEAku4MQDI32MkYFO4R2SwugC4wkDOkYYkySMQufb3p/BxdJy1YRE2ZuN/pElniLgZWJSypxHN8x6CD7GsvwZXIdfCBT+xkC0Arh1ts7EnDMA7bAYAJrXc4q4fEHhx4qorXJBFuRE+XLKJLA4mr2eBb6HYE6RA1clCyNOQPL6Y5CplH1NbVu3fwQpNdjkf+OK3kvjwSfFLDIUaMAQUY7RyxE5qeH4sGy7K8Lb8OQSArC5k7FVwSd8kZxIrpcbw9vh1LXmuQAWMGS2ZOwJ641dN5rFc4q0/DaWV9Ny7a5SdLOo3iN/aesGBRso6Xu0VUm5NM6HAcNwxEFbTMWIyqyZZigyM4EjqBVV+E2TcuHwwNGQBgSQQxgQGB0CQQQazfB/haM1pyAxUIwYXMjQpC+VWiPM04jJGAYou/ELive0hriwSqhWl2lvLqJiFBBIGTUpvLNCasL/pHwQspb8G2qFmVWKq0Kqw2FTuq8uk9QrhOAe4yShs22U62AbUTIKnW+wwo6zJAgzWq9ca9goEC3CsHBZdJli0kGCVkg5ieVV4LibpthGtz5XxAYgFfKVlogGR7jJiDec3iWn2E6U27noFRGAMKw5GAR965XxG2ts22AywYuCzQVxmJiAM7cq59ziLltE1OBNtIEq3nJJcgHB30hjIkbxMzwnxV2S6bxZ32hCqqqgFcvACgkzB6b5yTqynJWWF+yHa1r5N1zgEJyoJGMhT/wBwIj1rEfh/DDGm3/pT9qqnFMNJZ4AgaREHeJZlJ2HJTsc7Ujwk/CvuST9/FzWzUKczs24BBAEY2xG3Xn+X5E6r7QSoIjAgco5eu35VzluGBOD1E4MbCf0/PnoZNIE51CY5n05A/l0jAq4wv4pA0nI5dR39c+/bJpN+4FAiZOM5jeM8jvjmZI51k4/ibqkNat+ICDJzIOpQmBEggtjfE82FZr3xK+RHgCGEyQ7DqPlmQAyqQAZYOcaRVJt7IGro3+PCjJY4xjkMGYMeuZ5zy0W+IVgN9RMfssdT0z2nBOJrDKoYg6YzO64k+oGepEGZALUzhrJJJJ06QQz6dQScBSOpMz0EDBJpTqOHVsJg56tLRpvIQIEYnVEdfknmMZ6mBMLkYTE7HvvynlGeR25jamMSDpYQ0SIyrDkQRyMc47j6iu3w+to2POBtjmcT7QO5G7oyUldDh1vjdONxt6H8Pf0AJHSklc4x0IMkem+n1Ge42FvD078hE9B26L2GKxcX8WS2QCYJBMx0IH380wYwCQCAaltLcDpsE0SBn8wecD9qz27m2oqqtOjUwUk7+T1O/wBJ3knbEeKtPbuqzOJt3BqCkgR5SZwSfMGEEYyInOfiv6LjUS9xw/mMbBlOrLkEQZ8M6jAJt/SXIGOfE3emP8F9Dsd+zw/mIO22xGqPXaOm/MYyaXWjygyDjvMyRgZPp7ld65trhm4ZC0NcUwpBEkALcfVBy8AQMAAAQGjL7HxVTBFp1jSCS+mRq05OmYV1uAgQAFnAIgfFWSSV39A0m/gw6qcallvJs4OxKnZGGcDqfMcVx7/9H7JyTqQg6WU6WgwCjqI5QJJAycy2dPA/ERdtqybNJJ1alMMR5SQC0gDJAAwCCRpp68SVl9QC7MWkq3VdO9xo5Db+6KcoOSvMG0ngtxNktbIDaGcEIYLQ0YOkQWI5bAdBzw8S18LiHQka1wUxbAYaiRqJYTpUkb6mnynTxV4FC/DqZWTdtPIcqSCMb+FkyFOZzOa5fD/HbzXGWAwi2UOgABZi4qgtAGkiCAemazV20k7J2IU46rHSPwgPZVRpF0ID4hGkIZ+i2CNIDSBgAd8zy7vDghtUlgWYakLQSQrJgkgKCCXMk63MTIO66hZtKqznTpWYMAsrBiAvzSgOTjpT+FtKx03SFLs5+XJKkhhJEKdyCoyDI3BOVScW3N/2Xau7IxcTZF7hyq22si34ig6QwFvkQJIOysDsCOm6/gtuwiSbjF3IQosSYYqo1HIHmC4IkBRyNdO4bi+IlpiEAAAYgEElST5lJPlJgYmOWTWLiLAQIhnw3uFQQdJyQULEZaIXy5JjfEUJvTa9u69wcc3EXrZNsMt03CcqqFWaA0QSxhcGNWTEkTtWvgODe5YIvaLatrHlMlgwEEtPIyRucZ5iuZw10cKP7NQGtyQhLZOfKCQT2jeulwvEkNfcIygNCHMMpbDTEiCSYBGDFaI9Wc+DPCSy1i25zLPw+4p1IzFrjad/kZVwYGMjV9txFObi112763BFoXLjJl5Cm2nEAMW3Qqjg5wze6P6peuXWGsC3cZNMMyhSowAIImYBk5DMcGIR8PtWrRJ8EBh8o+adkuWyOSMpK525c6myWH8TKxmlnydl+HtFA7v5TbXSrqzBshFDMWIMkCVHIkmd6z8DwaEC2ttAyOzM0KI8MEJrJGApAGTzgUji+NtWwbJ/tLdpUgHSiaX0uggN4l9oYGF0iRzNbXOpcMLluYClFVQ28hYiCDvudJzNVpw9N2m+4yb7nQ4K0YBUyAoUEEREDGuD0HyAjHzU8cOpYKxBxhRgYJOVBlt58xPM864t/i7hthgwWRMHYdsnG+8e1KtcQ5WYzIZWbYdIES4j8IjuK2Ts00tyFVSdi/EfFRctFAnyXbqqdY2EgpkfUCQIwBBnFIXi7pQEAZNq4CzEJ/6Y8pGiG1TqhcmRPStRDXPnLXSMnVGlf8nyqv8AiJG21WuONQ1FnIEQpERyAaDO/wBKxtBrNCimshKst0c3h+FYqDeh2BYxnSNTSACYuONo1EdIroszKApYoBEKMGRERbTSAcbNHoa0jiHKlR/Zp+Fce7HJb3PtVLdkLsK6lHhJvfCMcqyWVllEe4xBLXABtN1yx6jBGmfUnHKnn0P/ALvEf/uqKmujHhaaVrCfXn5LMVBJnKkcvcHP374PKquSxxzwc/ocjv026inJw5ZvT06z9pnGxM9DVpWIAjMnM9JAO5G01yjqEBMaY9vy9579ahhB3JA/XeP339eTCMZmf4CP16dPWlMcxuO3P/b+Jx1oAyfGzxDEDhmCLpGDAzqLBgdJ6AdIbUNlLcnj+H4wW9KsvhDyhQBJYEAavKDrYZ57nO1eqbhwRKe4/j71UcET5p0nljHuN/tBG9KqU1JX7oLXwLPDEoFuAswgsVibUidK4yesfaSKrwfE6CUBV1GdS4UAxljsp9J57ZnTa1aY0ldyfMGJknM8gTzOe3Op/qyaABBHIwYkHYLzOxkySPywQm6Ly8vt82HOKawczjuHv3ALlvSCGnQSMgK3lnItkkKOZB5gSKRxK31QarSMoZdQUWtQXVBY6jJnw1YFTOq4P/pxXU8QI0JgTBXPlJMAbSBgwvzfhnY47nA3fE1211kzq1nKyVC6fMNIXU0gZhSAw+Wm1pQnBTePnzJSzi7Fvh3CubWg2gIyZW3rG0DygoCFVV5zpWFUYCrNniQ7G2ttkDHQTiIEhSGM6oAhjOLnLTnda47iRAa2tsENACyB5Cyjy3NwWVYgA6HMgFaS/EXHV/BUPc06iCfJO+mZ8x1agMwJ5xWWLlJOySXkuMu/EL6XE1FCJOoiNRHhLAVR8xFzVzESNgai8HY+cET9G5b1j5jzjbtNc9eJ4iyGYpbZxKm6SCCwZRpADSJGshRtqExBnrcOr3pYRpaBqPzMJyGx5V5aF7ySadS00uayt57v7FW74FW7ZZoC6zOQG8q9dbjdo+hT6kVlfhL7OzKA42UQnkIXACtCKNRIjpmsXDcNaskWiH8RWAA0JpPzKCpaAFbYzg6PenpxZCpas+IZVAFI0BiR1BJhZ83+FuYml1a06jaWxKSQ/j/FW6bupQyyZQzEIsSPqMlxB3gbCo4t1ew1y0oQyoZYI8NzBycHwm+4P2W1j4g6AqOHIBK6lW3cLw0yCxMMQsHUTAIKxkGl8NcFq9BI05V84ZSsx6iZB7HrTuHu46ZLAmfLJNdxpv3bVjxEuLcd7S6TE6yqgQNyW35HLDrWRfhzpde8XCaWKrdYkM6svzKCvlgudgRgx36D2SrsiGDZVnQgSWDxLKRzgvgyCT/dFZOOYsSCJFhQ4uGfMjcjiJ6EdD3jK4uMnH2bGyzHUT/XnW47KQ5MAM06QAWMhSAZEgDl5SZljWnhf6QqwbUpNxVVXOFEszKpk7KYydhK9DGCr8JxK6ntuw0XEKmThWGVMdd/yq9SjHT9jLT4hynkTedrlpLz4a5IfSMSgM4zGBv0k9K0fDvFCKB8qrHnjRnJXqemKvZeytrwgXQAaluMY84z9OwicnYA7RRZhra+JddWtOxRlHmhrbJpzKneZI3XtNTGTS22f6L6YuWq5PxPjkVlt3ALdv5tUcoERp6kspAncZrn8VwdtL40MSpGCNQhhIOcTIBEgnKsJ3FX4/S1uzZWdSKqqxJ1tAGfJLbicSZpl5VZNMaIM+TGwhTuQsSee5PkzTV6k2pMpLQ0zl/EOHGjUEDNaYA+RWY2mOIkGSjwOcC4OlaeGDy/l8JdXlDCWKgDTKg4cEtkldzvitnDWmtgMh8P++SZfnE/M4mMIAvUVYMoxbUv3eIH+UY/1T/hrSqetrF2U1aY5E2OCxqAmD87EQD2JhVPZRq9acWUE73G5/MBPU7O3qSnvVjaLGXYmNsnHYdB2EDtTFUAQMCuhS4GT68GaVZdhZRmADGFGyiIHsMA94nvV0tgbD/f1POr0V0adCFPZCJSctwooopxUKKKKAHCLerOTG2wG37CeWBioHpn7zGw/j/M1ayqtMGCOXoMwd/5O9HD8SVBED1H2+/bb2wOCdsi2C2Cdzk8+R5dZ3G84g/KXLJUxgnfscQPQ/8AGRigj1/P+HPf396GkEznrz/5jb9+QBq4K4Nsz337TyHbkfWQJ4jiIwPc/pSEtSNUT027ebuAY946VQNnrkTnr1P8k8qAG8RaF2yyFgqlSrE8tQI1QcMxEj19a4jf0cy51vE7MBJn6SDyxb56j4STGSe3abUwkaYmORHp+H1+b/DtWw2gREY/h6Vmjw6Tzt4L6zzfB/ALttf/AC93SwYGTti2ywRBwx0gneFG5Em11L3zf1iWDCCpJyDB8oB8Q6AuDA1M8natn9X1sVVtYBJGwRcRyzcO4idPXoMg+HXUdrgvgqGwxMBQDhTC5EH5EgmAJXeirTT5rZ+forGTNfBWHa2DffBnyhizPLHSrNEtAgaQMxWi9fUEAkJpkBFMN6Nozy+ReglhtXFtXri2283nLMTc3ZpOBkeUHExk9alUkSefIfqedLwt8/wKnxKWIhxrl2MM0RCgBQVEbCPKg7DPedm/C+PveJ4VrCGTBKl5iWILQCZWM4/tJ+iqyB2rPw6+fWrMsA6SAN8xviM+vpS6i1ppmenUaldnpODa4Gb+sqnmC6QsNsg1TjEnV2/iefx/Em4fDsWlCgqSQFDNpwIIwsbA59hUfCLGsOtxmZznLGDIiQDuQes8qwNwAS+X1XNtLjYfKQdOlgQJ0Gd/KR9ZhEKCWd3+jZKd0nsmTfW5oKMxUrPlG25OZGZ+3blXJ4OzetNovXLYuEBkmGBGlycaD9WkjpzwAD0BYfxbjKS2vSdizDfMDEcpJUABczM2t/A0fSwU3SgYgI4x8sg3MIMhTCh8jetLTcbvCEU1aeMhomzY13AbvDMAxWCSmohGxjDareJAJ58+34otkMxHhsG0JB1sjRjTGADnPpis1jhCGUOAg4hbibGUdiHUlmJZzqAgkxnAFItWA66iVS6gCkNgFdTEjAJJVicRyHWk1kppSv8ARj9Ti2kZhbElZOldhtI5Ex7jflVLt0aSFG2ZEQIzM7farcUEYeSbjA5YwqbgxuR7Ek9qvYsaiwMsxwESRt+KBrPoNJ3mOb4RbRhdN3LXDbMA67jiG0KSoUg4JKmSJ6lVPOlXLep2doUlp8kDJ6vtzOADvvWg2woAYhQNkWJB9B5VPcy3Y0xXb6B4fc5f77j20+hptLh3J8quy8ppKzwLXhdIzCA7jOpu5WdR9XIHel8TfYLNlNRBGWCsSJyBPkX1hiOprQnDAd/X9tqdXSp8A31v8CHXs8Iz27RaS4zqbmTqGo6SSSSTEduwp4FTRXRp0o01aKESk5O7CiiimFQooooAKKKKACiiigBVu7qIznqdx37gR7e0VrtguTzI5zy29JwP9jMp4ThNzzGw7bwO8jI7RyM6bilRjD4J7Db88fl6HgRvbJ2Y3tkqV9QfsfXt0+9XS7gqBJbH+36/f0NWMnfJkycAQJJJ5ACk8H8RVXMghT8rn0HzD6dRE/6RyFUqS0osmr2Yy7ag/V2OJkSD2XI3Wd9pOqoKzv39M7nJOe+Z5mujbAYHmCW/7jXN4riVUwnn3E/SIEkTsx7SBymrRd4psmWGWuXYlnIAPPr2A5n/AJqLjvdtsTKLsoP1n2y07QAB3auWfhfikX7lxlIwQ2EADbGDJJU3FCKJ88xjNbFoo+pHaNGjOCZIJIAJFsSDCjbUetInUb2wvm39lJTjFXZ0rjaRDjzfgU5/zMD5R/dGe4rLcuFiCeQgAYVR0AGBVAKmqym2Y51HIhlkRSFssJiBPPM/t7VorNxLOGTSAVzqEhdhqA1EiNQDLMiCVOwNKbsrlIx1OxPhANnzSOf7dD+lPpbcexAtC2gALS6rpXHykEsWbOMzMAzG1X0jLGT05fbYe9RBuXYvOCi7J3HcNxpVg6DVEzmAQdxP2PtQnGC7eIKmWB0idIY6ToyPNBIjEcs1i4nirgXUEYLMAxkz8sT1aFHcircCtsnUWLL5ZiNLBkmQQ3zAMrZ29cC11F5HU4ztZ7DH4kR5nCIchSIQ5GyDLGJ8x1Z3I3pdy5/V+LT/AMyxtOqv5QYIdp8gVtm0rkf3j1rXc4cXAutbfmg6rurUMtMWhnLM7iREP2FOf+j1prBKr4mlQouXwoTSARoRXJ6kSe+aPSnUeXgdHTF4yzm8Fcbwl0tqU6CLj6gWNva4JlmYjBwa6nxfhJuakUv4o16T8owNRKASFMzLmJJxzrInDIIGXIEQuoKBEAEk6mH+nsa3SWtaDCqpkKoAA9gM88mT351rpUbLC9+wtzjtuZkADKWOsja2uVjpqA0heyAjuK1XeJuOIJFtPwIAB7gfrPtVUQDb+f3q1dSnwcV1ZMU68pbYF27IXYe/Or1NFbVFRVkICiiipICiiigAooooAKKKKACiiigAooooAcRpIztzHIg9+cYnaemSb2FJUydjmZkHEDvv+c86WE/2/nnU2m80GSuMSftHOZ2+2WxwTtln4BntnzQTHoYMgHqs/ffpHP8A6uQYuDSAYPfso3afsOddHifjKCQjKWG8sAFOcHMlvK3lHQyRFRYdMuHW6wwzyNCdpGF/wjzdudJqON/qQ6SnlgeHZgxP9kh2UyZJ2kDkT9I32zSH4cyXIJKqJtTAUgEGWBOgQT5FzkzE4OJ455wpyCdRlWgFZ0qDNpCCRJyZ3xFdewV0jTGkgEYjBztSXV+txuhSPOFiYmMYUAQqjoqjCj8zzJopvFWNDleQ29OX7e1Kql75OXNNSaYUVDOBv/PtUcMrXW0pA3kscADfOwP354xRsrsIwctiS0b0kurymoL1LECMM0wT0RjmPlO9I49goIfdcllyGR8WyCXByykYGnzAkQDDvC4c6StsllmJy24dSQvlUalkqOU7gmqyla2nNzTCglmQ/g+ERwYvAhkDgJ0aRq1ECFkH7HNY+L4Z7boqf2k506ATqBEwhePlD4PMJTRw+ZJgYMK0kHzT52JAksxJXVk8sRoXhdKna0COchiOWPnYesL6U2Op74+xdunHpRn4Tib9wEX5t51QMvmYAKvGFC5bTE8ztps8NCyAFH42beOjRn0QT1mpsgAAIu31PBnuEyo/6uxFM8GTqYl26tn+NbKXByllKy8mepWVyttx9K6z+JhCf6fq9Wn/AA1e4jOdVxix+wHYDkOwgdqvU106fCQhvkyyqyeCFUDAxVkOfyqKitE4KUXErCWmSZMUVL8j1/iKiq0paoompHTIKKKKaLCiiigAooooAKKKKACiiigAooooAKKKKALK4jzHG2xM42EfMe36SRZV1HIKoT8oPmM9SO/Ib9TtU2+HgFiQAMFmwB2HT/CN+5zVvHJ/9OUH4yPOfQHCD/qPauCdsy3/AOjdu47AA6juFOnSDpgNj+zEJgAFst8sk1j+N/CyistnUqt/aAAlQuNF1cZOBgDPlkzGIs/CdV+4wuuof6VErqlZG4EEsrwcZZdq6C8G1tXYnUyXNYmZ0x4bqfMwLEiSQROucbVzqk25yiMjseRs/B7qEv8A1gu5kmC0QykPAmYIYwJ6HtXf+EcPeuGBxBhGZh/9xS7GG0mIEgSsYIiOfEX4Sgbyl1GSCIyAScSOQIX0RM9dvwuwUC2lfSBI1NgDYwNBB0iR2gDpU7ZM1Kqli+56L45eQR5hqU5HMA9eQz1jc153i/iukYVjkDA6z13wCTA2BzXW+LWjwlrxBaW45LFS0tpAAIAUQNW+QOXOuEvE3rwN1bAEA6iQRbLSslWJ8xPmIUA8omTFYScule5apGLld7mmxbtXiqXGeblwqrKEKmFDLOTmWTctBkYianhfhXDhWAF1irg6RphQHVlDOfIoAQKAe5yYja3DIWJcC55tQUDRbU8yAPO33WehxTX4nby21jChbawP8IYHPU71ZU2+pv2IlWjHCFqoa4D4aNpRkCKpaFaZBaNbZM4CjpV1shRBIUb6RknuQDAPd2mrEuwgk6ehJj/QMVKcMBvn129htXRpcHNqyVl9TLOumFq8d7ahf758zeoJEA/4QPWsFq/eHlNlSdYlyCSRqjVJfB8pbbZ1G4M9Wit3+hTaV28O4pV5IKKKK3mcKKKKACiiigCRsR7iq1IMZoYQaRHlqNecj5c0E/GAooop4gKKKKACiiigAooooAKKKigCaKS3Ejl5vT99qW989Qvpk/n+1ZqnFU4Ybz9CyizQzgbkD1pf9YXv/pb9qQCJ5z3mfz5VHijrWGf+Qne0Y/kuoHS4twGSW1SxCiICeSRpH8SSSQfQ1IcFZ37DIIidx3xXBb4IrFTo4t3BYt/ZsoMtqxgxjSsY8qr0rbwitatBFtXAqzlyi7kn6iAd6yQk7cx1NS7FOOt3Zm03hzqJLQoJEMgIWRggyRB0kgbAVHEm+vy8Rqy0kiVKkWxJJUEnyEmBAnFNUuxGvw1gNk3FY+ZGXa3JJGqe0VU253f2RPX6rkf9lInDmUkUdVxVonL/AKpxChka6kI2liwk+S4JBMADUoyc7x0NdAWGIBACqTIdsA+ixqubkYERzrQ10a9SoA8KJy7+VQoMthTAHmAWgWWJkmJ3Myx9Sf8Aem0+HlN8i/ozVKivd5FtbWQWm6RgeJkDsloEge5b0phV2Mn7sduwA2HbFOS0Bt9+f3q9dKlwEUuf8LCESrSkZ/6sfxfYD9ZpqWgNvvz+9XorZChTp5ihd2yKmiinFQooooAKKKKACiiigAooooAKk7A9MftUVKjcdaRWwlLwOpZbj5IoqKmnrIoKKKKCAooooAKgmprPxVz6eu/ft/P60urU9OLkSlchuIPLA6n9v3+1Lgt1budvXp9ganhnDMdjH5GTONxyrTcuACSQB1NYIU51466krLwXvbCFDhzzPsP3/wCKalsDYfz60KWb5VOdi0gHuBBdh3Cmoa2v1OW7LgbnoZbbbWp7UxSoUcQXz7jI0ZzF8UAYTckiBAJ74g8se9C8IwEbRy8VRHsbkj0rUqkYVQgInAExgSRADZjDAnJzijxP7z/+5cH5B4HpWKtL1ZXeDVDh0lkweGOg+wqQg6CiiueZmyaWhm4FO0en5jNFFOoJOrFPyQ9jaqgYGKmpor0qM4UUUVIBRRRQAUUUUAFFFFABRRRQAUUUUAFFFFABQKKKpU6WXh1Il9zUUUVFLoRNXrf3CiiimCwooooAK51m8WJkn+H8N6KK5v8AkZOMFZjIF7ohTGImO3pXYscGi3bAA+dCzGSWmOTE6l9ARUUVzKT7G2glkx2nLg6sg3WUjYEANEgYJwPNv3rbxOLawBkAnA6D96KKeahFs+b1Df8Aa/7Cu+vwSzA8p/1P+9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6272"/>
            <a:ext cx="1232180" cy="78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24000" y="2401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FOOD: Lobby 10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3352800" y="685800"/>
            <a:ext cx="2400300" cy="1524000"/>
          </a:xfrm>
          <a:prstGeom prst="wedgeRoundRectCallou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Free food in Lobby 10? Yum!</a:t>
            </a:r>
            <a:endParaRPr lang="en-US" sz="24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352800" y="685800"/>
            <a:ext cx="2400300" cy="1524000"/>
          </a:xfrm>
          <a:prstGeom prst="wedgeRoundRectCallou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HUNGRY!</a:t>
            </a:r>
            <a:r>
              <a:rPr lang="en-US" dirty="0" smtClean="0">
                <a:sym typeface="Wingdings" panose="05000000000000000000" pitchFamily="2" charset="2"/>
              </a:rPr>
              <a:t> Let me check </a:t>
            </a:r>
            <a:r>
              <a:rPr lang="en-US" dirty="0" err="1" smtClean="0">
                <a:sym typeface="Wingdings" panose="05000000000000000000" pitchFamily="2" charset="2"/>
              </a:rPr>
              <a:t>ByteMap</a:t>
            </a:r>
            <a:r>
              <a:rPr lang="en-US" dirty="0" smtClean="0">
                <a:sym typeface="Wingdings" panose="05000000000000000000" pitchFamily="2" charset="2"/>
              </a:rPr>
              <a:t>, a site that keeps track of free food on campus!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1307068"/>
            <a:ext cx="114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ByteMap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92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7.40741E-7 L 0.28176 -0.17361 L 0.24843 -0.28681 " pathEditMode="relative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43 -0.28681 L 0.18628 -0.36552 L 0.36354 -0.51899 L 0.37864 -0.48867 " pathEditMode="relative" ptsTypes="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25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4.81481E-6 L 0.27881 -0.17361 L 0.24687 -0.28287 " pathEditMode="relative" ptsTypes="A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7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6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6 -0.28416 L 0.32847 -0.30751 " pathEditMode="relative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6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3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47 -0.30752 L 0.37291 -0.34983 L 0.31579 -0.47677 L 0.36649 -0.51908 L 0.38246 -0.48948 " pathEditMode="relative" ptsTypes="AAAAA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/>
      <p:bldP spid="8" grpId="1"/>
      <p:bldP spid="13" grpId="0" animBg="1"/>
      <p:bldP spid="13" grpId="1" animBg="1"/>
      <p:bldP spid="14" grpId="0" animBg="1"/>
      <p:bldP spid="14" grpId="1" animBg="1"/>
      <p:bldP spid="16" grpId="0"/>
      <p:bldP spid="16" grpId="1"/>
      <p:bldP spid="25" grpId="0" animBg="1"/>
      <p:bldP spid="25" grpId="1" animBg="1"/>
      <p:bldP spid="26" grpId="0" animBg="1"/>
      <p:bldP spid="26" grpId="1" animBg="1"/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68500"/>
            <a:ext cx="5354053" cy="33909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65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1" y="2865573"/>
            <a:ext cx="622300" cy="539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2" y="2734249"/>
            <a:ext cx="850899" cy="670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612" y="2643911"/>
            <a:ext cx="824777" cy="76133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18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68500"/>
            <a:ext cx="5354053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  <a:p>
            <a:pPr marL="0" indent="0">
              <a:buNone/>
            </a:pPr>
            <a:r>
              <a:rPr lang="en-US" dirty="0" smtClean="0"/>
              <a:t>	pin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3779973"/>
            <a:ext cx="622300" cy="539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651" y="2734249"/>
            <a:ext cx="850899" cy="670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112" y="2734249"/>
            <a:ext cx="824777" cy="76133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9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grabs data from “free-food” email-list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notifies users of nearby offerings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3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Oval Callout 5"/>
          <p:cNvSpPr/>
          <p:nvPr/>
        </p:nvSpPr>
        <p:spPr>
          <a:xfrm>
            <a:off x="5808908" y="1911375"/>
            <a:ext cx="2225490" cy="792214"/>
          </a:xfrm>
          <a:prstGeom prst="wedgeEllipseCallout">
            <a:avLst>
              <a:gd name="adj1" fmla="val -66596"/>
              <a:gd name="adj2" fmla="val 21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free banquet here!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risks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push notifications 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4444528" y="3055303"/>
            <a:ext cx="2263300" cy="1526002"/>
            <a:chOff x="5576178" y="3239861"/>
            <a:chExt cx="2263300" cy="1526002"/>
          </a:xfrm>
        </p:grpSpPr>
        <p:sp>
          <p:nvSpPr>
            <p:cNvPr id="4" name="Rectangle 3"/>
            <p:cNvSpPr/>
            <p:nvPr/>
          </p:nvSpPr>
          <p:spPr>
            <a:xfrm>
              <a:off x="5576178" y="3747221"/>
              <a:ext cx="867564" cy="5784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85868" y="3239861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85868" y="3818304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5868" y="4396747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6969" y="3446818"/>
              <a:ext cx="547371" cy="3714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566969" y="3970704"/>
              <a:ext cx="54737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66969" y="4187420"/>
              <a:ext cx="547371" cy="4515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5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risks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push notifications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 risks</a:t>
            </a:r>
          </a:p>
          <a:p>
            <a:pPr marL="0" indent="0">
              <a:buNone/>
            </a:pPr>
            <a:r>
              <a:rPr lang="en-US" dirty="0" smtClean="0"/>
              <a:t>	complicated map APIs</a:t>
            </a:r>
          </a:p>
          <a:p>
            <a:pPr marL="0" indent="0">
              <a:buNone/>
            </a:pPr>
            <a:r>
              <a:rPr lang="en-US" dirty="0" smtClean="0"/>
              <a:t>	getting content from emails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42" y="4013191"/>
            <a:ext cx="942032" cy="1217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14" y="5707355"/>
            <a:ext cx="3768791" cy="105790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80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346</Words>
  <Application>Microsoft Macintosh PowerPoint</Application>
  <PresentationFormat>On-screen Show (4:3)</PresentationFormat>
  <Paragraphs>73</Paragraphs>
  <Slides>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ByteMap</vt:lpstr>
      <vt:lpstr>Slide 2</vt:lpstr>
      <vt:lpstr>Concepts &amp; Features</vt:lpstr>
      <vt:lpstr>Concepts &amp; Features</vt:lpstr>
      <vt:lpstr>Concepts &amp; Features</vt:lpstr>
      <vt:lpstr>Concepts &amp; Features</vt:lpstr>
      <vt:lpstr>Risks and Concerns</vt:lpstr>
      <vt:lpstr>Risks and Concerns</vt:lpstr>
      <vt:lpstr>Risks and Concerns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ByteMap</dc:title>
  <dc:creator>Nitya</dc:creator>
  <cp:lastModifiedBy>potter</cp:lastModifiedBy>
  <cp:revision>16</cp:revision>
  <dcterms:created xsi:type="dcterms:W3CDTF">2013-11-06T05:36:01Z</dcterms:created>
  <dcterms:modified xsi:type="dcterms:W3CDTF">2013-11-06T05:37:03Z</dcterms:modified>
</cp:coreProperties>
</file>