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3" r:id="rId4"/>
    <p:sldId id="262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B003F-D471-D245-B00B-10DB5952706F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2745D-A8DB-2142-B751-EDD048839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035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map: interactive representation of MIT campus</a:t>
            </a:r>
          </a:p>
          <a:p>
            <a:pPr marL="0" indent="0">
              <a:buNone/>
            </a:pPr>
            <a:r>
              <a:rPr lang="en-US" dirty="0" smtClean="0"/>
              <a:t>	offering: instance of (transiently) available food</a:t>
            </a:r>
          </a:p>
          <a:p>
            <a:pPr marL="0" indent="0">
              <a:buNone/>
            </a:pPr>
            <a:r>
              <a:rPr lang="en-US" dirty="0" smtClean="0"/>
              <a:t>	pin: graphical representation of offering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2745D-A8DB-2142-B751-EDD0488394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171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map: interactive representation of MIT campus</a:t>
            </a:r>
          </a:p>
          <a:p>
            <a:pPr marL="0" indent="0">
              <a:buNone/>
            </a:pPr>
            <a:r>
              <a:rPr lang="en-US" dirty="0" smtClean="0"/>
              <a:t>	offering: instance of (transiently) available food</a:t>
            </a:r>
          </a:p>
          <a:p>
            <a:pPr marL="0" indent="0">
              <a:buNone/>
            </a:pPr>
            <a:r>
              <a:rPr lang="en-US" smtClean="0"/>
              <a:t>	pin: graphical representation of offering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2745D-A8DB-2142-B751-EDD0488394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171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map: interactive representation of MIT campus</a:t>
            </a:r>
          </a:p>
          <a:p>
            <a:pPr marL="0" indent="0">
              <a:buNone/>
            </a:pPr>
            <a:r>
              <a:rPr lang="en-US" dirty="0" smtClean="0"/>
              <a:t>	offering: instance of (transiently) available food</a:t>
            </a:r>
          </a:p>
          <a:p>
            <a:pPr marL="0" indent="0">
              <a:buNone/>
            </a:pPr>
            <a:r>
              <a:rPr lang="en-US" smtClean="0"/>
              <a:t>	pin: graphical representation of offering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2745D-A8DB-2142-B751-EDD048839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171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map: interactive representation of MIT campus</a:t>
            </a:r>
          </a:p>
          <a:p>
            <a:pPr marL="0" indent="0">
              <a:buNone/>
            </a:pPr>
            <a:r>
              <a:rPr lang="en-US" dirty="0" smtClean="0"/>
              <a:t>	offering: instance of (transiently) available food</a:t>
            </a:r>
          </a:p>
          <a:p>
            <a:pPr marL="0" indent="0">
              <a:buNone/>
            </a:pPr>
            <a:r>
              <a:rPr lang="en-US" smtClean="0"/>
              <a:t>	pin: graphical representation of offering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2745D-A8DB-2142-B751-EDD0488394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171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B801-1E1E-094D-8CF7-94CEDF6B6976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7B3F-43F1-064A-82AC-7910A3A0D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293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B801-1E1E-094D-8CF7-94CEDF6B6976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7B3F-43F1-064A-82AC-7910A3A0D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080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B801-1E1E-094D-8CF7-94CEDF6B6976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7B3F-43F1-064A-82AC-7910A3A0D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334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B801-1E1E-094D-8CF7-94CEDF6B6976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7B3F-43F1-064A-82AC-7910A3A0D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915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B801-1E1E-094D-8CF7-94CEDF6B6976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7B3F-43F1-064A-82AC-7910A3A0D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324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B801-1E1E-094D-8CF7-94CEDF6B6976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7B3F-43F1-064A-82AC-7910A3A0D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283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B801-1E1E-094D-8CF7-94CEDF6B6976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7B3F-43F1-064A-82AC-7910A3A0D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77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B801-1E1E-094D-8CF7-94CEDF6B6976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7B3F-43F1-064A-82AC-7910A3A0D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550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B801-1E1E-094D-8CF7-94CEDF6B6976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7B3F-43F1-064A-82AC-7910A3A0D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875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B801-1E1E-094D-8CF7-94CEDF6B6976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7B3F-43F1-064A-82AC-7910A3A0D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336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B801-1E1E-094D-8CF7-94CEDF6B6976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7B3F-43F1-064A-82AC-7910A3A0D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86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B801-1E1E-094D-8CF7-94CEDF6B6976}" type="datetimeFigureOut">
              <a:rPr lang="en-US" smtClean="0"/>
              <a:pPr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7B3F-43F1-064A-82AC-7910A3A0D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088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concepts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map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68500"/>
            <a:ext cx="5354053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65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concepts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map</a:t>
            </a:r>
          </a:p>
          <a:p>
            <a:pPr marL="0" indent="0">
              <a:buNone/>
            </a:pPr>
            <a:r>
              <a:rPr lang="en-US" dirty="0" smtClean="0"/>
              <a:t>	offering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1" y="2865573"/>
            <a:ext cx="622300" cy="539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2" y="2734249"/>
            <a:ext cx="850899" cy="670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612" y="2643911"/>
            <a:ext cx="824777" cy="761333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Concepts &amp;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18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68500"/>
            <a:ext cx="5354053" cy="3390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concepts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map</a:t>
            </a:r>
          </a:p>
          <a:p>
            <a:pPr marL="0" indent="0">
              <a:buNone/>
            </a:pPr>
            <a:r>
              <a:rPr lang="en-US" dirty="0" smtClean="0"/>
              <a:t>	offering</a:t>
            </a:r>
          </a:p>
          <a:p>
            <a:pPr marL="0" indent="0">
              <a:buNone/>
            </a:pPr>
            <a:r>
              <a:rPr lang="en-US" dirty="0" smtClean="0"/>
              <a:t>	pin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1" y="3779973"/>
            <a:ext cx="622300" cy="539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651" y="2734249"/>
            <a:ext cx="850899" cy="670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112" y="2734249"/>
            <a:ext cx="824777" cy="761333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Concepts &amp;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95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concepts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map</a:t>
            </a:r>
          </a:p>
          <a:p>
            <a:pPr marL="0" indent="0">
              <a:buNone/>
            </a:pPr>
            <a:r>
              <a:rPr lang="en-US" dirty="0" smtClean="0"/>
              <a:t>	offering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pin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grabs data from “free-food” email-list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notifies users of nearby offerings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Concepts &amp;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39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and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design risks</a:t>
            </a:r>
          </a:p>
          <a:p>
            <a:pPr marL="0" indent="0">
              <a:buNone/>
            </a:pPr>
            <a:r>
              <a:rPr lang="en-US" dirty="0" smtClean="0"/>
              <a:t>	faulty “pins” put off users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Oval Callout 5"/>
          <p:cNvSpPr/>
          <p:nvPr/>
        </p:nvSpPr>
        <p:spPr>
          <a:xfrm>
            <a:off x="5808908" y="1911375"/>
            <a:ext cx="2225490" cy="792214"/>
          </a:xfrm>
          <a:prstGeom prst="wedgeEllipseCallout">
            <a:avLst>
              <a:gd name="adj1" fmla="val -66596"/>
              <a:gd name="adj2" fmla="val 21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</a:rPr>
              <a:t>free banquet here!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2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design risks</a:t>
            </a:r>
          </a:p>
          <a:p>
            <a:pPr marL="0" indent="0">
              <a:buNone/>
            </a:pPr>
            <a:r>
              <a:rPr lang="en-US" dirty="0" smtClean="0"/>
              <a:t>	faulty “pins” put off users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risks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push notifications 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4444528" y="3055303"/>
            <a:ext cx="2263300" cy="1526002"/>
            <a:chOff x="5576178" y="3239861"/>
            <a:chExt cx="2263300" cy="1526002"/>
          </a:xfrm>
        </p:grpSpPr>
        <p:sp>
          <p:nvSpPr>
            <p:cNvPr id="4" name="Rectangle 3"/>
            <p:cNvSpPr/>
            <p:nvPr/>
          </p:nvSpPr>
          <p:spPr>
            <a:xfrm>
              <a:off x="5576178" y="3747221"/>
              <a:ext cx="867564" cy="5784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85868" y="3239861"/>
              <a:ext cx="553610" cy="3691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Client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85868" y="3818304"/>
              <a:ext cx="553610" cy="3691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Client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5868" y="4396747"/>
              <a:ext cx="553610" cy="3691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Client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566969" y="3446818"/>
              <a:ext cx="547371" cy="3714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566969" y="3970704"/>
              <a:ext cx="54737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566969" y="4187420"/>
              <a:ext cx="547371" cy="4515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Risks and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52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design risks</a:t>
            </a:r>
          </a:p>
          <a:p>
            <a:pPr marL="0" indent="0">
              <a:buNone/>
            </a:pPr>
            <a:r>
              <a:rPr lang="en-US" dirty="0" smtClean="0"/>
              <a:t>	faulty “pins” put off users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risks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	push notifications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 risks</a:t>
            </a:r>
          </a:p>
          <a:p>
            <a:pPr marL="0" indent="0">
              <a:buNone/>
            </a:pPr>
            <a:r>
              <a:rPr lang="en-US" dirty="0" smtClean="0"/>
              <a:t>	complicated map APIs</a:t>
            </a:r>
          </a:p>
          <a:p>
            <a:pPr marL="0" indent="0">
              <a:buNone/>
            </a:pPr>
            <a:r>
              <a:rPr lang="en-US" dirty="0" smtClean="0"/>
              <a:t>	getting content from emails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42" y="4013191"/>
            <a:ext cx="942032" cy="1217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14" y="5707355"/>
            <a:ext cx="3768791" cy="105790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Risks and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80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223</Words>
  <Application>Microsoft Macintosh PowerPoint</Application>
  <PresentationFormat>On-screen Show (4:3)</PresentationFormat>
  <Paragraphs>59</Paragraphs>
  <Slides>7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Concepts &amp; Features</vt:lpstr>
      <vt:lpstr>Concepts &amp; Features</vt:lpstr>
      <vt:lpstr>Concepts &amp; Features</vt:lpstr>
      <vt:lpstr>Concepts &amp; Features</vt:lpstr>
      <vt:lpstr>Risks and Concerns</vt:lpstr>
      <vt:lpstr>Risks and Concerns</vt:lpstr>
      <vt:lpstr>Risks and Concerns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potter</cp:lastModifiedBy>
  <cp:revision>6</cp:revision>
  <dcterms:created xsi:type="dcterms:W3CDTF">2013-11-06T05:20:00Z</dcterms:created>
  <dcterms:modified xsi:type="dcterms:W3CDTF">2013-11-06T05:29:24Z</dcterms:modified>
</cp:coreProperties>
</file>