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D1A-AC56-F1B2-243F-1B04C9B1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833F4-CA91-5779-309A-435DC4AA3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070B-7465-79C5-B7B0-E6EAA0A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49FA-1914-B9F5-1FB8-779D1964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2FB9-E1E4-59A5-8E61-68185DB1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E7C4-B04D-F4E2-3D6B-5029C82F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8A8AE-CF2E-9A2C-0ACF-46AD976B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E21-5336-1256-91CF-E3F68FB7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FFE1-DA32-4293-4A9D-7226411E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64F9-8452-30EC-CDE8-7D8F81B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4C7AC-A0E8-569B-4DB3-56A42D62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866AE-0B54-7069-F7B2-A24B33CB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8703-C3C7-2589-91F2-25472C6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52B3-2A97-9C1A-3731-4450E6F0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9E50-2F4F-353B-CF56-F2F571F8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2B7-A9D5-1526-6D0E-4A047751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7F8E-3463-2E99-D112-48B0AB5F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AD90-970D-181F-1CBE-CB4E660F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7FC9-1729-514E-3F8A-F48918A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9051-7275-1C91-B777-16531104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1696-73E8-9F33-6FAA-E3DBD2C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C700-77E7-E301-5D8D-90EC504C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C5FD-7C9D-A104-B1F2-14E469E4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FD14-614C-121A-7F2C-CB4FD353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2E46-0975-4DB6-9541-A717DE8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9274-AE6D-CFFA-916E-26BCDD86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1F0E-B625-1607-7442-0DEA88A8E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354E-99F6-F576-FE9E-CA3C7C91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6E3-52D6-FB1E-1704-08A927B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FEC0-C3E0-EB7B-FACD-2EECEFA8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F6DF-ADE5-15D2-A073-D1515D32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0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1068-1320-9A60-FE26-5340B5D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FDF0-D54C-D82F-5A04-CF286501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E9A3-7650-3037-A199-57D85D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3670F-FAF1-B1B6-CA12-9D38F85B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B216D-C488-61FE-E35F-48889F8C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9A9C6-A4BA-CE84-89AF-A3C141C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9317-3403-1CF9-E49A-13E8F7DE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94F71-B380-5CF1-61A0-1FED7278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6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B390-F231-AD66-0F3D-73C1E73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BBDBD-123A-35D9-46C5-30B3D34D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699A-16B0-4F79-9ADF-12AD22B2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6A031-818C-1954-DAD7-BCB5702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0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CA0F3-830D-62CE-16E4-A7823C57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F73B9-014F-144B-D93A-58257CE4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C490-E986-A8A2-D84F-ADC00B2B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5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0FA9-8EFE-6364-F6B2-B41CB44D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09E3-0CAD-3F0F-36D8-5519F88C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1FFC6-66C2-B457-6CF5-D4828697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D7CA-1795-690F-36B8-129A045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6888-BD04-9059-C7CC-DA45F909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E075-B71D-95FD-ED26-448E43E2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F102-5C33-91B8-E13A-5D5ACF9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CB174-27E8-5E8B-88A3-5FC3F846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DBB1-8DA9-3660-4740-7A501F18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C60D-216E-8AA3-CEA1-FDD52A72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EDC4-1CF0-452E-0280-7335A67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EBAC-0D36-F40A-A1B9-2E25020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1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CE0A3-AE9C-A6F5-31D7-2C6D8668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E3F6-FCF8-3A77-64B9-1E98B7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7E3-C39F-BD99-34A3-F9C532493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F404-5B59-4809-AF08-3A1E064F51D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5853-AB8A-AD79-5006-64F746F6A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4935-4D42-442A-110E-F8E12B10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DAF2-865A-47B1-82C2-B7C9B4A57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29E3D-1741-0135-2567-CB142485C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Analyst Case Study</a:t>
            </a:r>
          </a:p>
          <a:p>
            <a:r>
              <a:rPr lang="en-US" dirty="0"/>
              <a:t>Sales Prediction and Order Suggestion Comparison between Model A and Model B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CB08-9C60-A8D7-9784-5F5F08D3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53" y="210810"/>
            <a:ext cx="5362893" cy="35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DDF8-3918-DC69-8A07-0280F4CD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4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Conclusion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Part 1: Model B remains the stronger model for sales prediction, as seen through trend analysis, even with minor error matrix variations and shows closer alignment with actual sales and profit margin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Part 2 Model B remains the stronger model in order suggestion seen through trend analysis, Model B performs better in stock predictions, despite slight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4305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56E0FE-8759-F3FF-3284-D6823FAAFE73}"/>
              </a:ext>
            </a:extLst>
          </p:cNvPr>
          <p:cNvSpPr txBox="1"/>
          <p:nvPr/>
        </p:nvSpPr>
        <p:spPr>
          <a:xfrm>
            <a:off x="9387840" y="5422315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TG Nithya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2CCFD-FF92-5D11-A2C3-C711736E3103}"/>
              </a:ext>
            </a:extLst>
          </p:cNvPr>
          <p:cNvSpPr/>
          <p:nvPr/>
        </p:nvSpPr>
        <p:spPr>
          <a:xfrm>
            <a:off x="3738880" y="2113548"/>
            <a:ext cx="3860800" cy="92333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sz="54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1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BAF3-C20E-9317-036D-AA6D2A60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19"/>
            <a:ext cx="10515600" cy="1202056"/>
          </a:xfrm>
        </p:spPr>
        <p:txBody>
          <a:bodyPr>
            <a:normAutofit fontScale="90000"/>
          </a:bodyPr>
          <a:lstStyle/>
          <a:p>
            <a:r>
              <a:rPr lang="en-IN" dirty="0"/>
              <a:t>Part 1:Sales Prediction Model Comparison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2FC1-1766-2B31-14EB-35856CB4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897909"/>
            <a:ext cx="10515600" cy="12020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analyzed: Absolute Error, RMSE, MAPE.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sales prediction vs actuals for Model A and Model B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B7390-0DED-7BDD-0631-CBEC8E4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" y="2407919"/>
            <a:ext cx="11412537" cy="4450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0D2DA-D35D-3154-D1F4-0E1188C9E29F}"/>
              </a:ext>
            </a:extLst>
          </p:cNvPr>
          <p:cNvSpPr txBox="1"/>
          <p:nvPr/>
        </p:nvSpPr>
        <p:spPr>
          <a:xfrm>
            <a:off x="4145280" y="2084754"/>
            <a:ext cx="341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Sales Prediction and Error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0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AFB0-EB0F-81D3-A188-684B3175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Predictions vs. Actual Sales by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46B-EEBA-D240-B655-A192CC5B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1160" cy="10801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Area chart for actual sales and predictions of Model A and Model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Line charts showing week-wise trends for actual and predicted sales.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57110-5A33-8B1F-6B33-FE7D2E8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997200"/>
            <a:ext cx="11572875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3BD-B70E-3CE2-AC9C-B8961FD7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71450"/>
            <a:ext cx="10515600" cy="1090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margin analysis for both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and market trends for revenue and sales 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F0F73-5A3B-18F1-377D-7DF6952F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543684"/>
            <a:ext cx="11470640" cy="51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A17-9307-9FF2-76B5-82C16DF7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Order Suggestion and Stock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0313-D3BA-6292-185E-01009FBB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86180"/>
            <a:ext cx="10515600" cy="10090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Absolute Error, RMSE, and MAPE metrics for Model A and Model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 comparing actual sales and order suggestions.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C83F9-D17B-8448-7760-2F23D012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" y="2210435"/>
            <a:ext cx="11801475" cy="45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A728-F010-29A1-6F09-4126565A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289560"/>
            <a:ext cx="11571923" cy="2997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Two tables for Model A and Model B with detailed columns: Article ID, Week Number, Market, Department Name, Section Name, Stock Out Flag, Excess Stock Flag, Order </a:t>
            </a:r>
            <a:r>
              <a:rPr lang="en-US" sz="1800" dirty="0" err="1"/>
              <a:t>Suggestion_PCS</a:t>
            </a:r>
            <a:r>
              <a:rPr lang="en-US" sz="1800" dirty="0"/>
              <a:t>, Actual Sales, Sales Prediction, and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Conditional formatting (Green = 0, Red = 1) for stock flags.</a:t>
            </a:r>
          </a:p>
          <a:p>
            <a:pPr>
              <a:lnSpc>
                <a:spcPts val="135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Excess Stock Flag = 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 </a:t>
            </a:r>
            <a:r>
              <a:rPr lang="en-US" sz="1800" b="0" dirty="0">
                <a:solidFill>
                  <a:srgbClr val="3165BB"/>
                </a:solidFill>
                <a:effectLst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</a:rPr>
              <a:t>Stock_Model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5000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</a:rPr>
              <a:t>StockOutFlag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= 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 </a:t>
            </a:r>
            <a:r>
              <a:rPr lang="en-US" sz="1800" b="0" dirty="0">
                <a:solidFill>
                  <a:srgbClr val="3165BB"/>
                </a:solidFill>
                <a:effectLst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</a:rPr>
              <a:t>Stock_Model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]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Stock for a specific week = Stock from last week + order levels for current week - sales for current week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US" sz="1800" b="0" dirty="0">
                <a:solidFill>
                  <a:srgbClr val="000000"/>
                </a:solidFill>
                <a:effectLst/>
              </a:rPr>
            </a:b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</a:endParaRP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D4A36-C78D-6CA7-D796-0CA95B23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210560"/>
            <a:ext cx="11744325" cy="34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5FFD-F613-62C2-73A0-119C776E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Stock Flags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FD64-2690-9D5A-1BF6-7712F105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027906"/>
            <a:ext cx="10515600" cy="1049655"/>
          </a:xfrm>
        </p:spPr>
        <p:txBody>
          <a:bodyPr/>
          <a:lstStyle/>
          <a:p>
            <a:r>
              <a:rPr lang="en-US" dirty="0"/>
              <a:t>Stacked column charts showing weekly trends for extra stock and stock out flags for Model A and Model B.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FEE12-5B63-0E81-19FF-4EF8F146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721"/>
            <a:ext cx="5801360" cy="4378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DD521-EAD9-C72A-51E6-AB69209D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2164080"/>
            <a:ext cx="626872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1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0999-CD5F-C7CC-B3A2-039AA90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Model A vs Model B performance for sales prediction and order suggestion.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FA32CA-21EA-545A-E478-34D830185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65131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/>
              <a:t>Key Insights: Part-1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Metrics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Model A: Absolute Error = 5M, RMSE = 200.17, MAPE = 195.93.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Model B: Absolute Error = 5M, RMSE = 219.51, MAPE = 206.24.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Closer Prediction to Actual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While Model A has lower error metrics overall,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B’s predictions are closer to actual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on the visual</a:t>
            </a: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trends in sales prediction and weekly analysis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Weekly Sales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Both the area chart and weekly trend analysis indicate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 aligns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with actual sales trends compared</a:t>
            </a:r>
            <a:r>
              <a:rPr lang="en-US" altLang="en-US" sz="1800" b="1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Model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Model A: 202.68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Model B: 210.54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 achieves a slightly higher profit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despite higher error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and Market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By slicing data across week numbers and markets,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 consistently demonstrates closer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alignment with actual</a:t>
            </a:r>
            <a:r>
              <a:rPr lang="en-US" altLang="en-US" sz="1800" b="1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performs slightly better in revenue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C535-3E74-ED93-2B3B-2B8DD2D7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62560"/>
            <a:ext cx="10515600" cy="5648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 Order Suggestion Analysis (Part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Error Metrics Comparison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Model A: Absolute Error = 24M, RMSE = 1.64k, MAPE = 4.05k.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Model B: Absolute Error = 24M, RMSE = 1.52k, MAPE = 3.94k.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B has slightly better error metrics</a:t>
            </a:r>
            <a:r>
              <a:rPr lang="en-US" sz="1800" dirty="0"/>
              <a:t> than Model 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Closer Alignment with Actual Sales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 the comparison of actual sales vs. order suggestions, </a:t>
            </a:r>
            <a:r>
              <a:rPr lang="en-US" sz="1800" b="1" dirty="0"/>
              <a:t>Model B’s suggestions are closer to actual sales</a:t>
            </a:r>
            <a:r>
              <a:rPr lang="en-US" sz="1800" dirty="0"/>
              <a:t>, as shown in the line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Stock Analysis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A</a:t>
            </a:r>
            <a:r>
              <a:rPr lang="en-US" sz="18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Excess Stock Flag = 1,745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Stock Out Flag = 36k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/>
              <a:t>Higher stock out flags, lower excess stock flags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B</a:t>
            </a:r>
            <a:r>
              <a:rPr lang="en-US" sz="18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Excess Stock Flag = 9,399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Stock Out Flag = 35k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/>
              <a:t>Higher excess stock flags, slightly lower stock out flags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Weekly Trends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Model A shows </a:t>
            </a:r>
            <a:r>
              <a:rPr lang="en-US" sz="1800" b="1" dirty="0"/>
              <a:t>higher stock out flags compared to excess stock flags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Model B has both </a:t>
            </a:r>
            <a:r>
              <a:rPr lang="en-US" sz="1800" b="1" dirty="0"/>
              <a:t>higher stock out and excess stock flags</a:t>
            </a:r>
            <a:r>
              <a:rPr lang="en-US" sz="1800" dirty="0"/>
              <a:t>, but excess stock is significantly higher than in Model A.</a:t>
            </a:r>
          </a:p>
          <a:p>
            <a:pPr marL="0" indent="0">
              <a:buNone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0925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710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Part 1:Sales Prediction Model Comparison </vt:lpstr>
      <vt:lpstr>Sales Predictions vs. Actual Sales by Week</vt:lpstr>
      <vt:lpstr>PowerPoint Presentation</vt:lpstr>
      <vt:lpstr>Part 2: Order Suggestion and Stock Analysis </vt:lpstr>
      <vt:lpstr>PowerPoint Presentation</vt:lpstr>
      <vt:lpstr>Weekly Stock Flags Analysis </vt:lpstr>
      <vt:lpstr>Summary of Model A vs Model B performance for sales prediction and order suggestion.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 Nithya</dc:creator>
  <cp:lastModifiedBy>T G Nithya</cp:lastModifiedBy>
  <cp:revision>11</cp:revision>
  <dcterms:created xsi:type="dcterms:W3CDTF">2024-12-04T12:29:48Z</dcterms:created>
  <dcterms:modified xsi:type="dcterms:W3CDTF">2024-12-11T04:41:30Z</dcterms:modified>
</cp:coreProperties>
</file>