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61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6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6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37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4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1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3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5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66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64335-D858-4D43-9828-A77538CE5C1D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3B25-73B9-4172-A8CF-CE1545CE3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2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080952" y="370703"/>
            <a:ext cx="5247502" cy="4794421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794418" y="840259"/>
            <a:ext cx="1828803" cy="650795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4794417" y="1165657"/>
            <a:ext cx="1" cy="314273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3221" y="1165656"/>
            <a:ext cx="0" cy="314273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 flipV="1">
            <a:off x="4794418" y="1009137"/>
            <a:ext cx="543699" cy="156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4794418" y="1165657"/>
            <a:ext cx="9308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80952" y="2235545"/>
            <a:ext cx="1713465" cy="441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93880" y="1165656"/>
            <a:ext cx="10125" cy="32094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96609" y="3982991"/>
            <a:ext cx="1828803" cy="65079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810895" y="3574259"/>
            <a:ext cx="1795850" cy="7055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Nitz</dc:creator>
  <cp:lastModifiedBy>Nitz</cp:lastModifiedBy>
  <cp:revision>3</cp:revision>
  <dcterms:created xsi:type="dcterms:W3CDTF">2016-11-30T17:46:11Z</dcterms:created>
  <dcterms:modified xsi:type="dcterms:W3CDTF">2016-11-30T17:58:27Z</dcterms:modified>
</cp:coreProperties>
</file>