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71" r:id="rId9"/>
    <p:sldId id="262" r:id="rId10"/>
    <p:sldId id="264" r:id="rId11"/>
    <p:sldId id="275" r:id="rId12"/>
    <p:sldId id="273" r:id="rId13"/>
    <p:sldId id="274" r:id="rId14"/>
    <p:sldId id="272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Jayakumar" userId="cf2792cb6d65ea43" providerId="LiveId" clId="{C6B2E303-E051-40C1-A0E3-3E0DF8B9AC18}"/>
    <pc:docChg chg="undo custSel addSld modSld">
      <pc:chgData name="Arun Jayakumar" userId="cf2792cb6d65ea43" providerId="LiveId" clId="{C6B2E303-E051-40C1-A0E3-3E0DF8B9AC18}" dt="2017-12-01T02:17:31.611" v="2832" actId="27636"/>
      <pc:docMkLst>
        <pc:docMk/>
      </pc:docMkLst>
      <pc:sldChg chg="modSp">
        <pc:chgData name="Arun Jayakumar" userId="cf2792cb6d65ea43" providerId="LiveId" clId="{C6B2E303-E051-40C1-A0E3-3E0DF8B9AC18}" dt="2017-12-01T02:15:22.597" v="2823" actId="20577"/>
        <pc:sldMkLst>
          <pc:docMk/>
          <pc:sldMk cId="1641521112" sldId="257"/>
        </pc:sldMkLst>
        <pc:spChg chg="mod">
          <ac:chgData name="Arun Jayakumar" userId="cf2792cb6d65ea43" providerId="LiveId" clId="{C6B2E303-E051-40C1-A0E3-3E0DF8B9AC18}" dt="2017-12-01T02:15:22.597" v="2823" actId="20577"/>
          <ac:spMkLst>
            <pc:docMk/>
            <pc:sldMk cId="1641521112" sldId="257"/>
            <ac:spMk id="3" creationId="{C9952D34-07D7-4BE3-B1C2-18ADD00211CF}"/>
          </ac:spMkLst>
        </pc:spChg>
      </pc:sldChg>
      <pc:sldChg chg="modSp">
        <pc:chgData name="Arun Jayakumar" userId="cf2792cb6d65ea43" providerId="LiveId" clId="{C6B2E303-E051-40C1-A0E3-3E0DF8B9AC18}" dt="2017-12-01T02:05:41.638" v="1882" actId="20577"/>
        <pc:sldMkLst>
          <pc:docMk/>
          <pc:sldMk cId="3676402024" sldId="258"/>
        </pc:sldMkLst>
        <pc:spChg chg="mod">
          <ac:chgData name="Arun Jayakumar" userId="cf2792cb6d65ea43" providerId="LiveId" clId="{C6B2E303-E051-40C1-A0E3-3E0DF8B9AC18}" dt="2017-12-01T02:05:41.638" v="1882" actId="20577"/>
          <ac:spMkLst>
            <pc:docMk/>
            <pc:sldMk cId="3676402024" sldId="258"/>
            <ac:spMk id="3" creationId="{A825B26C-866A-4B93-B2D6-6248E32D6FE0}"/>
          </ac:spMkLst>
        </pc:spChg>
      </pc:sldChg>
      <pc:sldChg chg="modSp">
        <pc:chgData name="Arun Jayakumar" userId="cf2792cb6d65ea43" providerId="LiveId" clId="{C6B2E303-E051-40C1-A0E3-3E0DF8B9AC18}" dt="2017-12-01T02:15:54.612" v="2824" actId="1076"/>
        <pc:sldMkLst>
          <pc:docMk/>
          <pc:sldMk cId="2552746846" sldId="259"/>
        </pc:sldMkLst>
        <pc:spChg chg="mod">
          <ac:chgData name="Arun Jayakumar" userId="cf2792cb6d65ea43" providerId="LiveId" clId="{C6B2E303-E051-40C1-A0E3-3E0DF8B9AC18}" dt="2017-12-01T02:15:54.612" v="2824" actId="1076"/>
          <ac:spMkLst>
            <pc:docMk/>
            <pc:sldMk cId="2552746846" sldId="259"/>
            <ac:spMk id="3" creationId="{9DCE02B8-9D42-4323-8991-FFAD798E448B}"/>
          </ac:spMkLst>
        </pc:spChg>
      </pc:sldChg>
      <pc:sldChg chg="modSp">
        <pc:chgData name="Arun Jayakumar" userId="cf2792cb6d65ea43" providerId="LiveId" clId="{C6B2E303-E051-40C1-A0E3-3E0DF8B9AC18}" dt="2017-12-01T02:06:48.680" v="2067" actId="20577"/>
        <pc:sldMkLst>
          <pc:docMk/>
          <pc:sldMk cId="3022753607" sldId="260"/>
        </pc:sldMkLst>
        <pc:spChg chg="mod">
          <ac:chgData name="Arun Jayakumar" userId="cf2792cb6d65ea43" providerId="LiveId" clId="{C6B2E303-E051-40C1-A0E3-3E0DF8B9AC18}" dt="2017-12-01T02:06:48.680" v="2067" actId="20577"/>
          <ac:spMkLst>
            <pc:docMk/>
            <pc:sldMk cId="3022753607" sldId="260"/>
            <ac:spMk id="3" creationId="{4DE73413-2495-408B-A603-622F3D3ADA2C}"/>
          </ac:spMkLst>
        </pc:spChg>
      </pc:sldChg>
      <pc:sldChg chg="delSp modSp add">
        <pc:chgData name="Arun Jayakumar" userId="cf2792cb6d65ea43" providerId="LiveId" clId="{C6B2E303-E051-40C1-A0E3-3E0DF8B9AC18}" dt="2017-12-01T01:41:23.625" v="480" actId="20577"/>
        <pc:sldMkLst>
          <pc:docMk/>
          <pc:sldMk cId="3109498291" sldId="261"/>
        </pc:sldMkLst>
        <pc:spChg chg="del mod">
          <ac:chgData name="Arun Jayakumar" userId="cf2792cb6d65ea43" providerId="LiveId" clId="{C6B2E303-E051-40C1-A0E3-3E0DF8B9AC18}" dt="2017-12-01T01:38:57.451" v="23" actId="478"/>
          <ac:spMkLst>
            <pc:docMk/>
            <pc:sldMk cId="3109498291" sldId="261"/>
            <ac:spMk id="2" creationId="{537573AD-04D3-468B-9D5A-DA30D1DF23F8}"/>
          </ac:spMkLst>
        </pc:spChg>
        <pc:spChg chg="mod">
          <ac:chgData name="Arun Jayakumar" userId="cf2792cb6d65ea43" providerId="LiveId" clId="{C6B2E303-E051-40C1-A0E3-3E0DF8B9AC18}" dt="2017-12-01T01:41:23.625" v="480" actId="20577"/>
          <ac:spMkLst>
            <pc:docMk/>
            <pc:sldMk cId="3109498291" sldId="261"/>
            <ac:spMk id="3" creationId="{7D612F9F-EA9E-40D6-89FD-65CCF116F55B}"/>
          </ac:spMkLst>
        </pc:spChg>
      </pc:sldChg>
      <pc:sldChg chg="modSp add">
        <pc:chgData name="Arun Jayakumar" userId="cf2792cb6d65ea43" providerId="LiveId" clId="{C6B2E303-E051-40C1-A0E3-3E0DF8B9AC18}" dt="2017-12-01T01:54:46.041" v="933" actId="20577"/>
        <pc:sldMkLst>
          <pc:docMk/>
          <pc:sldMk cId="1716642663" sldId="262"/>
        </pc:sldMkLst>
        <pc:spChg chg="mod">
          <ac:chgData name="Arun Jayakumar" userId="cf2792cb6d65ea43" providerId="LiveId" clId="{C6B2E303-E051-40C1-A0E3-3E0DF8B9AC18}" dt="2017-12-01T01:54:46.041" v="933" actId="20577"/>
          <ac:spMkLst>
            <pc:docMk/>
            <pc:sldMk cId="1716642663" sldId="262"/>
            <ac:spMk id="2" creationId="{2CA866D5-C6E6-4803-B0AA-6C8AE6CFB051}"/>
          </ac:spMkLst>
        </pc:spChg>
      </pc:sldChg>
      <pc:sldChg chg="modSp add">
        <pc:chgData name="Arun Jayakumar" userId="cf2792cb6d65ea43" providerId="LiveId" clId="{C6B2E303-E051-40C1-A0E3-3E0DF8B9AC18}" dt="2017-12-01T02:05:06.628" v="1843" actId="20577"/>
        <pc:sldMkLst>
          <pc:docMk/>
          <pc:sldMk cId="1202194272" sldId="263"/>
        </pc:sldMkLst>
        <pc:spChg chg="mod">
          <ac:chgData name="Arun Jayakumar" userId="cf2792cb6d65ea43" providerId="LiveId" clId="{C6B2E303-E051-40C1-A0E3-3E0DF8B9AC18}" dt="2017-12-01T01:42:06.004" v="535" actId="20577"/>
          <ac:spMkLst>
            <pc:docMk/>
            <pc:sldMk cId="1202194272" sldId="263"/>
            <ac:spMk id="2" creationId="{4699F959-D24B-4BE3-8353-E19841A68838}"/>
          </ac:spMkLst>
        </pc:spChg>
        <pc:spChg chg="mod">
          <ac:chgData name="Arun Jayakumar" userId="cf2792cb6d65ea43" providerId="LiveId" clId="{C6B2E303-E051-40C1-A0E3-3E0DF8B9AC18}" dt="2017-12-01T02:05:06.628" v="1843" actId="20577"/>
          <ac:spMkLst>
            <pc:docMk/>
            <pc:sldMk cId="1202194272" sldId="263"/>
            <ac:spMk id="3" creationId="{C9952D34-07D7-4BE3-B1C2-18ADD00211CF}"/>
          </ac:spMkLst>
        </pc:spChg>
      </pc:sldChg>
      <pc:sldChg chg="add">
        <pc:chgData name="Arun Jayakumar" userId="cf2792cb6d65ea43" providerId="LiveId" clId="{C6B2E303-E051-40C1-A0E3-3E0DF8B9AC18}" dt="2017-12-01T01:54:54.205" v="934"/>
        <pc:sldMkLst>
          <pc:docMk/>
          <pc:sldMk cId="2703444445" sldId="264"/>
        </pc:sldMkLst>
      </pc:sldChg>
      <pc:sldChg chg="add">
        <pc:chgData name="Arun Jayakumar" userId="cf2792cb6d65ea43" providerId="LiveId" clId="{C6B2E303-E051-40C1-A0E3-3E0DF8B9AC18}" dt="2017-12-01T01:54:57.223" v="935"/>
        <pc:sldMkLst>
          <pc:docMk/>
          <pc:sldMk cId="1090057736" sldId="265"/>
        </pc:sldMkLst>
      </pc:sldChg>
      <pc:sldChg chg="modSp add">
        <pc:chgData name="Arun Jayakumar" userId="cf2792cb6d65ea43" providerId="LiveId" clId="{C6B2E303-E051-40C1-A0E3-3E0DF8B9AC18}" dt="2017-12-01T01:55:11.251" v="988" actId="20577"/>
        <pc:sldMkLst>
          <pc:docMk/>
          <pc:sldMk cId="3356253364" sldId="266"/>
        </pc:sldMkLst>
        <pc:spChg chg="mod">
          <ac:chgData name="Arun Jayakumar" userId="cf2792cb6d65ea43" providerId="LiveId" clId="{C6B2E303-E051-40C1-A0E3-3E0DF8B9AC18}" dt="2017-12-01T01:55:11.251" v="988" actId="20577"/>
          <ac:spMkLst>
            <pc:docMk/>
            <pc:sldMk cId="3356253364" sldId="266"/>
            <ac:spMk id="2" creationId="{2CA866D5-C6E6-4803-B0AA-6C8AE6CFB051}"/>
          </ac:spMkLst>
        </pc:spChg>
      </pc:sldChg>
      <pc:sldChg chg="add">
        <pc:chgData name="Arun Jayakumar" userId="cf2792cb6d65ea43" providerId="LiveId" clId="{C6B2E303-E051-40C1-A0E3-3E0DF8B9AC18}" dt="2017-12-01T01:55:14.411" v="989"/>
        <pc:sldMkLst>
          <pc:docMk/>
          <pc:sldMk cId="3977896083" sldId="267"/>
        </pc:sldMkLst>
      </pc:sldChg>
      <pc:sldChg chg="add">
        <pc:chgData name="Arun Jayakumar" userId="cf2792cb6d65ea43" providerId="LiveId" clId="{C6B2E303-E051-40C1-A0E3-3E0DF8B9AC18}" dt="2017-12-01T01:55:18.024" v="990"/>
        <pc:sldMkLst>
          <pc:docMk/>
          <pc:sldMk cId="4088975057" sldId="268"/>
        </pc:sldMkLst>
      </pc:sldChg>
      <pc:sldChg chg="add">
        <pc:chgData name="Arun Jayakumar" userId="cf2792cb6d65ea43" providerId="LiveId" clId="{C6B2E303-E051-40C1-A0E3-3E0DF8B9AC18}" dt="2017-12-01T01:55:19.634" v="991"/>
        <pc:sldMkLst>
          <pc:docMk/>
          <pc:sldMk cId="4075068667" sldId="269"/>
        </pc:sldMkLst>
      </pc:sldChg>
      <pc:sldChg chg="modSp add">
        <pc:chgData name="Arun Jayakumar" userId="cf2792cb6d65ea43" providerId="LiveId" clId="{C6B2E303-E051-40C1-A0E3-3E0DF8B9AC18}" dt="2017-12-01T02:17:31.611" v="2832" actId="27636"/>
        <pc:sldMkLst>
          <pc:docMk/>
          <pc:sldMk cId="2040966573" sldId="270"/>
        </pc:sldMkLst>
        <pc:spChg chg="mod">
          <ac:chgData name="Arun Jayakumar" userId="cf2792cb6d65ea43" providerId="LiveId" clId="{C6B2E303-E051-40C1-A0E3-3E0DF8B9AC18}" dt="2017-12-01T01:55:24.216" v="1002" actId="20577"/>
          <ac:spMkLst>
            <pc:docMk/>
            <pc:sldMk cId="2040966573" sldId="270"/>
            <ac:spMk id="2" creationId="{FFA5F22A-41C7-4FC4-8782-A64F7B65C038}"/>
          </ac:spMkLst>
        </pc:spChg>
        <pc:spChg chg="mod">
          <ac:chgData name="Arun Jayakumar" userId="cf2792cb6d65ea43" providerId="LiveId" clId="{C6B2E303-E051-40C1-A0E3-3E0DF8B9AC18}" dt="2017-12-01T02:17:31.611" v="2832" actId="27636"/>
          <ac:spMkLst>
            <pc:docMk/>
            <pc:sldMk cId="2040966573" sldId="270"/>
            <ac:spMk id="3" creationId="{362A476E-196C-4414-9693-9438BD768679}"/>
          </ac:spMkLst>
        </pc:spChg>
      </pc:sldChg>
      <pc:sldChg chg="modSp add">
        <pc:chgData name="Arun Jayakumar" userId="cf2792cb6d65ea43" providerId="LiveId" clId="{C6B2E303-E051-40C1-A0E3-3E0DF8B9AC18}" dt="2017-12-01T02:13:16.806" v="2799" actId="20577"/>
        <pc:sldMkLst>
          <pc:docMk/>
          <pc:sldMk cId="999007216" sldId="271"/>
        </pc:sldMkLst>
        <pc:spChg chg="mod">
          <ac:chgData name="Arun Jayakumar" userId="cf2792cb6d65ea43" providerId="LiveId" clId="{C6B2E303-E051-40C1-A0E3-3E0DF8B9AC18}" dt="2017-12-01T02:10:53.186" v="2177" actId="20577"/>
          <ac:spMkLst>
            <pc:docMk/>
            <pc:sldMk cId="999007216" sldId="271"/>
            <ac:spMk id="2" creationId="{E99B00FB-407F-42C2-812E-999FE30E6EA0}"/>
          </ac:spMkLst>
        </pc:spChg>
        <pc:spChg chg="mod">
          <ac:chgData name="Arun Jayakumar" userId="cf2792cb6d65ea43" providerId="LiveId" clId="{C6B2E303-E051-40C1-A0E3-3E0DF8B9AC18}" dt="2017-12-01T02:13:16.806" v="2799" actId="20577"/>
          <ac:spMkLst>
            <pc:docMk/>
            <pc:sldMk cId="999007216" sldId="271"/>
            <ac:spMk id="3" creationId="{54AFD42E-CA59-44B9-8AD4-CB32027DD05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sm\OneDrive\Courses\DADM\project\Final%20Project%20-%20DADM%20(1)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tsm\OneDrive\Courses\DADM\project\Final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- DADM (1) (Autosaved).xlsx]Sheet1!PivotTable1</c:name>
    <c:fmtId val="6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Beneficiaries</a:t>
            </a:r>
            <a:r>
              <a:rPr lang="en-US" baseline="0"/>
              <a:t> identified with Diabetes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Sheet1!$A$4:$A$17</c:f>
              <c:strCache>
                <c:ptCount val="13"/>
                <c:pt idx="0">
                  <c:v>CA</c:v>
                </c:pt>
                <c:pt idx="1">
                  <c:v>CT</c:v>
                </c:pt>
                <c:pt idx="2">
                  <c:v>DE</c:v>
                </c:pt>
                <c:pt idx="3">
                  <c:v>MA</c:v>
                </c:pt>
                <c:pt idx="4">
                  <c:v>ME</c:v>
                </c:pt>
                <c:pt idx="5">
                  <c:v>MT</c:v>
                </c:pt>
                <c:pt idx="6">
                  <c:v>NC</c:v>
                </c:pt>
                <c:pt idx="7">
                  <c:v>NH</c:v>
                </c:pt>
                <c:pt idx="8">
                  <c:v>NJ</c:v>
                </c:pt>
                <c:pt idx="9">
                  <c:v>PA</c:v>
                </c:pt>
                <c:pt idx="10">
                  <c:v>RI</c:v>
                </c:pt>
                <c:pt idx="11">
                  <c:v>VT</c:v>
                </c:pt>
                <c:pt idx="12">
                  <c:v>WI</c:v>
                </c:pt>
              </c:strCache>
            </c:strRef>
          </c:cat>
          <c:val>
            <c:numRef>
              <c:f>Sheet1!$B$4:$B$17</c:f>
              <c:numCache>
                <c:formatCode>General</c:formatCode>
                <c:ptCount val="13"/>
                <c:pt idx="0">
                  <c:v>37129</c:v>
                </c:pt>
                <c:pt idx="1">
                  <c:v>6441</c:v>
                </c:pt>
                <c:pt idx="2">
                  <c:v>1667</c:v>
                </c:pt>
                <c:pt idx="3">
                  <c:v>12664</c:v>
                </c:pt>
                <c:pt idx="4">
                  <c:v>2509</c:v>
                </c:pt>
                <c:pt idx="5">
                  <c:v>1555</c:v>
                </c:pt>
                <c:pt idx="6">
                  <c:v>14762</c:v>
                </c:pt>
                <c:pt idx="7">
                  <c:v>2480</c:v>
                </c:pt>
                <c:pt idx="8">
                  <c:v>14594</c:v>
                </c:pt>
                <c:pt idx="9">
                  <c:v>23053</c:v>
                </c:pt>
                <c:pt idx="10">
                  <c:v>1935</c:v>
                </c:pt>
                <c:pt idx="11">
                  <c:v>1105</c:v>
                </c:pt>
                <c:pt idx="12">
                  <c:v>8690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data set.xlsx]Sheet3!PivotTable2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submitted charge amount</a:t>
            </a:r>
          </a:p>
          <a:p>
            <a:pPr>
              <a:defRPr/>
            </a:pPr>
            <a:r>
              <a:rPr lang="en-US"/>
              <a:t>San Diego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Sheet3!$A$4:$A$306</c:f>
              <c:strCache>
                <c:ptCount val="302"/>
                <c:pt idx="0">
                  <c:v>A.P.O.</c:v>
                </c:pt>
                <c:pt idx="1">
                  <c:v>ALAMEDA</c:v>
                </c:pt>
                <c:pt idx="2">
                  <c:v>ALBANY</c:v>
                </c:pt>
                <c:pt idx="3">
                  <c:v>ALHAMBRA</c:v>
                </c:pt>
                <c:pt idx="4">
                  <c:v>ALISO VIEJO</c:v>
                </c:pt>
                <c:pt idx="5">
                  <c:v>ANAHEIM</c:v>
                </c:pt>
                <c:pt idx="6">
                  <c:v>ANTIOCH</c:v>
                </c:pt>
                <c:pt idx="7">
                  <c:v>APPLE VALLEY</c:v>
                </c:pt>
                <c:pt idx="8">
                  <c:v>ARCADIA</c:v>
                </c:pt>
                <c:pt idx="9">
                  <c:v>ARCATA</c:v>
                </c:pt>
                <c:pt idx="10">
                  <c:v>BAKERSFIELD</c:v>
                </c:pt>
                <c:pt idx="11">
                  <c:v>BALDWIN PARK</c:v>
                </c:pt>
                <c:pt idx="12">
                  <c:v>BEAUMONT</c:v>
                </c:pt>
                <c:pt idx="13">
                  <c:v>BELLFLOWER</c:v>
                </c:pt>
                <c:pt idx="14">
                  <c:v>BELMONT</c:v>
                </c:pt>
                <c:pt idx="15">
                  <c:v>BERKELEY</c:v>
                </c:pt>
                <c:pt idx="16">
                  <c:v>BEVERLY HILLS</c:v>
                </c:pt>
                <c:pt idx="17">
                  <c:v>BISHOP</c:v>
                </c:pt>
                <c:pt idx="18">
                  <c:v>BONITA</c:v>
                </c:pt>
                <c:pt idx="19">
                  <c:v>BONSALL</c:v>
                </c:pt>
                <c:pt idx="20">
                  <c:v>BREA</c:v>
                </c:pt>
                <c:pt idx="21">
                  <c:v>BRENTWOOD</c:v>
                </c:pt>
                <c:pt idx="22">
                  <c:v>BUELLTON</c:v>
                </c:pt>
                <c:pt idx="23">
                  <c:v>BUENA PARK</c:v>
                </c:pt>
                <c:pt idx="24">
                  <c:v>BURBANK</c:v>
                </c:pt>
                <c:pt idx="25">
                  <c:v>BURLINGAME</c:v>
                </c:pt>
                <c:pt idx="26">
                  <c:v>CALABASAS HILLS</c:v>
                </c:pt>
                <c:pt idx="27">
                  <c:v>CAMARILLO</c:v>
                </c:pt>
                <c:pt idx="28">
                  <c:v>CAMBRIA</c:v>
                </c:pt>
                <c:pt idx="29">
                  <c:v>CAMPBELL</c:v>
                </c:pt>
                <c:pt idx="30">
                  <c:v>CANOGA PARK</c:v>
                </c:pt>
                <c:pt idx="31">
                  <c:v>CAPITOLA</c:v>
                </c:pt>
                <c:pt idx="32">
                  <c:v>CARLSBAD</c:v>
                </c:pt>
                <c:pt idx="33">
                  <c:v>CARMEL</c:v>
                </c:pt>
                <c:pt idx="34">
                  <c:v>CARMICHAEL</c:v>
                </c:pt>
                <c:pt idx="35">
                  <c:v>CARSON</c:v>
                </c:pt>
                <c:pt idx="36">
                  <c:v>CASTRO VALLEY</c:v>
                </c:pt>
                <c:pt idx="37">
                  <c:v>CHATSWORTH</c:v>
                </c:pt>
                <c:pt idx="38">
                  <c:v>CHICO</c:v>
                </c:pt>
                <c:pt idx="39">
                  <c:v>CHINO</c:v>
                </c:pt>
                <c:pt idx="40">
                  <c:v>CHULA VISTA</c:v>
                </c:pt>
                <c:pt idx="41">
                  <c:v>CLOVIS</c:v>
                </c:pt>
                <c:pt idx="42">
                  <c:v>COLTON</c:v>
                </c:pt>
                <c:pt idx="43">
                  <c:v>COLUSA</c:v>
                </c:pt>
                <c:pt idx="44">
                  <c:v>COMPTON</c:v>
                </c:pt>
                <c:pt idx="45">
                  <c:v>CONCORD</c:v>
                </c:pt>
                <c:pt idx="46">
                  <c:v>CORONA</c:v>
                </c:pt>
                <c:pt idx="47">
                  <c:v>CORONADO</c:v>
                </c:pt>
                <c:pt idx="48">
                  <c:v>COTATI</c:v>
                </c:pt>
                <c:pt idx="49">
                  <c:v>COVINA</c:v>
                </c:pt>
                <c:pt idx="50">
                  <c:v>CRESCENT CITY</c:v>
                </c:pt>
                <c:pt idx="51">
                  <c:v>CULVER CITY</c:v>
                </c:pt>
                <c:pt idx="52">
                  <c:v>CUPERTINO</c:v>
                </c:pt>
                <c:pt idx="53">
                  <c:v>CYPRESS</c:v>
                </c:pt>
                <c:pt idx="54">
                  <c:v>DALY CITY</c:v>
                </c:pt>
                <c:pt idx="55">
                  <c:v>DANVILLE</c:v>
                </c:pt>
                <c:pt idx="56">
                  <c:v>DEL MAR</c:v>
                </c:pt>
                <c:pt idx="57">
                  <c:v>DEL REY OAKS</c:v>
                </c:pt>
                <c:pt idx="58">
                  <c:v>DIAMOND BAR</c:v>
                </c:pt>
                <c:pt idx="59">
                  <c:v>DOWNEY</c:v>
                </c:pt>
                <c:pt idx="60">
                  <c:v>DUARTE</c:v>
                </c:pt>
                <c:pt idx="61">
                  <c:v>DUBLIN</c:v>
                </c:pt>
                <c:pt idx="62">
                  <c:v>DURATE</c:v>
                </c:pt>
                <c:pt idx="63">
                  <c:v>E PALO ALTO</c:v>
                </c:pt>
                <c:pt idx="64">
                  <c:v>EL CAJON</c:v>
                </c:pt>
                <c:pt idx="65">
                  <c:v>EL CENTRO</c:v>
                </c:pt>
                <c:pt idx="66">
                  <c:v>EL CERRITO</c:v>
                </c:pt>
                <c:pt idx="67">
                  <c:v>EL MONTE</c:v>
                </c:pt>
                <c:pt idx="68">
                  <c:v>EL SOBRANTE</c:v>
                </c:pt>
                <c:pt idx="69">
                  <c:v>ELK GROVE</c:v>
                </c:pt>
                <c:pt idx="70">
                  <c:v>ENCINITAS</c:v>
                </c:pt>
                <c:pt idx="71">
                  <c:v>ENCINO</c:v>
                </c:pt>
                <c:pt idx="72">
                  <c:v>ESCONDIDO</c:v>
                </c:pt>
                <c:pt idx="73">
                  <c:v>EUREKA</c:v>
                </c:pt>
                <c:pt idx="74">
                  <c:v>FAIRFIELD</c:v>
                </c:pt>
                <c:pt idx="75">
                  <c:v>FORT BRAGG</c:v>
                </c:pt>
                <c:pt idx="76">
                  <c:v>FORTUNA</c:v>
                </c:pt>
                <c:pt idx="77">
                  <c:v>FOUNTAIN VALLEY</c:v>
                </c:pt>
                <c:pt idx="78">
                  <c:v>FREEDOM</c:v>
                </c:pt>
                <c:pt idx="79">
                  <c:v>FREMONT</c:v>
                </c:pt>
                <c:pt idx="80">
                  <c:v>FRENCH CAMP</c:v>
                </c:pt>
                <c:pt idx="81">
                  <c:v>FRESNO</c:v>
                </c:pt>
                <c:pt idx="82">
                  <c:v>FULLERTON</c:v>
                </c:pt>
                <c:pt idx="83">
                  <c:v>GARDEN GROVE</c:v>
                </c:pt>
                <c:pt idx="84">
                  <c:v>GARDENA</c:v>
                </c:pt>
                <c:pt idx="85">
                  <c:v>GLENDALE</c:v>
                </c:pt>
                <c:pt idx="86">
                  <c:v>GLENDORA</c:v>
                </c:pt>
                <c:pt idx="87">
                  <c:v>GRANADA HILLS</c:v>
                </c:pt>
                <c:pt idx="88">
                  <c:v>GRASS VALLEY</c:v>
                </c:pt>
                <c:pt idx="89">
                  <c:v>GREENBRAE</c:v>
                </c:pt>
                <c:pt idx="90">
                  <c:v>HANFORD</c:v>
                </c:pt>
                <c:pt idx="91">
                  <c:v>HARBOR CITY</c:v>
                </c:pt>
                <c:pt idx="92">
                  <c:v>HAWTHORNE</c:v>
                </c:pt>
                <c:pt idx="93">
                  <c:v>HAYWARD</c:v>
                </c:pt>
                <c:pt idx="94">
                  <c:v>HEMET</c:v>
                </c:pt>
                <c:pt idx="95">
                  <c:v>HERCULES</c:v>
                </c:pt>
                <c:pt idx="96">
                  <c:v>HERMOSA BEACH</c:v>
                </c:pt>
                <c:pt idx="97">
                  <c:v>HESPERIA</c:v>
                </c:pt>
                <c:pt idx="98">
                  <c:v>HIGHLAND</c:v>
                </c:pt>
                <c:pt idx="99">
                  <c:v>HOLLISTER</c:v>
                </c:pt>
                <c:pt idx="100">
                  <c:v>HUNTINGTON BEACH</c:v>
                </c:pt>
                <c:pt idx="101">
                  <c:v>HUNTINGTON PARK</c:v>
                </c:pt>
                <c:pt idx="102">
                  <c:v>IMPERIAL</c:v>
                </c:pt>
                <c:pt idx="103">
                  <c:v>IMPERIAL BEACH</c:v>
                </c:pt>
                <c:pt idx="104">
                  <c:v>INGLEWOOD</c:v>
                </c:pt>
                <c:pt idx="105">
                  <c:v>IRVINE</c:v>
                </c:pt>
                <c:pt idx="106">
                  <c:v>IRWINDALE</c:v>
                </c:pt>
                <c:pt idx="107">
                  <c:v>JACKSON</c:v>
                </c:pt>
                <c:pt idx="108">
                  <c:v>JOSHUA TREE</c:v>
                </c:pt>
                <c:pt idx="109">
                  <c:v>LA</c:v>
                </c:pt>
                <c:pt idx="110">
                  <c:v>LA CANADA</c:v>
                </c:pt>
                <c:pt idx="111">
                  <c:v>LA JOLLA</c:v>
                </c:pt>
                <c:pt idx="112">
                  <c:v>LA MESA</c:v>
                </c:pt>
                <c:pt idx="113">
                  <c:v>LA PALMA</c:v>
                </c:pt>
                <c:pt idx="114">
                  <c:v>LA VERNE</c:v>
                </c:pt>
                <c:pt idx="115">
                  <c:v>LADERA RANCH</c:v>
                </c:pt>
                <c:pt idx="116">
                  <c:v>LAFAYETTE</c:v>
                </c:pt>
                <c:pt idx="117">
                  <c:v>LAGUNA BEACH</c:v>
                </c:pt>
                <c:pt idx="118">
                  <c:v>LAGUNA HILLS</c:v>
                </c:pt>
                <c:pt idx="119">
                  <c:v>LAGUNA NIGUEL</c:v>
                </c:pt>
                <c:pt idx="120">
                  <c:v>LAKE FOREST</c:v>
                </c:pt>
                <c:pt idx="121">
                  <c:v>LAKEPORT</c:v>
                </c:pt>
                <c:pt idx="122">
                  <c:v>LAKEWOOD</c:v>
                </c:pt>
                <c:pt idx="123">
                  <c:v>LANCASTER</c:v>
                </c:pt>
                <c:pt idx="124">
                  <c:v>LAWNDALE</c:v>
                </c:pt>
                <c:pt idx="125">
                  <c:v>LEMON GROVE</c:v>
                </c:pt>
                <c:pt idx="126">
                  <c:v>LIVERMORE</c:v>
                </c:pt>
                <c:pt idx="127">
                  <c:v>LODI</c:v>
                </c:pt>
                <c:pt idx="128">
                  <c:v>LOMA LINDA</c:v>
                </c:pt>
                <c:pt idx="129">
                  <c:v>LOMPOC</c:v>
                </c:pt>
                <c:pt idx="130">
                  <c:v>LONG BEACH</c:v>
                </c:pt>
                <c:pt idx="131">
                  <c:v>LOS ALAMITOS</c:v>
                </c:pt>
                <c:pt idx="132">
                  <c:v>LOS ANGELES</c:v>
                </c:pt>
                <c:pt idx="133">
                  <c:v>LOS GATOS</c:v>
                </c:pt>
                <c:pt idx="134">
                  <c:v>LYNWOOD</c:v>
                </c:pt>
                <c:pt idx="135">
                  <c:v>MADERA</c:v>
                </c:pt>
                <c:pt idx="136">
                  <c:v>MANHATTAN BEACH</c:v>
                </c:pt>
                <c:pt idx="137">
                  <c:v>MANTECA</c:v>
                </c:pt>
                <c:pt idx="138">
                  <c:v>MARINA</c:v>
                </c:pt>
                <c:pt idx="139">
                  <c:v>MARINA DEL REY</c:v>
                </c:pt>
                <c:pt idx="140">
                  <c:v>MARYSVILLE</c:v>
                </c:pt>
                <c:pt idx="141">
                  <c:v>MATHER</c:v>
                </c:pt>
                <c:pt idx="142">
                  <c:v>MENLO PARK</c:v>
                </c:pt>
                <c:pt idx="143">
                  <c:v>MERCED</c:v>
                </c:pt>
                <c:pt idx="144">
                  <c:v>MILL VALLEY</c:v>
                </c:pt>
                <c:pt idx="145">
                  <c:v>MILPITAS</c:v>
                </c:pt>
                <c:pt idx="146">
                  <c:v>MISSION HILLS</c:v>
                </c:pt>
                <c:pt idx="147">
                  <c:v>MISSION VIEJO</c:v>
                </c:pt>
                <c:pt idx="148">
                  <c:v>MODESTO</c:v>
                </c:pt>
                <c:pt idx="149">
                  <c:v>MONROVIA</c:v>
                </c:pt>
                <c:pt idx="150">
                  <c:v>MONTCLAIR</c:v>
                </c:pt>
                <c:pt idx="151">
                  <c:v>MONTEBELLO</c:v>
                </c:pt>
                <c:pt idx="152">
                  <c:v>MONTEREY</c:v>
                </c:pt>
                <c:pt idx="153">
                  <c:v>MONTEREY PARK</c:v>
                </c:pt>
                <c:pt idx="154">
                  <c:v>MOORPARK</c:v>
                </c:pt>
                <c:pt idx="155">
                  <c:v>MORENO VALLEY</c:v>
                </c:pt>
                <c:pt idx="156">
                  <c:v>MOUNT SHASTA</c:v>
                </c:pt>
                <c:pt idx="157">
                  <c:v>MOUNTAIN VIEW</c:v>
                </c:pt>
                <c:pt idx="158">
                  <c:v>NATIONAL CITY</c:v>
                </c:pt>
                <c:pt idx="159">
                  <c:v>NEEDLES</c:v>
                </c:pt>
                <c:pt idx="160">
                  <c:v>NEWHALL</c:v>
                </c:pt>
                <c:pt idx="161">
                  <c:v>NEWPORT BEACH</c:v>
                </c:pt>
                <c:pt idx="162">
                  <c:v>NORCO</c:v>
                </c:pt>
                <c:pt idx="163">
                  <c:v>NORTH FORK</c:v>
                </c:pt>
                <c:pt idx="164">
                  <c:v>NORTH HOLLYWOOD</c:v>
                </c:pt>
                <c:pt idx="165">
                  <c:v>NORTHRIDGE</c:v>
                </c:pt>
                <c:pt idx="166">
                  <c:v>NORWALK</c:v>
                </c:pt>
                <c:pt idx="167">
                  <c:v>NOVATO</c:v>
                </c:pt>
                <c:pt idx="168">
                  <c:v>OAKLAND</c:v>
                </c:pt>
                <c:pt idx="169">
                  <c:v>OCEANSIDE</c:v>
                </c:pt>
                <c:pt idx="170">
                  <c:v>OLIVEHURST</c:v>
                </c:pt>
                <c:pt idx="171">
                  <c:v>ONTARIO</c:v>
                </c:pt>
                <c:pt idx="172">
                  <c:v>ORANGE</c:v>
                </c:pt>
                <c:pt idx="173">
                  <c:v>ORINDA</c:v>
                </c:pt>
                <c:pt idx="174">
                  <c:v>OROVILLE</c:v>
                </c:pt>
                <c:pt idx="175">
                  <c:v>OXNARD</c:v>
                </c:pt>
                <c:pt idx="176">
                  <c:v>PACIFIC GROVE</c:v>
                </c:pt>
                <c:pt idx="177">
                  <c:v>PALM DESERT</c:v>
                </c:pt>
                <c:pt idx="178">
                  <c:v>PALM SPRINGS</c:v>
                </c:pt>
                <c:pt idx="179">
                  <c:v>PALO ALTO</c:v>
                </c:pt>
                <c:pt idx="180">
                  <c:v>PALOS VERDE ESTATES</c:v>
                </c:pt>
                <c:pt idx="181">
                  <c:v>PALOS VERDES ESTATES</c:v>
                </c:pt>
                <c:pt idx="182">
                  <c:v>PAMORAMA CITY</c:v>
                </c:pt>
                <c:pt idx="183">
                  <c:v>PANORAMA CITY</c:v>
                </c:pt>
                <c:pt idx="184">
                  <c:v>PARADISE</c:v>
                </c:pt>
                <c:pt idx="185">
                  <c:v>PARAMOUNT</c:v>
                </c:pt>
                <c:pt idx="186">
                  <c:v>PASADENA</c:v>
                </c:pt>
                <c:pt idx="187">
                  <c:v>PATTERSON</c:v>
                </c:pt>
                <c:pt idx="188">
                  <c:v>PETALUMA</c:v>
                </c:pt>
                <c:pt idx="189">
                  <c:v>PINOLE</c:v>
                </c:pt>
                <c:pt idx="190">
                  <c:v>PLACERVILLE</c:v>
                </c:pt>
                <c:pt idx="191">
                  <c:v>PLEASANT HILL</c:v>
                </c:pt>
                <c:pt idx="192">
                  <c:v>PLEASANTON</c:v>
                </c:pt>
                <c:pt idx="193">
                  <c:v>POMONA</c:v>
                </c:pt>
                <c:pt idx="194">
                  <c:v>PORTER RANCH</c:v>
                </c:pt>
                <c:pt idx="195">
                  <c:v>PORTERVILLE</c:v>
                </c:pt>
                <c:pt idx="196">
                  <c:v>POWAY</c:v>
                </c:pt>
                <c:pt idx="197">
                  <c:v>RANCHO CORDOVA</c:v>
                </c:pt>
                <c:pt idx="198">
                  <c:v>RANCHO CUCAMONGA</c:v>
                </c:pt>
                <c:pt idx="199">
                  <c:v>RANCHO CUCAMONGO</c:v>
                </c:pt>
                <c:pt idx="200">
                  <c:v>RANCHO MIRAGE</c:v>
                </c:pt>
                <c:pt idx="201">
                  <c:v>RED BLUFF</c:v>
                </c:pt>
                <c:pt idx="202">
                  <c:v>REDDING</c:v>
                </c:pt>
                <c:pt idx="203">
                  <c:v>REDLANDS</c:v>
                </c:pt>
                <c:pt idx="204">
                  <c:v>REDONDO BEACH</c:v>
                </c:pt>
                <c:pt idx="205">
                  <c:v>REDWOOD CITY</c:v>
                </c:pt>
                <c:pt idx="206">
                  <c:v>RESEDA</c:v>
                </c:pt>
                <c:pt idx="207">
                  <c:v>RIALTO</c:v>
                </c:pt>
                <c:pt idx="208">
                  <c:v>RICHMOND</c:v>
                </c:pt>
                <c:pt idx="209">
                  <c:v>RIVERSIDE</c:v>
                </c:pt>
                <c:pt idx="210">
                  <c:v>ROLLING HILLS ESTATES</c:v>
                </c:pt>
                <c:pt idx="211">
                  <c:v>ROSEMEAD</c:v>
                </c:pt>
                <c:pt idx="212">
                  <c:v>ROSEVILLE</c:v>
                </c:pt>
                <c:pt idx="213">
                  <c:v>S LAKE TAHOE</c:v>
                </c:pt>
                <c:pt idx="214">
                  <c:v>SACRAMENTO</c:v>
                </c:pt>
                <c:pt idx="215">
                  <c:v>SAINT HELENA</c:v>
                </c:pt>
                <c:pt idx="216">
                  <c:v>SALINAS</c:v>
                </c:pt>
                <c:pt idx="217">
                  <c:v>SAN BERNARDINO</c:v>
                </c:pt>
                <c:pt idx="218">
                  <c:v>SAN CARLOS</c:v>
                </c:pt>
                <c:pt idx="219">
                  <c:v>SAN DIEGO</c:v>
                </c:pt>
                <c:pt idx="220">
                  <c:v>SAN DIMAS</c:v>
                </c:pt>
                <c:pt idx="221">
                  <c:v>SAN FRANCISCO</c:v>
                </c:pt>
                <c:pt idx="222">
                  <c:v>SAN GABRIEL</c:v>
                </c:pt>
                <c:pt idx="223">
                  <c:v>SAN JOSE</c:v>
                </c:pt>
                <c:pt idx="224">
                  <c:v>SAN JUAN CAPISTRANO</c:v>
                </c:pt>
                <c:pt idx="225">
                  <c:v>SAN LEANDRO</c:v>
                </c:pt>
                <c:pt idx="226">
                  <c:v>SAN LUIS OBISPO</c:v>
                </c:pt>
                <c:pt idx="227">
                  <c:v>SAN MARCOS</c:v>
                </c:pt>
                <c:pt idx="228">
                  <c:v>SAN MARINO</c:v>
                </c:pt>
                <c:pt idx="229">
                  <c:v>SAN MATEO</c:v>
                </c:pt>
                <c:pt idx="230">
                  <c:v>SAN PABLO</c:v>
                </c:pt>
                <c:pt idx="231">
                  <c:v>SAN PEDRO</c:v>
                </c:pt>
                <c:pt idx="232">
                  <c:v>SAN RAMON</c:v>
                </c:pt>
                <c:pt idx="233">
                  <c:v>SAND CITY</c:v>
                </c:pt>
                <c:pt idx="234">
                  <c:v>SANTA ANA</c:v>
                </c:pt>
                <c:pt idx="235">
                  <c:v>SANTA BARBARA</c:v>
                </c:pt>
                <c:pt idx="236">
                  <c:v>SANTA BRABARA</c:v>
                </c:pt>
                <c:pt idx="237">
                  <c:v>SANTA CLARA</c:v>
                </c:pt>
                <c:pt idx="238">
                  <c:v>SANTA CLARITA</c:v>
                </c:pt>
                <c:pt idx="239">
                  <c:v>SANTA CRUZ</c:v>
                </c:pt>
                <c:pt idx="240">
                  <c:v>SANTA FE SPRINGS</c:v>
                </c:pt>
                <c:pt idx="241">
                  <c:v>SANTA MARIA</c:v>
                </c:pt>
                <c:pt idx="242">
                  <c:v>SANTA MONICA</c:v>
                </c:pt>
                <c:pt idx="243">
                  <c:v>SANTA ROSA</c:v>
                </c:pt>
                <c:pt idx="244">
                  <c:v>SCOTTS VALLEY</c:v>
                </c:pt>
                <c:pt idx="245">
                  <c:v>SEAL BEACH</c:v>
                </c:pt>
                <c:pt idx="246">
                  <c:v>SEBASTOPOL</c:v>
                </c:pt>
                <c:pt idx="247">
                  <c:v>SHERMAN OAKS</c:v>
                </c:pt>
                <c:pt idx="248">
                  <c:v>SIERRA MADRE</c:v>
                </c:pt>
                <c:pt idx="249">
                  <c:v>SIGNAL HILL</c:v>
                </c:pt>
                <c:pt idx="250">
                  <c:v>SIMI VALLEY</c:v>
                </c:pt>
                <c:pt idx="251">
                  <c:v>SONORA</c:v>
                </c:pt>
                <c:pt idx="252">
                  <c:v>SOUTH LAKE TAHOE</c:v>
                </c:pt>
                <c:pt idx="253">
                  <c:v>SOUTH SAN FRANCISCO</c:v>
                </c:pt>
                <c:pt idx="254">
                  <c:v>SPRING VALLEY</c:v>
                </c:pt>
                <c:pt idx="255">
                  <c:v>ST. HELENA</c:v>
                </c:pt>
                <c:pt idx="256">
                  <c:v>STANFORD</c:v>
                </c:pt>
                <c:pt idx="257">
                  <c:v>STANTON</c:v>
                </c:pt>
                <c:pt idx="258">
                  <c:v>STOCKTON</c:v>
                </c:pt>
                <c:pt idx="259">
                  <c:v>SUN CITY</c:v>
                </c:pt>
                <c:pt idx="260">
                  <c:v>SUN VALLEY</c:v>
                </c:pt>
                <c:pt idx="261">
                  <c:v>SUNNYVALE</c:v>
                </c:pt>
                <c:pt idx="262">
                  <c:v>SURFSIDE</c:v>
                </c:pt>
                <c:pt idx="263">
                  <c:v>SYLMAR</c:v>
                </c:pt>
                <c:pt idx="264">
                  <c:v>TARZANA</c:v>
                </c:pt>
                <c:pt idx="265">
                  <c:v>TEMECULA</c:v>
                </c:pt>
                <c:pt idx="266">
                  <c:v>TEMPLETON</c:v>
                </c:pt>
                <c:pt idx="267">
                  <c:v>THOUSAND OAKS</c:v>
                </c:pt>
                <c:pt idx="268">
                  <c:v>TOLUCA LAKE</c:v>
                </c:pt>
                <c:pt idx="269">
                  <c:v>TORRANCE</c:v>
                </c:pt>
                <c:pt idx="270">
                  <c:v>TRACY</c:v>
                </c:pt>
                <c:pt idx="271">
                  <c:v>TRAVIS AFB</c:v>
                </c:pt>
                <c:pt idx="272">
                  <c:v>TULARE</c:v>
                </c:pt>
                <c:pt idx="273">
                  <c:v>TURLOCK</c:v>
                </c:pt>
                <c:pt idx="274">
                  <c:v>TUSTIN</c:v>
                </c:pt>
                <c:pt idx="275">
                  <c:v>UKIAH</c:v>
                </c:pt>
                <c:pt idx="276">
                  <c:v>UPLAND</c:v>
                </c:pt>
                <c:pt idx="277">
                  <c:v>VACAVILLE</c:v>
                </c:pt>
                <c:pt idx="278">
                  <c:v>VALENCIA</c:v>
                </c:pt>
                <c:pt idx="279">
                  <c:v>VALLEJO</c:v>
                </c:pt>
                <c:pt idx="280">
                  <c:v>VALLEY CENTER</c:v>
                </c:pt>
                <c:pt idx="281">
                  <c:v>VAN NUYS</c:v>
                </c:pt>
                <c:pt idx="282">
                  <c:v>VENICE</c:v>
                </c:pt>
                <c:pt idx="283">
                  <c:v>VENTURA</c:v>
                </c:pt>
                <c:pt idx="284">
                  <c:v>VICTORVILLE</c:v>
                </c:pt>
                <c:pt idx="285">
                  <c:v>VISALIA</c:v>
                </c:pt>
                <c:pt idx="286">
                  <c:v>VISTA</c:v>
                </c:pt>
                <c:pt idx="287">
                  <c:v>WALNUT CREEK</c:v>
                </c:pt>
                <c:pt idx="288">
                  <c:v>WEST COVINA</c:v>
                </c:pt>
                <c:pt idx="289">
                  <c:v>WEST HILLS</c:v>
                </c:pt>
                <c:pt idx="290">
                  <c:v>WEST HOLLYWOOD</c:v>
                </c:pt>
                <c:pt idx="291">
                  <c:v>WEST SACRAMENTO</c:v>
                </c:pt>
                <c:pt idx="292">
                  <c:v>WESTLAKE VILLAGE</c:v>
                </c:pt>
                <c:pt idx="293">
                  <c:v>WESTMINSTER</c:v>
                </c:pt>
                <c:pt idx="294">
                  <c:v>WHITTIER</c:v>
                </c:pt>
                <c:pt idx="295">
                  <c:v>WILDOMAR</c:v>
                </c:pt>
                <c:pt idx="296">
                  <c:v>WILLOWS</c:v>
                </c:pt>
                <c:pt idx="297">
                  <c:v>WOODLAND</c:v>
                </c:pt>
                <c:pt idx="298">
                  <c:v>WOODLAND HILLS</c:v>
                </c:pt>
                <c:pt idx="299">
                  <c:v>YORBA LINDA</c:v>
                </c:pt>
                <c:pt idx="300">
                  <c:v>YUBA CITY</c:v>
                </c:pt>
                <c:pt idx="301">
                  <c:v>(blank)</c:v>
                </c:pt>
              </c:strCache>
            </c:strRef>
          </c:cat>
          <c:val>
            <c:numRef>
              <c:f>Sheet3!$B$4:$B$306</c:f>
              <c:numCache>
                <c:formatCode>General</c:formatCode>
                <c:ptCount val="302"/>
                <c:pt idx="0">
                  <c:v>109133</c:v>
                </c:pt>
                <c:pt idx="1">
                  <c:v>82351499.799999997</c:v>
                </c:pt>
                <c:pt idx="2">
                  <c:v>521208</c:v>
                </c:pt>
                <c:pt idx="3">
                  <c:v>3917275.66</c:v>
                </c:pt>
                <c:pt idx="4">
                  <c:v>183337200.93000001</c:v>
                </c:pt>
                <c:pt idx="5">
                  <c:v>34078210.859999999</c:v>
                </c:pt>
                <c:pt idx="6">
                  <c:v>11740790.359999999</c:v>
                </c:pt>
                <c:pt idx="7">
                  <c:v>5162451.2</c:v>
                </c:pt>
                <c:pt idx="8">
                  <c:v>20780096.18</c:v>
                </c:pt>
                <c:pt idx="9">
                  <c:v>416897</c:v>
                </c:pt>
                <c:pt idx="10">
                  <c:v>140491133.25</c:v>
                </c:pt>
                <c:pt idx="11">
                  <c:v>285939.5</c:v>
                </c:pt>
                <c:pt idx="12">
                  <c:v>1311453</c:v>
                </c:pt>
                <c:pt idx="13">
                  <c:v>1926626</c:v>
                </c:pt>
                <c:pt idx="14">
                  <c:v>672915</c:v>
                </c:pt>
                <c:pt idx="15">
                  <c:v>4577762.99</c:v>
                </c:pt>
                <c:pt idx="16">
                  <c:v>108535512.36999999</c:v>
                </c:pt>
                <c:pt idx="17">
                  <c:v>9932236.6199999992</c:v>
                </c:pt>
                <c:pt idx="18">
                  <c:v>225387</c:v>
                </c:pt>
                <c:pt idx="19">
                  <c:v>125221.05</c:v>
                </c:pt>
                <c:pt idx="20">
                  <c:v>1103338</c:v>
                </c:pt>
                <c:pt idx="21">
                  <c:v>403385.44</c:v>
                </c:pt>
                <c:pt idx="22">
                  <c:v>32478454.16</c:v>
                </c:pt>
                <c:pt idx="23">
                  <c:v>625003</c:v>
                </c:pt>
                <c:pt idx="24">
                  <c:v>89753633.820000008</c:v>
                </c:pt>
                <c:pt idx="25">
                  <c:v>8889864.9700000007</c:v>
                </c:pt>
                <c:pt idx="26">
                  <c:v>4976881.7699999996</c:v>
                </c:pt>
                <c:pt idx="27">
                  <c:v>583409.66</c:v>
                </c:pt>
                <c:pt idx="28">
                  <c:v>288245</c:v>
                </c:pt>
                <c:pt idx="29">
                  <c:v>13349810.01</c:v>
                </c:pt>
                <c:pt idx="30">
                  <c:v>5928477.4900000002</c:v>
                </c:pt>
                <c:pt idx="31">
                  <c:v>1267082</c:v>
                </c:pt>
                <c:pt idx="32">
                  <c:v>52865657.350000001</c:v>
                </c:pt>
                <c:pt idx="33">
                  <c:v>1096779.6000000001</c:v>
                </c:pt>
                <c:pt idx="34">
                  <c:v>23899770.210000005</c:v>
                </c:pt>
                <c:pt idx="35">
                  <c:v>23032761.579999998</c:v>
                </c:pt>
                <c:pt idx="36">
                  <c:v>15601210.390000001</c:v>
                </c:pt>
                <c:pt idx="37">
                  <c:v>2659379.42</c:v>
                </c:pt>
                <c:pt idx="38">
                  <c:v>81758424.959999993</c:v>
                </c:pt>
                <c:pt idx="39">
                  <c:v>423960</c:v>
                </c:pt>
                <c:pt idx="40">
                  <c:v>21438964.780000001</c:v>
                </c:pt>
                <c:pt idx="41">
                  <c:v>6300280.5499999998</c:v>
                </c:pt>
                <c:pt idx="42">
                  <c:v>4732090.1399999997</c:v>
                </c:pt>
                <c:pt idx="43">
                  <c:v>512643</c:v>
                </c:pt>
                <c:pt idx="44">
                  <c:v>1023084.75</c:v>
                </c:pt>
                <c:pt idx="45">
                  <c:v>45318292.940000005</c:v>
                </c:pt>
                <c:pt idx="46">
                  <c:v>8402545.4199999999</c:v>
                </c:pt>
                <c:pt idx="47">
                  <c:v>857988.78</c:v>
                </c:pt>
                <c:pt idx="48">
                  <c:v>60072612.979999997</c:v>
                </c:pt>
                <c:pt idx="49">
                  <c:v>6669531.3700000001</c:v>
                </c:pt>
                <c:pt idx="50">
                  <c:v>3034547.6100000003</c:v>
                </c:pt>
                <c:pt idx="51">
                  <c:v>2256568</c:v>
                </c:pt>
                <c:pt idx="52">
                  <c:v>2645569.5</c:v>
                </c:pt>
                <c:pt idx="53">
                  <c:v>9114104.6999999993</c:v>
                </c:pt>
                <c:pt idx="54">
                  <c:v>17974393.52</c:v>
                </c:pt>
                <c:pt idx="55">
                  <c:v>1017225</c:v>
                </c:pt>
                <c:pt idx="56">
                  <c:v>218399</c:v>
                </c:pt>
                <c:pt idx="57">
                  <c:v>59124.92</c:v>
                </c:pt>
                <c:pt idx="58">
                  <c:v>611791</c:v>
                </c:pt>
                <c:pt idx="59">
                  <c:v>2043254.9000000001</c:v>
                </c:pt>
                <c:pt idx="60">
                  <c:v>7429517.7499999991</c:v>
                </c:pt>
                <c:pt idx="61">
                  <c:v>1496807</c:v>
                </c:pt>
                <c:pt idx="62">
                  <c:v>418031.05</c:v>
                </c:pt>
                <c:pt idx="63">
                  <c:v>6154983.2000000002</c:v>
                </c:pt>
                <c:pt idx="64">
                  <c:v>690623</c:v>
                </c:pt>
                <c:pt idx="65">
                  <c:v>275846.21999999997</c:v>
                </c:pt>
                <c:pt idx="66">
                  <c:v>356973</c:v>
                </c:pt>
                <c:pt idx="67">
                  <c:v>1365057</c:v>
                </c:pt>
                <c:pt idx="68">
                  <c:v>13770720</c:v>
                </c:pt>
                <c:pt idx="69">
                  <c:v>577772</c:v>
                </c:pt>
                <c:pt idx="70">
                  <c:v>6729662</c:v>
                </c:pt>
                <c:pt idx="71">
                  <c:v>17159026.720000003</c:v>
                </c:pt>
                <c:pt idx="72">
                  <c:v>11038321.559999999</c:v>
                </c:pt>
                <c:pt idx="73">
                  <c:v>19292825.990000002</c:v>
                </c:pt>
                <c:pt idx="74">
                  <c:v>4258327</c:v>
                </c:pt>
                <c:pt idx="75">
                  <c:v>697017</c:v>
                </c:pt>
                <c:pt idx="76">
                  <c:v>2500513.2999999998</c:v>
                </c:pt>
                <c:pt idx="77">
                  <c:v>13469979.510000002</c:v>
                </c:pt>
                <c:pt idx="78">
                  <c:v>1138867</c:v>
                </c:pt>
                <c:pt idx="79">
                  <c:v>25587604.379999999</c:v>
                </c:pt>
                <c:pt idx="80">
                  <c:v>287630</c:v>
                </c:pt>
                <c:pt idx="81">
                  <c:v>250792736.73000002</c:v>
                </c:pt>
                <c:pt idx="82">
                  <c:v>12240538.82</c:v>
                </c:pt>
                <c:pt idx="83">
                  <c:v>667441</c:v>
                </c:pt>
                <c:pt idx="84">
                  <c:v>868965</c:v>
                </c:pt>
                <c:pt idx="85">
                  <c:v>29083848.41</c:v>
                </c:pt>
                <c:pt idx="86">
                  <c:v>1321155.01</c:v>
                </c:pt>
                <c:pt idx="87">
                  <c:v>1229035.4100000001</c:v>
                </c:pt>
                <c:pt idx="88">
                  <c:v>618894.24</c:v>
                </c:pt>
                <c:pt idx="89">
                  <c:v>8645591.0099999998</c:v>
                </c:pt>
                <c:pt idx="90">
                  <c:v>18940790.399999999</c:v>
                </c:pt>
                <c:pt idx="91">
                  <c:v>89455.67</c:v>
                </c:pt>
                <c:pt idx="92">
                  <c:v>23069682.100000001</c:v>
                </c:pt>
                <c:pt idx="93">
                  <c:v>6818209.8799999999</c:v>
                </c:pt>
                <c:pt idx="94">
                  <c:v>10701361.219999999</c:v>
                </c:pt>
                <c:pt idx="95">
                  <c:v>934234.13</c:v>
                </c:pt>
                <c:pt idx="96">
                  <c:v>527058</c:v>
                </c:pt>
                <c:pt idx="97">
                  <c:v>3243411.19</c:v>
                </c:pt>
                <c:pt idx="98">
                  <c:v>396127.76</c:v>
                </c:pt>
                <c:pt idx="99">
                  <c:v>11004.06</c:v>
                </c:pt>
                <c:pt idx="100">
                  <c:v>5009117.01</c:v>
                </c:pt>
                <c:pt idx="101">
                  <c:v>29127</c:v>
                </c:pt>
                <c:pt idx="102">
                  <c:v>5409414</c:v>
                </c:pt>
                <c:pt idx="103">
                  <c:v>528957.38</c:v>
                </c:pt>
                <c:pt idx="104">
                  <c:v>10414071.91</c:v>
                </c:pt>
                <c:pt idx="105">
                  <c:v>173776180.31</c:v>
                </c:pt>
                <c:pt idx="106">
                  <c:v>13955055.699999999</c:v>
                </c:pt>
                <c:pt idx="107">
                  <c:v>1039512.78</c:v>
                </c:pt>
                <c:pt idx="108">
                  <c:v>2469352.46</c:v>
                </c:pt>
                <c:pt idx="109">
                  <c:v>1975199.77</c:v>
                </c:pt>
                <c:pt idx="110">
                  <c:v>602415</c:v>
                </c:pt>
                <c:pt idx="111">
                  <c:v>24881512.079999994</c:v>
                </c:pt>
                <c:pt idx="112">
                  <c:v>12112078.92</c:v>
                </c:pt>
                <c:pt idx="113">
                  <c:v>11902420.630000001</c:v>
                </c:pt>
                <c:pt idx="114">
                  <c:v>2929070.76</c:v>
                </c:pt>
                <c:pt idx="115">
                  <c:v>271486</c:v>
                </c:pt>
                <c:pt idx="116">
                  <c:v>773348.06</c:v>
                </c:pt>
                <c:pt idx="117">
                  <c:v>1607968.24</c:v>
                </c:pt>
                <c:pt idx="118">
                  <c:v>9202447.9600000009</c:v>
                </c:pt>
                <c:pt idx="119">
                  <c:v>400407.12</c:v>
                </c:pt>
                <c:pt idx="120">
                  <c:v>161032.32999999999</c:v>
                </c:pt>
                <c:pt idx="121">
                  <c:v>2664294</c:v>
                </c:pt>
                <c:pt idx="122">
                  <c:v>1703726.5</c:v>
                </c:pt>
                <c:pt idx="123">
                  <c:v>30035190.050000001</c:v>
                </c:pt>
                <c:pt idx="124">
                  <c:v>2144584.5699999998</c:v>
                </c:pt>
                <c:pt idx="125">
                  <c:v>9049656.7699999996</c:v>
                </c:pt>
                <c:pt idx="126">
                  <c:v>136117536.45000002</c:v>
                </c:pt>
                <c:pt idx="127">
                  <c:v>6573558.1799999997</c:v>
                </c:pt>
                <c:pt idx="128">
                  <c:v>2219488.4500000002</c:v>
                </c:pt>
                <c:pt idx="129">
                  <c:v>4391131.5600000005</c:v>
                </c:pt>
                <c:pt idx="130">
                  <c:v>53253578.369999997</c:v>
                </c:pt>
                <c:pt idx="131">
                  <c:v>18306278.729999997</c:v>
                </c:pt>
                <c:pt idx="132">
                  <c:v>444955323.69000006</c:v>
                </c:pt>
                <c:pt idx="133">
                  <c:v>8762471.2199999988</c:v>
                </c:pt>
                <c:pt idx="134">
                  <c:v>148858.06</c:v>
                </c:pt>
                <c:pt idx="135">
                  <c:v>6309228.3700000001</c:v>
                </c:pt>
                <c:pt idx="136">
                  <c:v>4799990.37</c:v>
                </c:pt>
                <c:pt idx="137">
                  <c:v>501585</c:v>
                </c:pt>
                <c:pt idx="138">
                  <c:v>27894870.73</c:v>
                </c:pt>
                <c:pt idx="139">
                  <c:v>20298514.459999997</c:v>
                </c:pt>
                <c:pt idx="140">
                  <c:v>4644910</c:v>
                </c:pt>
                <c:pt idx="141">
                  <c:v>30010557.440000001</c:v>
                </c:pt>
                <c:pt idx="142">
                  <c:v>838803</c:v>
                </c:pt>
                <c:pt idx="143">
                  <c:v>39690118.190000005</c:v>
                </c:pt>
                <c:pt idx="144">
                  <c:v>341305</c:v>
                </c:pt>
                <c:pt idx="145">
                  <c:v>33026382.390000001</c:v>
                </c:pt>
                <c:pt idx="146">
                  <c:v>12624909.16</c:v>
                </c:pt>
                <c:pt idx="147">
                  <c:v>2143457.0599999996</c:v>
                </c:pt>
                <c:pt idx="148">
                  <c:v>101167945.75999999</c:v>
                </c:pt>
                <c:pt idx="149">
                  <c:v>16101484.85</c:v>
                </c:pt>
                <c:pt idx="150">
                  <c:v>3475085.24</c:v>
                </c:pt>
                <c:pt idx="151">
                  <c:v>27562084.360000003</c:v>
                </c:pt>
                <c:pt idx="152">
                  <c:v>18371970.259999998</c:v>
                </c:pt>
                <c:pt idx="153">
                  <c:v>8290877.8300000001</c:v>
                </c:pt>
                <c:pt idx="154">
                  <c:v>20714754.73</c:v>
                </c:pt>
                <c:pt idx="155">
                  <c:v>328225</c:v>
                </c:pt>
                <c:pt idx="156">
                  <c:v>785710.63</c:v>
                </c:pt>
                <c:pt idx="157">
                  <c:v>59731960.439999998</c:v>
                </c:pt>
                <c:pt idx="158">
                  <c:v>3229644.33</c:v>
                </c:pt>
                <c:pt idx="159">
                  <c:v>1288857</c:v>
                </c:pt>
                <c:pt idx="160">
                  <c:v>2073593.8599999999</c:v>
                </c:pt>
                <c:pt idx="161">
                  <c:v>5420050.4699999997</c:v>
                </c:pt>
                <c:pt idx="162">
                  <c:v>78054</c:v>
                </c:pt>
                <c:pt idx="163">
                  <c:v>1103418</c:v>
                </c:pt>
                <c:pt idx="164">
                  <c:v>6064279.0099999998</c:v>
                </c:pt>
                <c:pt idx="165">
                  <c:v>16886005.170000002</c:v>
                </c:pt>
                <c:pt idx="166">
                  <c:v>967244</c:v>
                </c:pt>
                <c:pt idx="167">
                  <c:v>6744704.6299999999</c:v>
                </c:pt>
                <c:pt idx="168">
                  <c:v>83345199.140000001</c:v>
                </c:pt>
                <c:pt idx="169">
                  <c:v>7268108.3200000003</c:v>
                </c:pt>
                <c:pt idx="170">
                  <c:v>211375</c:v>
                </c:pt>
                <c:pt idx="171">
                  <c:v>86642</c:v>
                </c:pt>
                <c:pt idx="172">
                  <c:v>67990054.899999991</c:v>
                </c:pt>
                <c:pt idx="173">
                  <c:v>678839.5</c:v>
                </c:pt>
                <c:pt idx="174">
                  <c:v>1716016.6500000001</c:v>
                </c:pt>
                <c:pt idx="175">
                  <c:v>16433372.08</c:v>
                </c:pt>
                <c:pt idx="176">
                  <c:v>283991.90999999997</c:v>
                </c:pt>
                <c:pt idx="177">
                  <c:v>9418300.8800000008</c:v>
                </c:pt>
                <c:pt idx="178">
                  <c:v>10974385.119999999</c:v>
                </c:pt>
                <c:pt idx="179">
                  <c:v>92832336.75</c:v>
                </c:pt>
                <c:pt idx="180">
                  <c:v>200514.55</c:v>
                </c:pt>
                <c:pt idx="181">
                  <c:v>639746</c:v>
                </c:pt>
                <c:pt idx="182">
                  <c:v>579711</c:v>
                </c:pt>
                <c:pt idx="183">
                  <c:v>8387381.1799999997</c:v>
                </c:pt>
                <c:pt idx="184">
                  <c:v>1845462.88</c:v>
                </c:pt>
                <c:pt idx="185">
                  <c:v>309917.07999999996</c:v>
                </c:pt>
                <c:pt idx="186">
                  <c:v>79611507.25</c:v>
                </c:pt>
                <c:pt idx="187">
                  <c:v>3388579.41</c:v>
                </c:pt>
                <c:pt idx="188">
                  <c:v>36215849.109999999</c:v>
                </c:pt>
                <c:pt idx="189">
                  <c:v>811218.94</c:v>
                </c:pt>
                <c:pt idx="190">
                  <c:v>10113574.4</c:v>
                </c:pt>
                <c:pt idx="191">
                  <c:v>4823492.53</c:v>
                </c:pt>
                <c:pt idx="192">
                  <c:v>7202654.0600000005</c:v>
                </c:pt>
                <c:pt idx="193">
                  <c:v>23586563.200000003</c:v>
                </c:pt>
                <c:pt idx="194">
                  <c:v>704363.9</c:v>
                </c:pt>
                <c:pt idx="195">
                  <c:v>14222176.57</c:v>
                </c:pt>
                <c:pt idx="196">
                  <c:v>409260</c:v>
                </c:pt>
                <c:pt idx="197">
                  <c:v>3689435.7</c:v>
                </c:pt>
                <c:pt idx="198">
                  <c:v>31288032.739999998</c:v>
                </c:pt>
                <c:pt idx="199">
                  <c:v>315694.18</c:v>
                </c:pt>
                <c:pt idx="200">
                  <c:v>24050758.100000001</c:v>
                </c:pt>
                <c:pt idx="201">
                  <c:v>1868146</c:v>
                </c:pt>
                <c:pt idx="202">
                  <c:v>104646434.10000001</c:v>
                </c:pt>
                <c:pt idx="203">
                  <c:v>3009853.5500000003</c:v>
                </c:pt>
                <c:pt idx="204">
                  <c:v>5871324.6500000004</c:v>
                </c:pt>
                <c:pt idx="205">
                  <c:v>168483795.78</c:v>
                </c:pt>
                <c:pt idx="206">
                  <c:v>18056027.530000001</c:v>
                </c:pt>
                <c:pt idx="207">
                  <c:v>46119</c:v>
                </c:pt>
                <c:pt idx="208">
                  <c:v>3042413.8</c:v>
                </c:pt>
                <c:pt idx="209">
                  <c:v>34370407.82</c:v>
                </c:pt>
                <c:pt idx="210">
                  <c:v>567970</c:v>
                </c:pt>
                <c:pt idx="211">
                  <c:v>350871.6</c:v>
                </c:pt>
                <c:pt idx="212">
                  <c:v>6378510.2199999997</c:v>
                </c:pt>
                <c:pt idx="213">
                  <c:v>1085459.26</c:v>
                </c:pt>
                <c:pt idx="214">
                  <c:v>526088425.16999996</c:v>
                </c:pt>
                <c:pt idx="215">
                  <c:v>3164034</c:v>
                </c:pt>
                <c:pt idx="216">
                  <c:v>8463491.6600000001</c:v>
                </c:pt>
                <c:pt idx="217">
                  <c:v>1094501</c:v>
                </c:pt>
                <c:pt idx="218">
                  <c:v>383796.11</c:v>
                </c:pt>
                <c:pt idx="219">
                  <c:v>1010281870.6800001</c:v>
                </c:pt>
                <c:pt idx="220">
                  <c:v>3327483</c:v>
                </c:pt>
                <c:pt idx="221">
                  <c:v>643945902.1400001</c:v>
                </c:pt>
                <c:pt idx="222">
                  <c:v>351557</c:v>
                </c:pt>
                <c:pt idx="223">
                  <c:v>206543268.37</c:v>
                </c:pt>
                <c:pt idx="224">
                  <c:v>20230646.390000001</c:v>
                </c:pt>
                <c:pt idx="225">
                  <c:v>130345456.79999998</c:v>
                </c:pt>
                <c:pt idx="226">
                  <c:v>23423852.210000001</c:v>
                </c:pt>
                <c:pt idx="227">
                  <c:v>1482766</c:v>
                </c:pt>
                <c:pt idx="228">
                  <c:v>1037470</c:v>
                </c:pt>
                <c:pt idx="229">
                  <c:v>6233116.8100000005</c:v>
                </c:pt>
                <c:pt idx="230">
                  <c:v>635109</c:v>
                </c:pt>
                <c:pt idx="231">
                  <c:v>1321635.78</c:v>
                </c:pt>
                <c:pt idx="232">
                  <c:v>3885989.09</c:v>
                </c:pt>
                <c:pt idx="233">
                  <c:v>42706.38</c:v>
                </c:pt>
                <c:pt idx="234">
                  <c:v>12909190.77</c:v>
                </c:pt>
                <c:pt idx="235">
                  <c:v>58506544.960000001</c:v>
                </c:pt>
                <c:pt idx="236">
                  <c:v>2219060.35</c:v>
                </c:pt>
                <c:pt idx="237">
                  <c:v>2347110</c:v>
                </c:pt>
                <c:pt idx="238">
                  <c:v>95749.43</c:v>
                </c:pt>
                <c:pt idx="239">
                  <c:v>6871587.6200000001</c:v>
                </c:pt>
                <c:pt idx="240">
                  <c:v>24846375.859999999</c:v>
                </c:pt>
                <c:pt idx="241">
                  <c:v>8565357.6999999993</c:v>
                </c:pt>
                <c:pt idx="242">
                  <c:v>60182721.049999997</c:v>
                </c:pt>
                <c:pt idx="243">
                  <c:v>77192400.879999995</c:v>
                </c:pt>
                <c:pt idx="244">
                  <c:v>14470659.32</c:v>
                </c:pt>
                <c:pt idx="245">
                  <c:v>267217</c:v>
                </c:pt>
                <c:pt idx="246">
                  <c:v>1031374</c:v>
                </c:pt>
                <c:pt idx="247">
                  <c:v>6509537.3500000006</c:v>
                </c:pt>
                <c:pt idx="248">
                  <c:v>54746.9</c:v>
                </c:pt>
                <c:pt idx="249">
                  <c:v>2586018.31</c:v>
                </c:pt>
                <c:pt idx="250">
                  <c:v>12558736.989999998</c:v>
                </c:pt>
                <c:pt idx="251">
                  <c:v>8591186.5199999996</c:v>
                </c:pt>
                <c:pt idx="252">
                  <c:v>1837411.15</c:v>
                </c:pt>
                <c:pt idx="253">
                  <c:v>80562643.099999994</c:v>
                </c:pt>
                <c:pt idx="254">
                  <c:v>246043</c:v>
                </c:pt>
                <c:pt idx="255">
                  <c:v>647310</c:v>
                </c:pt>
                <c:pt idx="256">
                  <c:v>18332911.759999998</c:v>
                </c:pt>
                <c:pt idx="257">
                  <c:v>1400918.95</c:v>
                </c:pt>
                <c:pt idx="258">
                  <c:v>56082684.340000004</c:v>
                </c:pt>
                <c:pt idx="259">
                  <c:v>326848</c:v>
                </c:pt>
                <c:pt idx="260">
                  <c:v>9659398.4399999995</c:v>
                </c:pt>
                <c:pt idx="261">
                  <c:v>4923793.22</c:v>
                </c:pt>
                <c:pt idx="262">
                  <c:v>230719</c:v>
                </c:pt>
                <c:pt idx="263">
                  <c:v>4021523.76</c:v>
                </c:pt>
                <c:pt idx="264">
                  <c:v>41515935.100000001</c:v>
                </c:pt>
                <c:pt idx="265">
                  <c:v>1156478.81</c:v>
                </c:pt>
                <c:pt idx="266">
                  <c:v>5859394.4900000002</c:v>
                </c:pt>
                <c:pt idx="267">
                  <c:v>68055495.629999995</c:v>
                </c:pt>
                <c:pt idx="268">
                  <c:v>1238493.3199999998</c:v>
                </c:pt>
                <c:pt idx="269">
                  <c:v>110101272.34999999</c:v>
                </c:pt>
                <c:pt idx="270">
                  <c:v>20299589.649999999</c:v>
                </c:pt>
                <c:pt idx="271">
                  <c:v>376803</c:v>
                </c:pt>
                <c:pt idx="272">
                  <c:v>7039189.5</c:v>
                </c:pt>
                <c:pt idx="273">
                  <c:v>1213943.8700000001</c:v>
                </c:pt>
                <c:pt idx="274">
                  <c:v>594094.06000000006</c:v>
                </c:pt>
                <c:pt idx="275">
                  <c:v>1490516.56</c:v>
                </c:pt>
                <c:pt idx="276">
                  <c:v>6890123.2999999998</c:v>
                </c:pt>
                <c:pt idx="277">
                  <c:v>1806952</c:v>
                </c:pt>
                <c:pt idx="278">
                  <c:v>15671388.890000001</c:v>
                </c:pt>
                <c:pt idx="279">
                  <c:v>24666539.210000001</c:v>
                </c:pt>
                <c:pt idx="280">
                  <c:v>2855236.4</c:v>
                </c:pt>
                <c:pt idx="281">
                  <c:v>56989277.329999998</c:v>
                </c:pt>
                <c:pt idx="282">
                  <c:v>457059</c:v>
                </c:pt>
                <c:pt idx="283">
                  <c:v>3474531.8</c:v>
                </c:pt>
                <c:pt idx="284">
                  <c:v>13082038.5</c:v>
                </c:pt>
                <c:pt idx="285">
                  <c:v>41745384.449999996</c:v>
                </c:pt>
                <c:pt idx="286">
                  <c:v>13578581.629999999</c:v>
                </c:pt>
                <c:pt idx="287">
                  <c:v>85681170.250000015</c:v>
                </c:pt>
                <c:pt idx="288">
                  <c:v>11388842.350000001</c:v>
                </c:pt>
                <c:pt idx="289">
                  <c:v>481966658.22000003</c:v>
                </c:pt>
                <c:pt idx="290">
                  <c:v>34883480.460000001</c:v>
                </c:pt>
                <c:pt idx="291">
                  <c:v>32729706.280000001</c:v>
                </c:pt>
                <c:pt idx="292">
                  <c:v>1709775</c:v>
                </c:pt>
                <c:pt idx="293">
                  <c:v>1803031.83</c:v>
                </c:pt>
                <c:pt idx="294">
                  <c:v>15997220.6</c:v>
                </c:pt>
                <c:pt idx="295">
                  <c:v>1716550.49</c:v>
                </c:pt>
                <c:pt idx="296">
                  <c:v>821728</c:v>
                </c:pt>
                <c:pt idx="297">
                  <c:v>2039297.45</c:v>
                </c:pt>
                <c:pt idx="298">
                  <c:v>3049067.24</c:v>
                </c:pt>
                <c:pt idx="299">
                  <c:v>469576</c:v>
                </c:pt>
                <c:pt idx="300">
                  <c:v>79275611.150000021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780064"/>
        <c:axId val="501781696"/>
      </c:lineChart>
      <c:catAx>
        <c:axId val="50178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81696"/>
        <c:crosses val="autoZero"/>
        <c:auto val="1"/>
        <c:lblAlgn val="ctr"/>
        <c:lblOffset val="100"/>
        <c:noMultiLvlLbl val="0"/>
      </c:catAx>
      <c:valAx>
        <c:axId val="50178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8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D552E-BAD1-4570-9D30-9488C832A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Ow, My Knee!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A7FF5B-E224-4E28-98FF-D9A39D142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By,</a:t>
            </a:r>
          </a:p>
          <a:p>
            <a:r>
              <a:rPr lang="en-US" dirty="0"/>
              <a:t>Arun Jayakumar, Deep </a:t>
            </a:r>
            <a:r>
              <a:rPr lang="en-US" dirty="0" err="1"/>
              <a:t>Nakum</a:t>
            </a:r>
            <a:r>
              <a:rPr lang="en-US" dirty="0"/>
              <a:t>, Pepe </a:t>
            </a:r>
            <a:r>
              <a:rPr lang="en-US" dirty="0" err="1"/>
              <a:t>Yankholmes</a:t>
            </a:r>
            <a:r>
              <a:rPr lang="en-US" dirty="0"/>
              <a:t>, Nitin Mali</a:t>
            </a:r>
          </a:p>
        </p:txBody>
      </p:sp>
    </p:spTree>
    <p:extLst>
      <p:ext uri="{BB962C8B-B14F-4D97-AF65-F5344CB8AC3E}">
        <p14:creationId xmlns:p14="http://schemas.microsoft.com/office/powerpoint/2010/main" val="41006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 has got highest number of Male Beneficiaries and Highest Number of Services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0" y="2624729"/>
            <a:ext cx="4939570" cy="3027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2624729"/>
            <a:ext cx="4884066" cy="30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4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9098" y="1247309"/>
            <a:ext cx="9601196" cy="7277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2" y="2496312"/>
            <a:ext cx="9601200" cy="4009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Based on stat analysis of the data set we get too many summary which might help us in consolidating the data.</a:t>
            </a:r>
          </a:p>
          <a:p>
            <a:r>
              <a:rPr lang="en-US" dirty="0" smtClean="0"/>
              <a:t>We started with dumping the data in excel. We used Pivot table and charts.</a:t>
            </a:r>
          </a:p>
          <a:p>
            <a:r>
              <a:rPr lang="en-US" dirty="0" smtClean="0"/>
              <a:t>Consolidated data based on stat analysis(stat tools).</a:t>
            </a:r>
          </a:p>
          <a:p>
            <a:r>
              <a:rPr lang="en-US" dirty="0" smtClean="0"/>
              <a:t>Uploaded data into Tableau and R studio.</a:t>
            </a:r>
          </a:p>
          <a:p>
            <a:r>
              <a:rPr lang="en-US" dirty="0" smtClean="0"/>
              <a:t>Applied Machine learning technique to decide few parameters for recommendation.</a:t>
            </a:r>
          </a:p>
          <a:p>
            <a:r>
              <a:rPr lang="en-US" dirty="0" smtClean="0"/>
              <a:t>Plotted Various graphs to </a:t>
            </a:r>
            <a:r>
              <a:rPr lang="en-US" dirty="0"/>
              <a:t>visualize different combinations of discrete and continuous data, comparing different fields and measures to identify trends and correlations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 Analysis of the data set state wise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377440"/>
            <a:ext cx="10671048" cy="3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" y="539495"/>
            <a:ext cx="11119105" cy="57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5816325"/>
              </p:ext>
            </p:extLst>
          </p:nvPr>
        </p:nvGraphicFramePr>
        <p:xfrm>
          <a:off x="1295402" y="2779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98333583"/>
              </p:ext>
            </p:extLst>
          </p:nvPr>
        </p:nvGraphicFramePr>
        <p:xfrm>
          <a:off x="5985065" y="2717038"/>
          <a:ext cx="5554663" cy="328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16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Finding a New Home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7B16-701E-4EE6-8D34-4DB0F0F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Finding the Right Doctor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7B16-701E-4EE6-8D34-4DB0F0F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Finding the Right Doctor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7B16-701E-4EE6-8D34-4DB0F0F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Finding the Right Doctor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7B16-701E-4EE6-8D34-4DB0F0F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Finding the Right Doctor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7B16-701E-4EE6-8D34-4DB0F0F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9F959-D24B-4BE3-8353-E19841A6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52D34-07D7-4BE3-B1C2-18ADD002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Gregory Murphy</a:t>
            </a:r>
          </a:p>
          <a:p>
            <a:r>
              <a:rPr lang="en-US" dirty="0"/>
              <a:t>Nationality: Irish-American</a:t>
            </a:r>
          </a:p>
          <a:p>
            <a:r>
              <a:rPr lang="en-US" dirty="0"/>
              <a:t>Age: 64</a:t>
            </a:r>
          </a:p>
          <a:p>
            <a:r>
              <a:rPr lang="en-US" dirty="0"/>
              <a:t>Height: 5’10”</a:t>
            </a:r>
          </a:p>
          <a:p>
            <a:r>
              <a:rPr lang="en-US" dirty="0"/>
              <a:t>Weight: 190lb</a:t>
            </a:r>
          </a:p>
          <a:p>
            <a:r>
              <a:rPr lang="en-US" dirty="0"/>
              <a:t>3 Children: Abigail, Catrina, Patricia</a:t>
            </a:r>
          </a:p>
          <a:p>
            <a:r>
              <a:rPr lang="en-US" dirty="0"/>
              <a:t>Medicare Beneficiary</a:t>
            </a:r>
          </a:p>
        </p:txBody>
      </p:sp>
    </p:spTree>
    <p:extLst>
      <p:ext uri="{BB962C8B-B14F-4D97-AF65-F5344CB8AC3E}">
        <p14:creationId xmlns:p14="http://schemas.microsoft.com/office/powerpoint/2010/main" val="16415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A5F22A-41C7-4FC4-8782-A64F7B65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2A476E-196C-4414-9693-9438BD76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1) After analyzing the data, we have concluded that Gregory should live in Los Angeles, CA. </a:t>
            </a:r>
          </a:p>
          <a:p>
            <a:pPr marL="0" indent="0">
              <a:buNone/>
            </a:pPr>
            <a:r>
              <a:rPr lang="en-US" dirty="0"/>
              <a:t>2) We can conclude that Gregory’s best doctor options are:</a:t>
            </a:r>
          </a:p>
          <a:p>
            <a:pPr lvl="1"/>
            <a:r>
              <a:rPr lang="en-US" dirty="0"/>
              <a:t>Rheumatology: </a:t>
            </a:r>
          </a:p>
          <a:p>
            <a:pPr lvl="2"/>
            <a:r>
              <a:rPr lang="en-US" b="1" dirty="0"/>
              <a:t>Dr. Yongchul Huh</a:t>
            </a:r>
          </a:p>
          <a:p>
            <a:pPr lvl="3"/>
            <a:r>
              <a:rPr lang="en-US" dirty="0"/>
              <a:t>356 South Western Ave, Los Angeles, CA 90020</a:t>
            </a:r>
          </a:p>
          <a:p>
            <a:pPr lvl="2"/>
            <a:r>
              <a:rPr lang="en-US" b="1" dirty="0"/>
              <a:t>Dr. Jae Jung</a:t>
            </a:r>
          </a:p>
          <a:p>
            <a:pPr lvl="3"/>
            <a:r>
              <a:rPr lang="en-US" dirty="0"/>
              <a:t>100 UCLA Medical Plaza, Los Angeles, CA 90024</a:t>
            </a:r>
          </a:p>
          <a:p>
            <a:pPr lvl="2"/>
            <a:r>
              <a:rPr lang="en-US" b="1" dirty="0"/>
              <a:t>Dr. Raymond Hah</a:t>
            </a:r>
          </a:p>
          <a:p>
            <a:pPr lvl="3"/>
            <a:r>
              <a:rPr lang="en-US" dirty="0"/>
              <a:t>1450 San Pablo Street, Los Angeles, CA 90033</a:t>
            </a:r>
          </a:p>
          <a:p>
            <a:pPr lvl="1"/>
            <a:r>
              <a:rPr lang="en-US" dirty="0"/>
              <a:t>Orthopedic Surgery</a:t>
            </a:r>
          </a:p>
          <a:p>
            <a:pPr lvl="2"/>
            <a:r>
              <a:rPr lang="en-US" b="1" dirty="0"/>
              <a:t>Dr. Hyung Shin</a:t>
            </a:r>
          </a:p>
          <a:p>
            <a:pPr lvl="3"/>
            <a:r>
              <a:rPr lang="en-US" dirty="0"/>
              <a:t>1300 North Vermont Ave, Los Angeles, CA 90027</a:t>
            </a:r>
          </a:p>
        </p:txBody>
      </p:sp>
    </p:spTree>
    <p:extLst>
      <p:ext uri="{BB962C8B-B14F-4D97-AF65-F5344CB8AC3E}">
        <p14:creationId xmlns:p14="http://schemas.microsoft.com/office/powerpoint/2010/main" val="20409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9F959-D24B-4BE3-8353-E19841A6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Profile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52D34-07D7-4BE3-B1C2-18ADD002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Gregory has 3 daughters who live in separate states. He would like to move to a location close to his family, however it is not a significant preference. </a:t>
            </a:r>
          </a:p>
          <a:p>
            <a:r>
              <a:rPr lang="en-US" dirty="0"/>
              <a:t>Abigail Smith</a:t>
            </a:r>
          </a:p>
          <a:p>
            <a:pPr lvl="1"/>
            <a:r>
              <a:rPr lang="en-US" dirty="0"/>
              <a:t>Age: 32</a:t>
            </a:r>
          </a:p>
          <a:p>
            <a:pPr lvl="1"/>
            <a:r>
              <a:rPr lang="en-US" dirty="0"/>
              <a:t>Residence: Los Angeles, California</a:t>
            </a:r>
          </a:p>
          <a:p>
            <a:r>
              <a:rPr lang="en-US" dirty="0"/>
              <a:t>Catrina </a:t>
            </a:r>
            <a:r>
              <a:rPr lang="en-US" dirty="0" err="1"/>
              <a:t>McDaniels</a:t>
            </a:r>
            <a:endParaRPr lang="en-US" dirty="0"/>
          </a:p>
          <a:p>
            <a:pPr lvl="1"/>
            <a:r>
              <a:rPr lang="en-US" dirty="0"/>
              <a:t>Age: 30</a:t>
            </a:r>
          </a:p>
          <a:p>
            <a:pPr lvl="1"/>
            <a:r>
              <a:rPr lang="en-US" dirty="0"/>
              <a:t>Residence: Milwaukee, Wisconsin</a:t>
            </a:r>
          </a:p>
          <a:p>
            <a:r>
              <a:rPr lang="en-US" dirty="0"/>
              <a:t>Patricia Murphy</a:t>
            </a:r>
          </a:p>
          <a:p>
            <a:pPr lvl="1"/>
            <a:r>
              <a:rPr lang="en-US" dirty="0"/>
              <a:t>Age: 27</a:t>
            </a:r>
          </a:p>
          <a:p>
            <a:pPr lvl="1"/>
            <a:r>
              <a:rPr lang="en-US" dirty="0"/>
              <a:t>Residence: Stowe, VT</a:t>
            </a:r>
          </a:p>
        </p:txBody>
      </p:sp>
    </p:spTree>
    <p:extLst>
      <p:ext uri="{BB962C8B-B14F-4D97-AF65-F5344CB8AC3E}">
        <p14:creationId xmlns:p14="http://schemas.microsoft.com/office/powerpoint/2010/main" val="12021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1740D7-4B97-4B79-B924-55DF546A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25B26C-866A-4B93-B2D6-6248E32D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Former Job: Construction Worker (soon to be retired)</a:t>
            </a:r>
          </a:p>
          <a:p>
            <a:r>
              <a:rPr lang="en-US" dirty="0"/>
              <a:t>Recently Diagnosed with Arthritis</a:t>
            </a:r>
          </a:p>
          <a:p>
            <a:r>
              <a:rPr lang="en-US" dirty="0"/>
              <a:t>Predisposed to Diabetes</a:t>
            </a:r>
          </a:p>
          <a:p>
            <a:r>
              <a:rPr lang="en-US" dirty="0"/>
              <a:t>Used to play basketball in high school and college</a:t>
            </a:r>
          </a:p>
          <a:p>
            <a:r>
              <a:rPr lang="en-US" dirty="0"/>
              <a:t>Tore ACL in college and was forced to retire from sports</a:t>
            </a:r>
          </a:p>
          <a:p>
            <a:r>
              <a:rPr lang="en-US" dirty="0"/>
              <a:t>Uses Tylenol for Arthritis pain resulting from his ACL injury. </a:t>
            </a:r>
          </a:p>
          <a:p>
            <a:r>
              <a:rPr lang="en-US" dirty="0"/>
              <a:t>Broke ankle bone and sustained hairline fracture in foot during ACL injury</a:t>
            </a:r>
          </a:p>
        </p:txBody>
      </p:sp>
    </p:spTree>
    <p:extLst>
      <p:ext uri="{BB962C8B-B14F-4D97-AF65-F5344CB8AC3E}">
        <p14:creationId xmlns:p14="http://schemas.microsoft.com/office/powerpoint/2010/main" val="36764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517BD-FA13-49C6-A289-B421E780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Gregory’s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CE02B8-9D42-4323-8991-FFAD798E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Gregory is nearing retirement age and would like to move to a new area that can provide affordable benefits at a reasonable price through Medicare. His preferences of living choices includes living by other Irish-Americans, and having a male doctor. He does not have a car, therefore living in a big city would allow him to commute to the doctors office easily. He is looking to move by January 1, 2016.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6E667-B0AA-451F-A402-E8F25BE1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Gregory’s 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73413-2495-408B-A603-622F3D3AD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December 15, 2015, Gregory fell down the stairs and reinjured his knee. His apartment lease is set to expire on December 31, 2015. There are two issues with Gregory's situation: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He is required to move by January 1, 2016. He has not decided where to move yet.</a:t>
            </a:r>
          </a:p>
          <a:p>
            <a:pPr marL="457200" indent="-457200">
              <a:buAutoNum type="arabicParenR"/>
            </a:pPr>
            <a:r>
              <a:rPr lang="en-US" dirty="0"/>
              <a:t>He needs to look for a doctor in his new location that can treat his knee injuries in the future. </a:t>
            </a:r>
          </a:p>
        </p:txBody>
      </p:sp>
    </p:spTree>
    <p:extLst>
      <p:ext uri="{BB962C8B-B14F-4D97-AF65-F5344CB8AC3E}">
        <p14:creationId xmlns:p14="http://schemas.microsoft.com/office/powerpoint/2010/main" val="30227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612F9F-EA9E-40D6-89FD-65CCF116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analyzed the CMS Utilization and Market Saturation Tool to help Gregory find a solution to his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trying to find a solution for a real patient who is trying to relocate and helping him find real set of doctors is a big task.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StatTools</a:t>
            </a:r>
            <a:r>
              <a:rPr lang="en-US" dirty="0"/>
              <a:t>, Excel, </a:t>
            </a:r>
            <a:r>
              <a:rPr lang="en-US" dirty="0" err="1"/>
              <a:t>Rstudio</a:t>
            </a:r>
            <a:r>
              <a:rPr lang="en-US" dirty="0"/>
              <a:t>, and </a:t>
            </a:r>
            <a:r>
              <a:rPr lang="en-US" dirty="0" smtClean="0"/>
              <a:t>Tableau </a:t>
            </a:r>
            <a:r>
              <a:rPr lang="en-US" dirty="0"/>
              <a:t>we were able to find answer to both of Gregory’s issues.</a:t>
            </a:r>
          </a:p>
        </p:txBody>
      </p:sp>
    </p:spTree>
    <p:extLst>
      <p:ext uri="{BB962C8B-B14F-4D97-AF65-F5344CB8AC3E}">
        <p14:creationId xmlns:p14="http://schemas.microsoft.com/office/powerpoint/2010/main" val="31094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B00FB-407F-42C2-812E-999FE30E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FD42E-CA59-44B9-8AD4-CB32027DD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#1: The higher number of beneficiaries indicates a high quality of service</a:t>
            </a:r>
          </a:p>
          <a:p>
            <a:r>
              <a:rPr lang="en-US" dirty="0"/>
              <a:t>Assumption #2: Submitted Charge – Standardized Medicare Payment = Out-Of-Pocket Deductible</a:t>
            </a:r>
          </a:p>
          <a:p>
            <a:r>
              <a:rPr lang="en-US" dirty="0"/>
              <a:t>Assumption #3: We are looking specifically at the doctors with a higher number of beneficiaries that are paying less out-of-pocket deductible for more services.</a:t>
            </a:r>
          </a:p>
        </p:txBody>
      </p:sp>
    </p:spTree>
    <p:extLst>
      <p:ext uri="{BB962C8B-B14F-4D97-AF65-F5344CB8AC3E}">
        <p14:creationId xmlns:p14="http://schemas.microsoft.com/office/powerpoint/2010/main" val="9990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866D5-C6E6-4803-B0AA-6C8AE6CF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Finding a New Home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77B16-701E-4EE6-8D34-4DB0F0F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Trimmed </a:t>
            </a:r>
            <a:r>
              <a:rPr lang="en-US" dirty="0"/>
              <a:t>Dataset from 1.02m Rows to 178k Rows by filtering data by Country Code, State Code, Gender of Physician, and Medicare Participant </a:t>
            </a:r>
            <a:r>
              <a:rPr lang="en-US" dirty="0" smtClean="0"/>
              <a:t>Indicator.</a:t>
            </a:r>
          </a:p>
          <a:p>
            <a:r>
              <a:rPr lang="en-US" dirty="0"/>
              <a:t>We looked at physicians based in the top 10 states with a high Irish-American population, along with physicians based in the states that Greg's daughters live in (source listed In "sources" tab).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793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Ow, My Knee!</vt:lpstr>
      <vt:lpstr>Patient Profile</vt:lpstr>
      <vt:lpstr>Patient Profile (cont’d)</vt:lpstr>
      <vt:lpstr>Health Notes</vt:lpstr>
      <vt:lpstr>Gregory’s Story</vt:lpstr>
      <vt:lpstr>Gregory’s Dilemma</vt:lpstr>
      <vt:lpstr>PowerPoint Presentation</vt:lpstr>
      <vt:lpstr>Assumptions</vt:lpstr>
      <vt:lpstr>Problem #1: Finding a New Home </vt:lpstr>
      <vt:lpstr>CA has got highest number of Male Beneficiaries and Highest Number of Services </vt:lpstr>
      <vt:lpstr>How did we do?</vt:lpstr>
      <vt:lpstr>Statistic Analysis of the data set state wise </vt:lpstr>
      <vt:lpstr>PowerPoint Presentation</vt:lpstr>
      <vt:lpstr>PowerPoint Presentation</vt:lpstr>
      <vt:lpstr>Problem #1: Finding a New Home </vt:lpstr>
      <vt:lpstr>Problem #2: Finding the Right Doctor </vt:lpstr>
      <vt:lpstr>Problem #2: Finding the Right Doctor </vt:lpstr>
      <vt:lpstr>Problem #2: Finding the Right Doctor </vt:lpstr>
      <vt:lpstr>Problem #2: Finding the Right Doctor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Ow, My Knee!</dc:title>
  <dc:creator>Arun Jayakumar</dc:creator>
  <cp:lastModifiedBy>Nits Mali</cp:lastModifiedBy>
  <cp:revision>8</cp:revision>
  <dcterms:created xsi:type="dcterms:W3CDTF">2017-12-01T01:18:56Z</dcterms:created>
  <dcterms:modified xsi:type="dcterms:W3CDTF">2017-12-01T03:36:26Z</dcterms:modified>
</cp:coreProperties>
</file>