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335" r:id="rId5"/>
    <p:sldId id="336" r:id="rId6"/>
    <p:sldId id="340" r:id="rId7"/>
    <p:sldId id="339" r:id="rId8"/>
    <p:sldId id="348" r:id="rId9"/>
    <p:sldId id="349" r:id="rId10"/>
    <p:sldId id="350" r:id="rId11"/>
    <p:sldId id="351" r:id="rId12"/>
    <p:sldId id="352" r:id="rId13"/>
    <p:sldId id="353" r:id="rId14"/>
    <p:sldId id="354" r:id="rId15"/>
    <p:sldId id="345" r:id="rId16"/>
    <p:sldId id="355" r:id="rId17"/>
    <p:sldId id="356" r:id="rId18"/>
    <p:sldId id="357" r:id="rId19"/>
    <p:sldId id="359" r:id="rId20"/>
    <p:sldId id="360" r:id="rId21"/>
    <p:sldId id="358" r:id="rId22"/>
    <p:sldId id="361" r:id="rId23"/>
    <p:sldId id="363" r:id="rId24"/>
    <p:sldId id="362" r:id="rId25"/>
    <p:sldId id="364" r:id="rId26"/>
    <p:sldId id="365" r:id="rId27"/>
    <p:sldId id="366" r:id="rId28"/>
    <p:sldId id="368" r:id="rId29"/>
    <p:sldId id="34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FB21F-324D-4B8B-B48F-091158F3AB42}" v="18" dt="2025-10-28T19:30:40.89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78" d="100"/>
          <a:sy n="78" d="100"/>
        </p:scale>
        <p:origin x="878"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las Johnson" userId="a1d99454-802e-4f2c-90f7-68d547a9c634" providerId="ADAL" clId="{3A91ECFB-2C97-437A-911A-19DB01FCF620}"/>
    <pc:docChg chg="undo custSel addSld delSld modSld sldOrd">
      <pc:chgData name="Douglas Johnson" userId="a1d99454-802e-4f2c-90f7-68d547a9c634" providerId="ADAL" clId="{3A91ECFB-2C97-437A-911A-19DB01FCF620}" dt="2025-10-28T19:57:52.522" v="10195" actId="1076"/>
      <pc:docMkLst>
        <pc:docMk/>
      </pc:docMkLst>
      <pc:sldChg chg="modSp mod">
        <pc:chgData name="Douglas Johnson" userId="a1d99454-802e-4f2c-90f7-68d547a9c634" providerId="ADAL" clId="{3A91ECFB-2C97-437A-911A-19DB01FCF620}" dt="2025-10-28T04:26:41.775" v="1486" actId="20577"/>
        <pc:sldMkLst>
          <pc:docMk/>
          <pc:sldMk cId="582749365" sldId="336"/>
        </pc:sldMkLst>
        <pc:spChg chg="mod">
          <ac:chgData name="Douglas Johnson" userId="a1d99454-802e-4f2c-90f7-68d547a9c634" providerId="ADAL" clId="{3A91ECFB-2C97-437A-911A-19DB01FCF620}" dt="2025-10-28T04:26:41.775" v="1486" actId="20577"/>
          <ac:spMkLst>
            <pc:docMk/>
            <pc:sldMk cId="582749365" sldId="336"/>
            <ac:spMk id="7" creationId="{70B4EC43-20C2-1DA5-646B-B8D26CF7D003}"/>
          </ac:spMkLst>
        </pc:spChg>
      </pc:sldChg>
      <pc:sldChg chg="modSp mod">
        <pc:chgData name="Douglas Johnson" userId="a1d99454-802e-4f2c-90f7-68d547a9c634" providerId="ADAL" clId="{3A91ECFB-2C97-437A-911A-19DB01FCF620}" dt="2025-10-28T19:39:58.455" v="8349" actId="27636"/>
        <pc:sldMkLst>
          <pc:docMk/>
          <pc:sldMk cId="2099008355" sldId="339"/>
        </pc:sldMkLst>
        <pc:spChg chg="mod">
          <ac:chgData name="Douglas Johnson" userId="a1d99454-802e-4f2c-90f7-68d547a9c634" providerId="ADAL" clId="{3A91ECFB-2C97-437A-911A-19DB01FCF620}" dt="2025-10-28T19:39:58.455" v="8349" actId="27636"/>
          <ac:spMkLst>
            <pc:docMk/>
            <pc:sldMk cId="2099008355" sldId="339"/>
            <ac:spMk id="4" creationId="{B931AA74-1B85-8980-9816-4DAB721C1BE4}"/>
          </ac:spMkLst>
        </pc:spChg>
      </pc:sldChg>
      <pc:sldChg chg="del">
        <pc:chgData name="Douglas Johnson" userId="a1d99454-802e-4f2c-90f7-68d547a9c634" providerId="ADAL" clId="{3A91ECFB-2C97-437A-911A-19DB01FCF620}" dt="2025-10-28T05:10:28.825" v="4549" actId="2696"/>
        <pc:sldMkLst>
          <pc:docMk/>
          <pc:sldMk cId="1041471105" sldId="341"/>
        </pc:sldMkLst>
      </pc:sldChg>
      <pc:sldChg chg="del">
        <pc:chgData name="Douglas Johnson" userId="a1d99454-802e-4f2c-90f7-68d547a9c634" providerId="ADAL" clId="{3A91ECFB-2C97-437A-911A-19DB01FCF620}" dt="2025-10-28T05:10:30.804" v="4550" actId="2696"/>
        <pc:sldMkLst>
          <pc:docMk/>
          <pc:sldMk cId="812209034" sldId="342"/>
        </pc:sldMkLst>
      </pc:sldChg>
      <pc:sldChg chg="del">
        <pc:chgData name="Douglas Johnson" userId="a1d99454-802e-4f2c-90f7-68d547a9c634" providerId="ADAL" clId="{3A91ECFB-2C97-437A-911A-19DB01FCF620}" dt="2025-10-28T05:04:52.084" v="4548" actId="2696"/>
        <pc:sldMkLst>
          <pc:docMk/>
          <pc:sldMk cId="3813948168" sldId="343"/>
        </pc:sldMkLst>
      </pc:sldChg>
      <pc:sldChg chg="del">
        <pc:chgData name="Douglas Johnson" userId="a1d99454-802e-4f2c-90f7-68d547a9c634" providerId="ADAL" clId="{3A91ECFB-2C97-437A-911A-19DB01FCF620}" dt="2025-10-28T05:10:32.989" v="4551" actId="2696"/>
        <pc:sldMkLst>
          <pc:docMk/>
          <pc:sldMk cId="3119264358" sldId="344"/>
        </pc:sldMkLst>
      </pc:sldChg>
      <pc:sldChg chg="modSp mod">
        <pc:chgData name="Douglas Johnson" userId="a1d99454-802e-4f2c-90f7-68d547a9c634" providerId="ADAL" clId="{3A91ECFB-2C97-437A-911A-19DB01FCF620}" dt="2025-10-28T05:14:42.108" v="5251" actId="20577"/>
        <pc:sldMkLst>
          <pc:docMk/>
          <pc:sldMk cId="1684465119" sldId="345"/>
        </pc:sldMkLst>
        <pc:spChg chg="mod">
          <ac:chgData name="Douglas Johnson" userId="a1d99454-802e-4f2c-90f7-68d547a9c634" providerId="ADAL" clId="{3A91ECFB-2C97-437A-911A-19DB01FCF620}" dt="2025-10-28T05:11:03.005" v="4570" actId="20577"/>
          <ac:spMkLst>
            <pc:docMk/>
            <pc:sldMk cId="1684465119" sldId="345"/>
            <ac:spMk id="2" creationId="{A28186A1-11A8-21B1-B6A0-AA1A1DAA5A9A}"/>
          </ac:spMkLst>
        </pc:spChg>
        <pc:spChg chg="mod">
          <ac:chgData name="Douglas Johnson" userId="a1d99454-802e-4f2c-90f7-68d547a9c634" providerId="ADAL" clId="{3A91ECFB-2C97-437A-911A-19DB01FCF620}" dt="2025-10-28T05:14:42.108" v="5251" actId="20577"/>
          <ac:spMkLst>
            <pc:docMk/>
            <pc:sldMk cId="1684465119" sldId="345"/>
            <ac:spMk id="5" creationId="{2726E51D-0E5E-98CC-19AE-F6AC7B00BF2E}"/>
          </ac:spMkLst>
        </pc:spChg>
        <pc:spChg chg="mod">
          <ac:chgData name="Douglas Johnson" userId="a1d99454-802e-4f2c-90f7-68d547a9c634" providerId="ADAL" clId="{3A91ECFB-2C97-437A-911A-19DB01FCF620}" dt="2025-10-28T05:14:40.325" v="5250" actId="27636"/>
          <ac:spMkLst>
            <pc:docMk/>
            <pc:sldMk cId="1684465119" sldId="345"/>
            <ac:spMk id="13" creationId="{A36326E3-7418-ADEF-0CFC-09C0C60DE169}"/>
          </ac:spMkLst>
        </pc:spChg>
      </pc:sldChg>
      <pc:sldChg chg="del">
        <pc:chgData name="Douglas Johnson" userId="a1d99454-802e-4f2c-90f7-68d547a9c634" providerId="ADAL" clId="{3A91ECFB-2C97-437A-911A-19DB01FCF620}" dt="2025-10-28T19:30:03.893" v="7390" actId="2696"/>
        <pc:sldMkLst>
          <pc:docMk/>
          <pc:sldMk cId="2981044871" sldId="346"/>
        </pc:sldMkLst>
      </pc:sldChg>
      <pc:sldChg chg="modSp mod">
        <pc:chgData name="Douglas Johnson" userId="a1d99454-802e-4f2c-90f7-68d547a9c634" providerId="ADAL" clId="{3A91ECFB-2C97-437A-911A-19DB01FCF620}" dt="2025-10-28T04:27:56.726" v="1531" actId="20577"/>
        <pc:sldMkLst>
          <pc:docMk/>
          <pc:sldMk cId="3493061142" sldId="347"/>
        </pc:sldMkLst>
        <pc:spChg chg="mod">
          <ac:chgData name="Douglas Johnson" userId="a1d99454-802e-4f2c-90f7-68d547a9c634" providerId="ADAL" clId="{3A91ECFB-2C97-437A-911A-19DB01FCF620}" dt="2025-10-28T04:27:56.726" v="1531" actId="20577"/>
          <ac:spMkLst>
            <pc:docMk/>
            <pc:sldMk cId="3493061142" sldId="347"/>
            <ac:spMk id="2" creationId="{EF7E8D25-D403-2E2B-50DA-B21A0500AB0E}"/>
          </ac:spMkLst>
        </pc:spChg>
        <pc:spChg chg="mod">
          <ac:chgData name="Douglas Johnson" userId="a1d99454-802e-4f2c-90f7-68d547a9c634" providerId="ADAL" clId="{3A91ECFB-2C97-437A-911A-19DB01FCF620}" dt="2025-10-28T04:27:44.399" v="1505" actId="20577"/>
          <ac:spMkLst>
            <pc:docMk/>
            <pc:sldMk cId="3493061142" sldId="347"/>
            <ac:spMk id="3" creationId="{1EC6DB3D-3AE2-9478-3245-FE2F98B96EC7}"/>
          </ac:spMkLst>
        </pc:spChg>
      </pc:sldChg>
      <pc:sldChg chg="modSp add del mod">
        <pc:chgData name="Douglas Johnson" userId="a1d99454-802e-4f2c-90f7-68d547a9c634" providerId="ADAL" clId="{3A91ECFB-2C97-437A-911A-19DB01FCF620}" dt="2025-10-28T04:22:35.133" v="805" actId="2696"/>
        <pc:sldMkLst>
          <pc:docMk/>
          <pc:sldMk cId="1944881509" sldId="348"/>
        </pc:sldMkLst>
        <pc:spChg chg="mod">
          <ac:chgData name="Douglas Johnson" userId="a1d99454-802e-4f2c-90f7-68d547a9c634" providerId="ADAL" clId="{3A91ECFB-2C97-437A-911A-19DB01FCF620}" dt="2025-10-28T04:22:22.406" v="802" actId="1076"/>
          <ac:spMkLst>
            <pc:docMk/>
            <pc:sldMk cId="1944881509" sldId="348"/>
            <ac:spMk id="2" creationId="{867034B9-3154-C186-A5A2-574A290D7286}"/>
          </ac:spMkLst>
        </pc:spChg>
        <pc:spChg chg="mod">
          <ac:chgData name="Douglas Johnson" userId="a1d99454-802e-4f2c-90f7-68d547a9c634" providerId="ADAL" clId="{3A91ECFB-2C97-437A-911A-19DB01FCF620}" dt="2025-10-28T04:22:26.277" v="804" actId="5793"/>
          <ac:spMkLst>
            <pc:docMk/>
            <pc:sldMk cId="1944881509" sldId="348"/>
            <ac:spMk id="4" creationId="{7587C4ED-1200-E1E0-B1CA-338C7968716B}"/>
          </ac:spMkLst>
        </pc:spChg>
      </pc:sldChg>
      <pc:sldChg chg="modSp add mod">
        <pc:chgData name="Douglas Johnson" userId="a1d99454-802e-4f2c-90f7-68d547a9c634" providerId="ADAL" clId="{3A91ECFB-2C97-437A-911A-19DB01FCF620}" dt="2025-10-28T04:26:11.499" v="1482" actId="20577"/>
        <pc:sldMkLst>
          <pc:docMk/>
          <pc:sldMk cId="2396078725" sldId="348"/>
        </pc:sldMkLst>
        <pc:spChg chg="mod">
          <ac:chgData name="Douglas Johnson" userId="a1d99454-802e-4f2c-90f7-68d547a9c634" providerId="ADAL" clId="{3A91ECFB-2C97-437A-911A-19DB01FCF620}" dt="2025-10-28T04:22:50.729" v="851" actId="14100"/>
          <ac:spMkLst>
            <pc:docMk/>
            <pc:sldMk cId="2396078725" sldId="348"/>
            <ac:spMk id="2" creationId="{F9A80D4D-CDAD-B52C-2AF1-CB3A35A034C8}"/>
          </ac:spMkLst>
        </pc:spChg>
        <pc:spChg chg="mod">
          <ac:chgData name="Douglas Johnson" userId="a1d99454-802e-4f2c-90f7-68d547a9c634" providerId="ADAL" clId="{3A91ECFB-2C97-437A-911A-19DB01FCF620}" dt="2025-10-28T04:26:11.499" v="1482" actId="20577"/>
          <ac:spMkLst>
            <pc:docMk/>
            <pc:sldMk cId="2396078725" sldId="348"/>
            <ac:spMk id="4" creationId="{AAEA3F56-32D7-6D1E-29F0-F45562893640}"/>
          </ac:spMkLst>
        </pc:spChg>
      </pc:sldChg>
      <pc:sldChg chg="modSp add mod ord">
        <pc:chgData name="Douglas Johnson" userId="a1d99454-802e-4f2c-90f7-68d547a9c634" providerId="ADAL" clId="{3A91ECFB-2C97-437A-911A-19DB01FCF620}" dt="2025-10-28T04:26:58.298" v="1503" actId="20577"/>
        <pc:sldMkLst>
          <pc:docMk/>
          <pc:sldMk cId="3092016921" sldId="349"/>
        </pc:sldMkLst>
        <pc:spChg chg="mod">
          <ac:chgData name="Douglas Johnson" userId="a1d99454-802e-4f2c-90f7-68d547a9c634" providerId="ADAL" clId="{3A91ECFB-2C97-437A-911A-19DB01FCF620}" dt="2025-10-28T04:26:58.298" v="1503" actId="20577"/>
          <ac:spMkLst>
            <pc:docMk/>
            <pc:sldMk cId="3092016921" sldId="349"/>
            <ac:spMk id="2" creationId="{9C9C102A-3B76-6FCB-C748-DCDB9A06B046}"/>
          </ac:spMkLst>
        </pc:spChg>
      </pc:sldChg>
      <pc:sldChg chg="modSp add mod ord">
        <pc:chgData name="Douglas Johnson" userId="a1d99454-802e-4f2c-90f7-68d547a9c634" providerId="ADAL" clId="{3A91ECFB-2C97-437A-911A-19DB01FCF620}" dt="2025-10-28T04:33:29.903" v="2378" actId="20577"/>
        <pc:sldMkLst>
          <pc:docMk/>
          <pc:sldMk cId="3274606185" sldId="350"/>
        </pc:sldMkLst>
        <pc:spChg chg="mod">
          <ac:chgData name="Douglas Johnson" userId="a1d99454-802e-4f2c-90f7-68d547a9c634" providerId="ADAL" clId="{3A91ECFB-2C97-437A-911A-19DB01FCF620}" dt="2025-10-28T04:28:48.865" v="1552" actId="20577"/>
          <ac:spMkLst>
            <pc:docMk/>
            <pc:sldMk cId="3274606185" sldId="350"/>
            <ac:spMk id="2" creationId="{F6E53E77-94A0-BC04-911C-FCD65D18CFF6}"/>
          </ac:spMkLst>
        </pc:spChg>
        <pc:spChg chg="mod">
          <ac:chgData name="Douglas Johnson" userId="a1d99454-802e-4f2c-90f7-68d547a9c634" providerId="ADAL" clId="{3A91ECFB-2C97-437A-911A-19DB01FCF620}" dt="2025-10-28T04:33:29.903" v="2378" actId="20577"/>
          <ac:spMkLst>
            <pc:docMk/>
            <pc:sldMk cId="3274606185" sldId="350"/>
            <ac:spMk id="4" creationId="{EC011A33-6E3A-412E-7735-0FAD63DC3FE2}"/>
          </ac:spMkLst>
        </pc:spChg>
      </pc:sldChg>
      <pc:sldChg chg="modSp add mod">
        <pc:chgData name="Douglas Johnson" userId="a1d99454-802e-4f2c-90f7-68d547a9c634" providerId="ADAL" clId="{3A91ECFB-2C97-437A-911A-19DB01FCF620}" dt="2025-10-28T04:40:36.355" v="2941" actId="20577"/>
        <pc:sldMkLst>
          <pc:docMk/>
          <pc:sldMk cId="2222961221" sldId="351"/>
        </pc:sldMkLst>
        <pc:spChg chg="mod">
          <ac:chgData name="Douglas Johnson" userId="a1d99454-802e-4f2c-90f7-68d547a9c634" providerId="ADAL" clId="{3A91ECFB-2C97-437A-911A-19DB01FCF620}" dt="2025-10-28T04:33:42.686" v="2406" actId="20577"/>
          <ac:spMkLst>
            <pc:docMk/>
            <pc:sldMk cId="2222961221" sldId="351"/>
            <ac:spMk id="2" creationId="{102CD351-A076-BA1F-63F6-2504E2350896}"/>
          </ac:spMkLst>
        </pc:spChg>
        <pc:spChg chg="mod">
          <ac:chgData name="Douglas Johnson" userId="a1d99454-802e-4f2c-90f7-68d547a9c634" providerId="ADAL" clId="{3A91ECFB-2C97-437A-911A-19DB01FCF620}" dt="2025-10-28T04:40:36.355" v="2941" actId="20577"/>
          <ac:spMkLst>
            <pc:docMk/>
            <pc:sldMk cId="2222961221" sldId="351"/>
            <ac:spMk id="4" creationId="{9BBA7017-F5AB-F7DD-0AC8-27C003782037}"/>
          </ac:spMkLst>
        </pc:spChg>
      </pc:sldChg>
      <pc:sldChg chg="modSp add mod">
        <pc:chgData name="Douglas Johnson" userId="a1d99454-802e-4f2c-90f7-68d547a9c634" providerId="ADAL" clId="{3A91ECFB-2C97-437A-911A-19DB01FCF620}" dt="2025-10-28T04:45:40.503" v="3689" actId="20577"/>
        <pc:sldMkLst>
          <pc:docMk/>
          <pc:sldMk cId="184258692" sldId="352"/>
        </pc:sldMkLst>
        <pc:spChg chg="mod">
          <ac:chgData name="Douglas Johnson" userId="a1d99454-802e-4f2c-90f7-68d547a9c634" providerId="ADAL" clId="{3A91ECFB-2C97-437A-911A-19DB01FCF620}" dt="2025-10-28T04:45:40.503" v="3689" actId="20577"/>
          <ac:spMkLst>
            <pc:docMk/>
            <pc:sldMk cId="184258692" sldId="352"/>
            <ac:spMk id="4" creationId="{ECA42FD9-06BE-F73A-22FC-A1456E0ED418}"/>
          </ac:spMkLst>
        </pc:spChg>
      </pc:sldChg>
      <pc:sldChg chg="modSp add mod">
        <pc:chgData name="Douglas Johnson" userId="a1d99454-802e-4f2c-90f7-68d547a9c634" providerId="ADAL" clId="{3A91ECFB-2C97-437A-911A-19DB01FCF620}" dt="2025-10-28T04:51:38.302" v="4505" actId="20577"/>
        <pc:sldMkLst>
          <pc:docMk/>
          <pc:sldMk cId="558787588" sldId="353"/>
        </pc:sldMkLst>
        <pc:spChg chg="mod">
          <ac:chgData name="Douglas Johnson" userId="a1d99454-802e-4f2c-90f7-68d547a9c634" providerId="ADAL" clId="{3A91ECFB-2C97-437A-911A-19DB01FCF620}" dt="2025-10-28T04:51:38.302" v="4505" actId="20577"/>
          <ac:spMkLst>
            <pc:docMk/>
            <pc:sldMk cId="558787588" sldId="353"/>
            <ac:spMk id="4" creationId="{92B8784F-F755-E507-9C8A-6E8BC7A1A301}"/>
          </ac:spMkLst>
        </pc:spChg>
      </pc:sldChg>
      <pc:sldChg chg="modSp add mod ord">
        <pc:chgData name="Douglas Johnson" userId="a1d99454-802e-4f2c-90f7-68d547a9c634" providerId="ADAL" clId="{3A91ECFB-2C97-437A-911A-19DB01FCF620}" dt="2025-10-28T05:04:44.474" v="4547" actId="20577"/>
        <pc:sldMkLst>
          <pc:docMk/>
          <pc:sldMk cId="2663207566" sldId="354"/>
        </pc:sldMkLst>
        <pc:spChg chg="mod">
          <ac:chgData name="Douglas Johnson" userId="a1d99454-802e-4f2c-90f7-68d547a9c634" providerId="ADAL" clId="{3A91ECFB-2C97-437A-911A-19DB01FCF620}" dt="2025-10-28T05:04:44.474" v="4547" actId="20577"/>
          <ac:spMkLst>
            <pc:docMk/>
            <pc:sldMk cId="2663207566" sldId="354"/>
            <ac:spMk id="2" creationId="{F1EF4600-41F2-FC55-63C9-1FE7E2078B14}"/>
          </ac:spMkLst>
        </pc:spChg>
      </pc:sldChg>
      <pc:sldChg chg="modSp add mod">
        <pc:chgData name="Douglas Johnson" userId="a1d99454-802e-4f2c-90f7-68d547a9c634" providerId="ADAL" clId="{3A91ECFB-2C97-437A-911A-19DB01FCF620}" dt="2025-10-28T19:14:00.812" v="5854" actId="1076"/>
        <pc:sldMkLst>
          <pc:docMk/>
          <pc:sldMk cId="676910655" sldId="355"/>
        </pc:sldMkLst>
        <pc:spChg chg="mod">
          <ac:chgData name="Douglas Johnson" userId="a1d99454-802e-4f2c-90f7-68d547a9c634" providerId="ADAL" clId="{3A91ECFB-2C97-437A-911A-19DB01FCF620}" dt="2025-10-28T19:09:32.784" v="5280" actId="20577"/>
          <ac:spMkLst>
            <pc:docMk/>
            <pc:sldMk cId="676910655" sldId="355"/>
            <ac:spMk id="2" creationId="{9CCA25AB-E4E0-2467-DCE9-7AE7A201E020}"/>
          </ac:spMkLst>
        </pc:spChg>
        <pc:spChg chg="mod">
          <ac:chgData name="Douglas Johnson" userId="a1d99454-802e-4f2c-90f7-68d547a9c634" providerId="ADAL" clId="{3A91ECFB-2C97-437A-911A-19DB01FCF620}" dt="2025-10-28T19:14:00.812" v="5854" actId="1076"/>
          <ac:spMkLst>
            <pc:docMk/>
            <pc:sldMk cId="676910655" sldId="355"/>
            <ac:spMk id="5" creationId="{60A8A032-143B-45D1-2644-752D28012E6C}"/>
          </ac:spMkLst>
        </pc:spChg>
      </pc:sldChg>
      <pc:sldChg chg="addSp modSp add mod">
        <pc:chgData name="Douglas Johnson" userId="a1d99454-802e-4f2c-90f7-68d547a9c634" providerId="ADAL" clId="{3A91ECFB-2C97-437A-911A-19DB01FCF620}" dt="2025-10-28T19:12:56.895" v="5818" actId="1076"/>
        <pc:sldMkLst>
          <pc:docMk/>
          <pc:sldMk cId="1955689508" sldId="356"/>
        </pc:sldMkLst>
        <pc:spChg chg="mod">
          <ac:chgData name="Douglas Johnson" userId="a1d99454-802e-4f2c-90f7-68d547a9c634" providerId="ADAL" clId="{3A91ECFB-2C97-437A-911A-19DB01FCF620}" dt="2025-10-28T19:12:37.820" v="5811" actId="20577"/>
          <ac:spMkLst>
            <pc:docMk/>
            <pc:sldMk cId="1955689508" sldId="356"/>
            <ac:spMk id="2" creationId="{BB3B9409-36DC-37C7-F46A-381FF5694454}"/>
          </ac:spMkLst>
        </pc:spChg>
        <pc:spChg chg="mod">
          <ac:chgData name="Douglas Johnson" userId="a1d99454-802e-4f2c-90f7-68d547a9c634" providerId="ADAL" clId="{3A91ECFB-2C97-437A-911A-19DB01FCF620}" dt="2025-10-28T19:12:46.834" v="5814" actId="20577"/>
          <ac:spMkLst>
            <pc:docMk/>
            <pc:sldMk cId="1955689508" sldId="356"/>
            <ac:spMk id="5" creationId="{D6F21B4B-156E-D587-B827-1676F151B912}"/>
          </ac:spMkLst>
        </pc:spChg>
        <pc:picChg chg="add mod">
          <ac:chgData name="Douglas Johnson" userId="a1d99454-802e-4f2c-90f7-68d547a9c634" providerId="ADAL" clId="{3A91ECFB-2C97-437A-911A-19DB01FCF620}" dt="2025-10-28T19:12:56.895" v="5818" actId="1076"/>
          <ac:picMkLst>
            <pc:docMk/>
            <pc:sldMk cId="1955689508" sldId="356"/>
            <ac:picMk id="1026" creationId="{878D540D-03C0-5381-8A4A-12E6A36CABBD}"/>
          </ac:picMkLst>
        </pc:picChg>
      </pc:sldChg>
      <pc:sldChg chg="modSp add mod ord">
        <pc:chgData name="Douglas Johnson" userId="a1d99454-802e-4f2c-90f7-68d547a9c634" providerId="ADAL" clId="{3A91ECFB-2C97-437A-911A-19DB01FCF620}" dt="2025-10-28T19:20:16.610" v="6502" actId="27636"/>
        <pc:sldMkLst>
          <pc:docMk/>
          <pc:sldMk cId="1012430114" sldId="357"/>
        </pc:sldMkLst>
        <pc:spChg chg="mod">
          <ac:chgData name="Douglas Johnson" userId="a1d99454-802e-4f2c-90f7-68d547a9c634" providerId="ADAL" clId="{3A91ECFB-2C97-437A-911A-19DB01FCF620}" dt="2025-10-28T19:14:49.489" v="5910" actId="20577"/>
          <ac:spMkLst>
            <pc:docMk/>
            <pc:sldMk cId="1012430114" sldId="357"/>
            <ac:spMk id="2" creationId="{9FCE41BC-8C8F-99C1-5A96-6F558B1881A6}"/>
          </ac:spMkLst>
        </pc:spChg>
        <pc:spChg chg="mod">
          <ac:chgData name="Douglas Johnson" userId="a1d99454-802e-4f2c-90f7-68d547a9c634" providerId="ADAL" clId="{3A91ECFB-2C97-437A-911A-19DB01FCF620}" dt="2025-10-28T19:20:16.610" v="6502" actId="27636"/>
          <ac:spMkLst>
            <pc:docMk/>
            <pc:sldMk cId="1012430114" sldId="357"/>
            <ac:spMk id="5" creationId="{F96F0F23-0D4C-6591-F309-64D372000AC6}"/>
          </ac:spMkLst>
        </pc:spChg>
      </pc:sldChg>
      <pc:sldChg chg="addSp delSp modSp add mod ord">
        <pc:chgData name="Douglas Johnson" userId="a1d99454-802e-4f2c-90f7-68d547a9c634" providerId="ADAL" clId="{3A91ECFB-2C97-437A-911A-19DB01FCF620}" dt="2025-10-28T19:14:34.338" v="5871" actId="1076"/>
        <pc:sldMkLst>
          <pc:docMk/>
          <pc:sldMk cId="1870104870" sldId="358"/>
        </pc:sldMkLst>
        <pc:spChg chg="mod">
          <ac:chgData name="Douglas Johnson" userId="a1d99454-802e-4f2c-90f7-68d547a9c634" providerId="ADAL" clId="{3A91ECFB-2C97-437A-911A-19DB01FCF620}" dt="2025-10-28T19:14:22.103" v="5864" actId="20577"/>
          <ac:spMkLst>
            <pc:docMk/>
            <pc:sldMk cId="1870104870" sldId="358"/>
            <ac:spMk id="2" creationId="{21ADE6BC-42B1-0AB2-83B3-886965AC9F72}"/>
          </ac:spMkLst>
        </pc:spChg>
        <pc:picChg chg="del">
          <ac:chgData name="Douglas Johnson" userId="a1d99454-802e-4f2c-90f7-68d547a9c634" providerId="ADAL" clId="{3A91ECFB-2C97-437A-911A-19DB01FCF620}" dt="2025-10-28T19:14:23.581" v="5865" actId="478"/>
          <ac:picMkLst>
            <pc:docMk/>
            <pc:sldMk cId="1870104870" sldId="358"/>
            <ac:picMk id="1026" creationId="{972BAF36-2411-7135-5AA3-B80023DF9098}"/>
          </ac:picMkLst>
        </pc:picChg>
        <pc:picChg chg="add mod">
          <ac:chgData name="Douglas Johnson" userId="a1d99454-802e-4f2c-90f7-68d547a9c634" providerId="ADAL" clId="{3A91ECFB-2C97-437A-911A-19DB01FCF620}" dt="2025-10-28T19:14:34.338" v="5871" actId="1076"/>
          <ac:picMkLst>
            <pc:docMk/>
            <pc:sldMk cId="1870104870" sldId="358"/>
            <ac:picMk id="2050" creationId="{02FCBB91-117F-D95E-19C0-2D498B085EC4}"/>
          </ac:picMkLst>
        </pc:picChg>
      </pc:sldChg>
      <pc:sldChg chg="modSp add mod">
        <pc:chgData name="Douglas Johnson" userId="a1d99454-802e-4f2c-90f7-68d547a9c634" providerId="ADAL" clId="{3A91ECFB-2C97-437A-911A-19DB01FCF620}" dt="2025-10-28T19:22:20.843" v="6935" actId="14100"/>
        <pc:sldMkLst>
          <pc:docMk/>
          <pc:sldMk cId="1577055973" sldId="359"/>
        </pc:sldMkLst>
        <pc:spChg chg="mod">
          <ac:chgData name="Douglas Johnson" userId="a1d99454-802e-4f2c-90f7-68d547a9c634" providerId="ADAL" clId="{3A91ECFB-2C97-437A-911A-19DB01FCF620}" dt="2025-10-28T19:20:26.584" v="6519" actId="20577"/>
          <ac:spMkLst>
            <pc:docMk/>
            <pc:sldMk cId="1577055973" sldId="359"/>
            <ac:spMk id="2" creationId="{BE2A2B98-B436-21FA-ADFB-FA4EB0A7F25E}"/>
          </ac:spMkLst>
        </pc:spChg>
        <pc:spChg chg="mod">
          <ac:chgData name="Douglas Johnson" userId="a1d99454-802e-4f2c-90f7-68d547a9c634" providerId="ADAL" clId="{3A91ECFB-2C97-437A-911A-19DB01FCF620}" dt="2025-10-28T19:22:20.843" v="6935" actId="14100"/>
          <ac:spMkLst>
            <pc:docMk/>
            <pc:sldMk cId="1577055973" sldId="359"/>
            <ac:spMk id="5" creationId="{C8FFEA7F-C7D9-8A61-8B75-6CB1A7C29A9B}"/>
          </ac:spMkLst>
        </pc:spChg>
      </pc:sldChg>
      <pc:sldChg chg="modSp add mod">
        <pc:chgData name="Douglas Johnson" userId="a1d99454-802e-4f2c-90f7-68d547a9c634" providerId="ADAL" clId="{3A91ECFB-2C97-437A-911A-19DB01FCF620}" dt="2025-10-28T19:24:01.300" v="7389" actId="20577"/>
        <pc:sldMkLst>
          <pc:docMk/>
          <pc:sldMk cId="998167660" sldId="360"/>
        </pc:sldMkLst>
        <pc:spChg chg="mod">
          <ac:chgData name="Douglas Johnson" userId="a1d99454-802e-4f2c-90f7-68d547a9c634" providerId="ADAL" clId="{3A91ECFB-2C97-437A-911A-19DB01FCF620}" dt="2025-10-28T19:24:01.300" v="7389" actId="20577"/>
          <ac:spMkLst>
            <pc:docMk/>
            <pc:sldMk cId="998167660" sldId="360"/>
            <ac:spMk id="5" creationId="{6738D438-8A75-581D-8848-85D23A523EA4}"/>
          </ac:spMkLst>
        </pc:spChg>
      </pc:sldChg>
      <pc:sldChg chg="modSp add mod ord">
        <pc:chgData name="Douglas Johnson" userId="a1d99454-802e-4f2c-90f7-68d547a9c634" providerId="ADAL" clId="{3A91ECFB-2C97-437A-911A-19DB01FCF620}" dt="2025-10-28T19:34:16.759" v="7798" actId="20577"/>
        <pc:sldMkLst>
          <pc:docMk/>
          <pc:sldMk cId="2042704303" sldId="361"/>
        </pc:sldMkLst>
        <pc:spChg chg="mod">
          <ac:chgData name="Douglas Johnson" userId="a1d99454-802e-4f2c-90f7-68d547a9c634" providerId="ADAL" clId="{3A91ECFB-2C97-437A-911A-19DB01FCF620}" dt="2025-10-28T19:32:36.135" v="7407" actId="20577"/>
          <ac:spMkLst>
            <pc:docMk/>
            <pc:sldMk cId="2042704303" sldId="361"/>
            <ac:spMk id="2" creationId="{41C6BFBF-37D1-865B-3D08-BEAAD14A9275}"/>
          </ac:spMkLst>
        </pc:spChg>
        <pc:spChg chg="mod">
          <ac:chgData name="Douglas Johnson" userId="a1d99454-802e-4f2c-90f7-68d547a9c634" providerId="ADAL" clId="{3A91ECFB-2C97-437A-911A-19DB01FCF620}" dt="2025-10-28T19:34:16.759" v="7798" actId="20577"/>
          <ac:spMkLst>
            <pc:docMk/>
            <pc:sldMk cId="2042704303" sldId="361"/>
            <ac:spMk id="5" creationId="{A003F5FE-EBB2-6B4A-227A-EB31F2BF0562}"/>
          </ac:spMkLst>
        </pc:spChg>
      </pc:sldChg>
      <pc:sldChg chg="addSp delSp modSp add mod ord">
        <pc:chgData name="Douglas Johnson" userId="a1d99454-802e-4f2c-90f7-68d547a9c634" providerId="ADAL" clId="{3A91ECFB-2C97-437A-911A-19DB01FCF620}" dt="2025-10-28T19:30:40.897" v="7404" actId="1076"/>
        <pc:sldMkLst>
          <pc:docMk/>
          <pc:sldMk cId="3976604759" sldId="362"/>
        </pc:sldMkLst>
        <pc:spChg chg="mod">
          <ac:chgData name="Douglas Johnson" userId="a1d99454-802e-4f2c-90f7-68d547a9c634" providerId="ADAL" clId="{3A91ECFB-2C97-437A-911A-19DB01FCF620}" dt="2025-10-28T19:30:15.589" v="7398" actId="20577"/>
          <ac:spMkLst>
            <pc:docMk/>
            <pc:sldMk cId="3976604759" sldId="362"/>
            <ac:spMk id="2" creationId="{E891E71F-2E72-00B7-10A5-93FBEC65B1C0}"/>
          </ac:spMkLst>
        </pc:spChg>
        <pc:picChg chg="del">
          <ac:chgData name="Douglas Johnson" userId="a1d99454-802e-4f2c-90f7-68d547a9c634" providerId="ADAL" clId="{3A91ECFB-2C97-437A-911A-19DB01FCF620}" dt="2025-10-28T19:30:17.146" v="7399" actId="478"/>
          <ac:picMkLst>
            <pc:docMk/>
            <pc:sldMk cId="3976604759" sldId="362"/>
            <ac:picMk id="2050" creationId="{D9C1F816-40C6-8C50-7FFC-EB68D61ED3B9}"/>
          </ac:picMkLst>
        </pc:picChg>
        <pc:picChg chg="add mod">
          <ac:chgData name="Douglas Johnson" userId="a1d99454-802e-4f2c-90f7-68d547a9c634" providerId="ADAL" clId="{3A91ECFB-2C97-437A-911A-19DB01FCF620}" dt="2025-10-28T19:30:40.897" v="7404" actId="1076"/>
          <ac:picMkLst>
            <pc:docMk/>
            <pc:sldMk cId="3976604759" sldId="362"/>
            <ac:picMk id="3074" creationId="{ACADF810-156F-1270-289A-CFDFCE9CAF6B}"/>
          </ac:picMkLst>
        </pc:picChg>
      </pc:sldChg>
      <pc:sldChg chg="modSp add mod">
        <pc:chgData name="Douglas Johnson" userId="a1d99454-802e-4f2c-90f7-68d547a9c634" providerId="ADAL" clId="{3A91ECFB-2C97-437A-911A-19DB01FCF620}" dt="2025-10-28T19:42:18.949" v="8355" actId="20577"/>
        <pc:sldMkLst>
          <pc:docMk/>
          <pc:sldMk cId="3654856547" sldId="363"/>
        </pc:sldMkLst>
        <pc:spChg chg="mod">
          <ac:chgData name="Douglas Johnson" userId="a1d99454-802e-4f2c-90f7-68d547a9c634" providerId="ADAL" clId="{3A91ECFB-2C97-437A-911A-19DB01FCF620}" dt="2025-10-28T19:42:18.949" v="8355" actId="20577"/>
          <ac:spMkLst>
            <pc:docMk/>
            <pc:sldMk cId="3654856547" sldId="363"/>
            <ac:spMk id="5" creationId="{36D3BE3D-11EC-652F-C8BB-3B3AC7A96141}"/>
          </ac:spMkLst>
        </pc:spChg>
      </pc:sldChg>
      <pc:sldChg chg="modSp add mod ord">
        <pc:chgData name="Douglas Johnson" userId="a1d99454-802e-4f2c-90f7-68d547a9c634" providerId="ADAL" clId="{3A91ECFB-2C97-437A-911A-19DB01FCF620}" dt="2025-10-28T19:48:06.534" v="9169" actId="20577"/>
        <pc:sldMkLst>
          <pc:docMk/>
          <pc:sldMk cId="3252748178" sldId="364"/>
        </pc:sldMkLst>
        <pc:spChg chg="mod">
          <ac:chgData name="Douglas Johnson" userId="a1d99454-802e-4f2c-90f7-68d547a9c634" providerId="ADAL" clId="{3A91ECFB-2C97-437A-911A-19DB01FCF620}" dt="2025-10-28T19:44:04.161" v="8457" actId="20577"/>
          <ac:spMkLst>
            <pc:docMk/>
            <pc:sldMk cId="3252748178" sldId="364"/>
            <ac:spMk id="2" creationId="{E9F59ACC-95E8-D448-5852-C0421FF55AC5}"/>
          </ac:spMkLst>
        </pc:spChg>
        <pc:spChg chg="mod">
          <ac:chgData name="Douglas Johnson" userId="a1d99454-802e-4f2c-90f7-68d547a9c634" providerId="ADAL" clId="{3A91ECFB-2C97-437A-911A-19DB01FCF620}" dt="2025-10-28T19:48:06.534" v="9169" actId="20577"/>
          <ac:spMkLst>
            <pc:docMk/>
            <pc:sldMk cId="3252748178" sldId="364"/>
            <ac:spMk id="5" creationId="{55AD8D2D-42B2-D78E-43C1-AFFEE51B6D49}"/>
          </ac:spMkLst>
        </pc:spChg>
      </pc:sldChg>
      <pc:sldChg chg="modSp add mod">
        <pc:chgData name="Douglas Johnson" userId="a1d99454-802e-4f2c-90f7-68d547a9c634" providerId="ADAL" clId="{3A91ECFB-2C97-437A-911A-19DB01FCF620}" dt="2025-10-28T19:50:17.300" v="9459" actId="20577"/>
        <pc:sldMkLst>
          <pc:docMk/>
          <pc:sldMk cId="1885291095" sldId="365"/>
        </pc:sldMkLst>
        <pc:spChg chg="mod">
          <ac:chgData name="Douglas Johnson" userId="a1d99454-802e-4f2c-90f7-68d547a9c634" providerId="ADAL" clId="{3A91ECFB-2C97-437A-911A-19DB01FCF620}" dt="2025-10-28T19:48:31.244" v="9237" actId="20577"/>
          <ac:spMkLst>
            <pc:docMk/>
            <pc:sldMk cId="1885291095" sldId="365"/>
            <ac:spMk id="2" creationId="{FE45889E-2D10-865C-A81E-037F628ED82C}"/>
          </ac:spMkLst>
        </pc:spChg>
        <pc:spChg chg="mod">
          <ac:chgData name="Douglas Johnson" userId="a1d99454-802e-4f2c-90f7-68d547a9c634" providerId="ADAL" clId="{3A91ECFB-2C97-437A-911A-19DB01FCF620}" dt="2025-10-28T19:50:17.300" v="9459" actId="20577"/>
          <ac:spMkLst>
            <pc:docMk/>
            <pc:sldMk cId="1885291095" sldId="365"/>
            <ac:spMk id="5" creationId="{306FCC86-BBDA-2C31-9B22-AAF684B9DA39}"/>
          </ac:spMkLst>
        </pc:spChg>
      </pc:sldChg>
      <pc:sldChg chg="modSp add mod">
        <pc:chgData name="Douglas Johnson" userId="a1d99454-802e-4f2c-90f7-68d547a9c634" providerId="ADAL" clId="{3A91ECFB-2C97-437A-911A-19DB01FCF620}" dt="2025-10-28T19:53:18.698" v="10084" actId="20577"/>
        <pc:sldMkLst>
          <pc:docMk/>
          <pc:sldMk cId="3886040966" sldId="366"/>
        </pc:sldMkLst>
        <pc:spChg chg="mod">
          <ac:chgData name="Douglas Johnson" userId="a1d99454-802e-4f2c-90f7-68d547a9c634" providerId="ADAL" clId="{3A91ECFB-2C97-437A-911A-19DB01FCF620}" dt="2025-10-28T19:50:36.807" v="9485" actId="20577"/>
          <ac:spMkLst>
            <pc:docMk/>
            <pc:sldMk cId="3886040966" sldId="366"/>
            <ac:spMk id="2" creationId="{517962E0-BCB8-C3D7-DA29-497006C2C53E}"/>
          </ac:spMkLst>
        </pc:spChg>
        <pc:spChg chg="mod">
          <ac:chgData name="Douglas Johnson" userId="a1d99454-802e-4f2c-90f7-68d547a9c634" providerId="ADAL" clId="{3A91ECFB-2C97-437A-911A-19DB01FCF620}" dt="2025-10-28T19:53:18.698" v="10084" actId="20577"/>
          <ac:spMkLst>
            <pc:docMk/>
            <pc:sldMk cId="3886040966" sldId="366"/>
            <ac:spMk id="5" creationId="{4CC79BFB-EE5A-4588-4917-122B7584D599}"/>
          </ac:spMkLst>
        </pc:spChg>
      </pc:sldChg>
      <pc:sldChg chg="modSp add del mod">
        <pc:chgData name="Douglas Johnson" userId="a1d99454-802e-4f2c-90f7-68d547a9c634" providerId="ADAL" clId="{3A91ECFB-2C97-437A-911A-19DB01FCF620}" dt="2025-10-28T19:57:25.930" v="10139" actId="2696"/>
        <pc:sldMkLst>
          <pc:docMk/>
          <pc:sldMk cId="3439720231" sldId="367"/>
        </pc:sldMkLst>
        <pc:spChg chg="mod">
          <ac:chgData name="Douglas Johnson" userId="a1d99454-802e-4f2c-90f7-68d547a9c634" providerId="ADAL" clId="{3A91ECFB-2C97-437A-911A-19DB01FCF620}" dt="2025-10-28T19:57:01.242" v="10119" actId="20577"/>
          <ac:spMkLst>
            <pc:docMk/>
            <pc:sldMk cId="3439720231" sldId="367"/>
            <ac:spMk id="2" creationId="{0B1E00C7-282C-26E6-8E61-F86E63AB03F2}"/>
          </ac:spMkLst>
        </pc:spChg>
        <pc:spChg chg="mod">
          <ac:chgData name="Douglas Johnson" userId="a1d99454-802e-4f2c-90f7-68d547a9c634" providerId="ADAL" clId="{3A91ECFB-2C97-437A-911A-19DB01FCF620}" dt="2025-10-28T19:57:10.228" v="10135" actId="5793"/>
          <ac:spMkLst>
            <pc:docMk/>
            <pc:sldMk cId="3439720231" sldId="367"/>
            <ac:spMk id="5" creationId="{6BE590BC-E074-5D5E-087D-64BBE4DD7765}"/>
          </ac:spMkLst>
        </pc:spChg>
      </pc:sldChg>
      <pc:sldChg chg="modSp add mod ord">
        <pc:chgData name="Douglas Johnson" userId="a1d99454-802e-4f2c-90f7-68d547a9c634" providerId="ADAL" clId="{3A91ECFB-2C97-437A-911A-19DB01FCF620}" dt="2025-10-28T19:57:52.522" v="10195" actId="1076"/>
        <pc:sldMkLst>
          <pc:docMk/>
          <pc:sldMk cId="1656096448" sldId="368"/>
        </pc:sldMkLst>
        <pc:spChg chg="mod">
          <ac:chgData name="Douglas Johnson" userId="a1d99454-802e-4f2c-90f7-68d547a9c634" providerId="ADAL" clId="{3A91ECFB-2C97-437A-911A-19DB01FCF620}" dt="2025-10-28T19:57:52.522" v="10195" actId="1076"/>
          <ac:spMkLst>
            <pc:docMk/>
            <pc:sldMk cId="1656096448" sldId="368"/>
            <ac:spMk id="2" creationId="{31FBE1B3-D59D-93F4-94B8-27121204E1F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10/28/2025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10/28/2025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JCL 101: Writing your first job</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4B415-682C-CB9D-03BA-23675A2D3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DD453-36A0-2A10-FF95-BFEACADEC497}"/>
              </a:ext>
            </a:extLst>
          </p:cNvPr>
          <p:cNvSpPr>
            <a:spLocks noGrp="1"/>
          </p:cNvSpPr>
          <p:nvPr>
            <p:ph type="title"/>
          </p:nvPr>
        </p:nvSpPr>
        <p:spPr>
          <a:xfrm>
            <a:off x="893064" y="72518"/>
            <a:ext cx="8398420" cy="1326514"/>
          </a:xfrm>
        </p:spPr>
        <p:txBody>
          <a:bodyPr/>
          <a:lstStyle/>
          <a:p>
            <a:r>
              <a:rPr lang="en-US" dirty="0"/>
              <a:t>COBOL program example</a:t>
            </a:r>
            <a:endParaRPr lang="en-ZA" dirty="0"/>
          </a:p>
        </p:txBody>
      </p:sp>
      <p:sp>
        <p:nvSpPr>
          <p:cNvPr id="4" name="Text Placeholder 3">
            <a:extLst>
              <a:ext uri="{FF2B5EF4-FFF2-40B4-BE49-F238E27FC236}">
                <a16:creationId xmlns:a16="http://schemas.microsoft.com/office/drawing/2014/main" id="{92B8784F-F755-E507-9C8A-6E8BC7A1A301}"/>
              </a:ext>
            </a:extLst>
          </p:cNvPr>
          <p:cNvSpPr>
            <a:spLocks noGrp="1"/>
          </p:cNvSpPr>
          <p:nvPr>
            <p:ph type="body" sz="quarter" idx="13"/>
          </p:nvPr>
        </p:nvSpPr>
        <p:spPr>
          <a:xfrm>
            <a:off x="865631" y="2072640"/>
            <a:ext cx="8583169" cy="4173982"/>
          </a:xfrm>
        </p:spPr>
        <p:txBody>
          <a:bodyPr>
            <a:normAutofit/>
          </a:bodyPr>
          <a:lstStyle/>
          <a:p>
            <a:r>
              <a:rPr lang="en-US" dirty="0"/>
              <a:t>Finally, the program needs to be executed</a:t>
            </a:r>
          </a:p>
          <a:p>
            <a:pPr lvl="1"/>
            <a:r>
              <a:rPr lang="en-US" dirty="0"/>
              <a:t>As mentioned, after the binder is completed, the result is an executable load module</a:t>
            </a:r>
          </a:p>
          <a:p>
            <a:pPr lvl="1"/>
            <a:r>
              <a:rPr lang="en-US" dirty="0"/>
              <a:t>Another step is needed to execute this load module</a:t>
            </a:r>
          </a:p>
          <a:p>
            <a:pPr lvl="1"/>
            <a:r>
              <a:rPr lang="en-US" dirty="0"/>
              <a:t>This step is simple, just executing this load module as a program, as you called the COBOL compiler and the binder as programs</a:t>
            </a:r>
          </a:p>
          <a:p>
            <a:pPr lvl="1"/>
            <a:r>
              <a:rPr lang="en-US" dirty="0"/>
              <a:t>Once executed, the result of the COBOL program can be seen through the job submission</a:t>
            </a:r>
          </a:p>
          <a:p>
            <a:pPr lvl="1"/>
            <a:endParaRPr lang="en-US" dirty="0"/>
          </a:p>
          <a:p>
            <a:r>
              <a:rPr lang="en-US" dirty="0"/>
              <a:t>These past 3 slides each represent individual job steps for a simple job of compiling, binding, and executing a simple COBOL program</a:t>
            </a:r>
          </a:p>
          <a:p>
            <a:pPr lvl="1"/>
            <a:endParaRPr lang="en-US" dirty="0"/>
          </a:p>
        </p:txBody>
      </p:sp>
      <p:sp>
        <p:nvSpPr>
          <p:cNvPr id="3" name="Slide Number Placeholder 2">
            <a:extLst>
              <a:ext uri="{FF2B5EF4-FFF2-40B4-BE49-F238E27FC236}">
                <a16:creationId xmlns:a16="http://schemas.microsoft.com/office/drawing/2014/main" id="{444F0750-C8D7-D649-8ED6-B463883D68A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55878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AECFD-5B6F-7BC1-A44D-A5F05AF36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F4600-41F2-FC55-63C9-1FE7E2078B14}"/>
              </a:ext>
            </a:extLst>
          </p:cNvPr>
          <p:cNvSpPr>
            <a:spLocks noGrp="1"/>
          </p:cNvSpPr>
          <p:nvPr>
            <p:ph type="title"/>
          </p:nvPr>
        </p:nvSpPr>
        <p:spPr>
          <a:xfrm>
            <a:off x="6095999" y="441960"/>
            <a:ext cx="5641897" cy="3316893"/>
          </a:xfrm>
        </p:spPr>
        <p:txBody>
          <a:bodyPr/>
          <a:lstStyle/>
          <a:p>
            <a:r>
              <a:rPr lang="en-US" dirty="0"/>
              <a:t>Structure of JCL</a:t>
            </a:r>
            <a:endParaRPr lang="en-ZA" dirty="0"/>
          </a:p>
        </p:txBody>
      </p:sp>
      <p:sp>
        <p:nvSpPr>
          <p:cNvPr id="5" name="Text Placeholder 4">
            <a:extLst>
              <a:ext uri="{FF2B5EF4-FFF2-40B4-BE49-F238E27FC236}">
                <a16:creationId xmlns:a16="http://schemas.microsoft.com/office/drawing/2014/main" id="{B7491019-0741-34B5-E6D3-947D453A2A41}"/>
              </a:ext>
            </a:extLst>
          </p:cNvPr>
          <p:cNvSpPr>
            <a:spLocks noGrp="1"/>
          </p:cNvSpPr>
          <p:nvPr>
            <p:ph type="body" sz="quarter" idx="13"/>
          </p:nvPr>
        </p:nvSpPr>
        <p:spPr>
          <a:xfrm>
            <a:off x="6109694" y="4068392"/>
            <a:ext cx="5580586" cy="2197590"/>
          </a:xfrm>
        </p:spPr>
        <p:txBody>
          <a:bodyPr/>
          <a:lstStyle/>
          <a:p>
            <a:r>
              <a:rPr lang="en-US" dirty="0"/>
              <a:t> </a:t>
            </a:r>
          </a:p>
        </p:txBody>
      </p:sp>
    </p:spTree>
    <p:extLst>
      <p:ext uri="{BB962C8B-B14F-4D97-AF65-F5344CB8AC3E}">
        <p14:creationId xmlns:p14="http://schemas.microsoft.com/office/powerpoint/2010/main" val="266320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Structure of </a:t>
            </a:r>
            <a:r>
              <a:rPr lang="en-US" dirty="0" err="1"/>
              <a:t>jcl</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0" y="2058669"/>
            <a:ext cx="8842249" cy="4027499"/>
          </a:xfrm>
        </p:spPr>
        <p:txBody>
          <a:bodyPr>
            <a:normAutofit/>
          </a:bodyPr>
          <a:lstStyle/>
          <a:p>
            <a:r>
              <a:rPr lang="en-US" dirty="0"/>
              <a:t>JCL has 3 types of statements</a:t>
            </a:r>
          </a:p>
          <a:p>
            <a:pPr lvl="1"/>
            <a:r>
              <a:rPr lang="en-US" dirty="0"/>
              <a:t>JOB statements, EXEC statements, and DD statements</a:t>
            </a:r>
          </a:p>
          <a:p>
            <a:r>
              <a:rPr lang="en-US" dirty="0"/>
              <a:t>Each JCL program will contain exactly 1 JOB statement</a:t>
            </a:r>
          </a:p>
          <a:p>
            <a:r>
              <a:rPr lang="en-US" dirty="0"/>
              <a:t>Each JCL program may contain many EXEC and DD statements</a:t>
            </a:r>
          </a:p>
          <a:p>
            <a:r>
              <a:rPr lang="en-US" dirty="0"/>
              <a:t>Easy way to think of how these statements are structured is thinking of them as a family:</a:t>
            </a:r>
          </a:p>
          <a:p>
            <a:pPr lvl="1"/>
            <a:r>
              <a:rPr lang="en-US" dirty="0"/>
              <a:t>JOB statement is the grandfather, EXEC statement is the Father, and the DD statement is the son</a:t>
            </a:r>
          </a:p>
          <a:p>
            <a:pPr lvl="1"/>
            <a:r>
              <a:rPr lang="en-US" dirty="0"/>
              <a:t>Each EXEC statement belongs to the one JOB statement</a:t>
            </a:r>
          </a:p>
          <a:p>
            <a:pPr lvl="1"/>
            <a:r>
              <a:rPr lang="en-US" dirty="0"/>
              <a:t>Each DD statement belongs to the EXEC statement it follows</a:t>
            </a:r>
          </a:p>
        </p:txBody>
      </p:sp>
      <p:sp>
        <p:nvSpPr>
          <p:cNvPr id="13" name="Content Placeholder 12">
            <a:extLst>
              <a:ext uri="{FF2B5EF4-FFF2-40B4-BE49-F238E27FC236}">
                <a16:creationId xmlns:a16="http://schemas.microsoft.com/office/drawing/2014/main" id="{A36326E3-7418-ADEF-0CFC-09C0C60DE169}"/>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A40FD-AC79-98CC-641A-B318AD932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A25AB-E4E0-2467-DCE9-7AE7A201E020}"/>
              </a:ext>
            </a:extLst>
          </p:cNvPr>
          <p:cNvSpPr>
            <a:spLocks noGrp="1"/>
          </p:cNvSpPr>
          <p:nvPr>
            <p:ph type="title"/>
          </p:nvPr>
        </p:nvSpPr>
        <p:spPr>
          <a:xfrm>
            <a:off x="893064" y="72518"/>
            <a:ext cx="10405174" cy="1326514"/>
          </a:xfrm>
        </p:spPr>
        <p:txBody>
          <a:bodyPr/>
          <a:lstStyle/>
          <a:p>
            <a:r>
              <a:rPr lang="en-US" dirty="0"/>
              <a:t>What is a job statement?</a:t>
            </a:r>
            <a:endParaRPr lang="en-ZA" dirty="0"/>
          </a:p>
        </p:txBody>
      </p:sp>
      <p:sp>
        <p:nvSpPr>
          <p:cNvPr id="5" name="Content Placeholder 4">
            <a:extLst>
              <a:ext uri="{FF2B5EF4-FFF2-40B4-BE49-F238E27FC236}">
                <a16:creationId xmlns:a16="http://schemas.microsoft.com/office/drawing/2014/main" id="{60A8A032-143B-45D1-2644-752D28012E6C}"/>
              </a:ext>
            </a:extLst>
          </p:cNvPr>
          <p:cNvSpPr>
            <a:spLocks noGrp="1"/>
          </p:cNvSpPr>
          <p:nvPr>
            <p:ph sz="quarter" idx="14"/>
          </p:nvPr>
        </p:nvSpPr>
        <p:spPr>
          <a:xfrm>
            <a:off x="911352" y="1615628"/>
            <a:ext cx="8842249" cy="4630994"/>
          </a:xfrm>
        </p:spPr>
        <p:txBody>
          <a:bodyPr>
            <a:normAutofit lnSpcReduction="10000"/>
          </a:bodyPr>
          <a:lstStyle/>
          <a:p>
            <a:pPr>
              <a:lnSpc>
                <a:spcPct val="200000"/>
              </a:lnSpc>
            </a:pPr>
            <a:r>
              <a:rPr lang="en-US" dirty="0"/>
              <a:t>Always the first statement in a JCL stream</a:t>
            </a:r>
          </a:p>
          <a:p>
            <a:pPr>
              <a:lnSpc>
                <a:spcPct val="200000"/>
              </a:lnSpc>
            </a:pPr>
            <a:r>
              <a:rPr lang="en-US" dirty="0"/>
              <a:t>Identifies a job and how to manage it</a:t>
            </a:r>
          </a:p>
          <a:p>
            <a:pPr>
              <a:lnSpc>
                <a:spcPct val="200000"/>
              </a:lnSpc>
            </a:pPr>
            <a:r>
              <a:rPr lang="en-US" dirty="0"/>
              <a:t>Denoted by a keyword – JOB</a:t>
            </a:r>
          </a:p>
          <a:p>
            <a:pPr>
              <a:lnSpc>
                <a:spcPct val="200000"/>
              </a:lnSpc>
            </a:pPr>
            <a:r>
              <a:rPr lang="en-US" dirty="0"/>
              <a:t>The keyword and jobname is the only required part for all JOB statements</a:t>
            </a:r>
          </a:p>
          <a:p>
            <a:pPr>
              <a:lnSpc>
                <a:spcPct val="200000"/>
              </a:lnSpc>
            </a:pPr>
            <a:r>
              <a:rPr lang="en-US" dirty="0"/>
              <a:t>Different situations could require additional parts be added to it</a:t>
            </a:r>
          </a:p>
          <a:p>
            <a:pPr>
              <a:lnSpc>
                <a:spcPct val="200000"/>
              </a:lnSpc>
            </a:pPr>
            <a:r>
              <a:rPr lang="en-US" dirty="0"/>
              <a:t>Some non required, but usually seen parts, such as name of developer</a:t>
            </a:r>
          </a:p>
          <a:p>
            <a:endParaRPr lang="en-US" dirty="0"/>
          </a:p>
        </p:txBody>
      </p:sp>
      <p:sp>
        <p:nvSpPr>
          <p:cNvPr id="13" name="Content Placeholder 12">
            <a:extLst>
              <a:ext uri="{FF2B5EF4-FFF2-40B4-BE49-F238E27FC236}">
                <a16:creationId xmlns:a16="http://schemas.microsoft.com/office/drawing/2014/main" id="{9A3CDAA7-D84E-DD5E-894A-9C47E3F37B4B}"/>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8042F434-4E56-93D9-A035-D34FB0AB702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67691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71278-7B60-E5F8-4B44-A37DF9E2CF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3B9409-36DC-37C7-F46A-381FF5694454}"/>
              </a:ext>
            </a:extLst>
          </p:cNvPr>
          <p:cNvSpPr>
            <a:spLocks noGrp="1"/>
          </p:cNvSpPr>
          <p:nvPr>
            <p:ph type="title"/>
          </p:nvPr>
        </p:nvSpPr>
        <p:spPr>
          <a:xfrm>
            <a:off x="893064" y="72518"/>
            <a:ext cx="10405174" cy="1326514"/>
          </a:xfrm>
        </p:spPr>
        <p:txBody>
          <a:bodyPr/>
          <a:lstStyle/>
          <a:p>
            <a:r>
              <a:rPr lang="en-US" dirty="0"/>
              <a:t>Example Job statement</a:t>
            </a:r>
            <a:endParaRPr lang="en-ZA" dirty="0"/>
          </a:p>
        </p:txBody>
      </p:sp>
      <p:sp>
        <p:nvSpPr>
          <p:cNvPr id="5" name="Content Placeholder 4">
            <a:extLst>
              <a:ext uri="{FF2B5EF4-FFF2-40B4-BE49-F238E27FC236}">
                <a16:creationId xmlns:a16="http://schemas.microsoft.com/office/drawing/2014/main" id="{D6F21B4B-156E-D587-B827-1676F151B912}"/>
              </a:ext>
            </a:extLst>
          </p:cNvPr>
          <p:cNvSpPr>
            <a:spLocks noGrp="1"/>
          </p:cNvSpPr>
          <p:nvPr>
            <p:ph sz="quarter" idx="14"/>
          </p:nvPr>
        </p:nvSpPr>
        <p:spPr>
          <a:xfrm>
            <a:off x="911350" y="1720645"/>
            <a:ext cx="8842249" cy="4630994"/>
          </a:xfrm>
        </p:spPr>
        <p:txBody>
          <a:bodyPr>
            <a:normAutofit/>
          </a:bodyPr>
          <a:lstStyle/>
          <a:p>
            <a:pPr marL="0" indent="0">
              <a:buNone/>
            </a:pPr>
            <a:r>
              <a:rPr lang="en-US" dirty="0"/>
              <a:t> </a:t>
            </a:r>
          </a:p>
        </p:txBody>
      </p:sp>
      <p:sp>
        <p:nvSpPr>
          <p:cNvPr id="13" name="Content Placeholder 12">
            <a:extLst>
              <a:ext uri="{FF2B5EF4-FFF2-40B4-BE49-F238E27FC236}">
                <a16:creationId xmlns:a16="http://schemas.microsoft.com/office/drawing/2014/main" id="{2F24FD9B-8B43-F2B7-4767-251F3124A1B0}"/>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888A6FD6-17FE-2217-ACE3-567BB122ABAA}"/>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14</a:t>
            </a:fld>
            <a:endParaRPr lang="en-US" dirty="0"/>
          </a:p>
        </p:txBody>
      </p:sp>
      <p:pic>
        <p:nvPicPr>
          <p:cNvPr id="1026" name="Picture 2">
            <a:extLst>
              <a:ext uri="{FF2B5EF4-FFF2-40B4-BE49-F238E27FC236}">
                <a16:creationId xmlns:a16="http://schemas.microsoft.com/office/drawing/2014/main" id="{878D540D-03C0-5381-8A4A-12E6A36CA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56" y="2363198"/>
            <a:ext cx="8833363" cy="213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8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3B250-591C-4219-D4DC-75F422425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E41BC-8C8F-99C1-5A96-6F558B1881A6}"/>
              </a:ext>
            </a:extLst>
          </p:cNvPr>
          <p:cNvSpPr>
            <a:spLocks noGrp="1"/>
          </p:cNvSpPr>
          <p:nvPr>
            <p:ph type="title"/>
          </p:nvPr>
        </p:nvSpPr>
        <p:spPr>
          <a:xfrm>
            <a:off x="893064" y="72518"/>
            <a:ext cx="10405174" cy="1326514"/>
          </a:xfrm>
        </p:spPr>
        <p:txBody>
          <a:bodyPr/>
          <a:lstStyle/>
          <a:p>
            <a:r>
              <a:rPr lang="en-US" dirty="0"/>
              <a:t>Quick note on programs vs procedures</a:t>
            </a:r>
            <a:endParaRPr lang="en-ZA" dirty="0"/>
          </a:p>
        </p:txBody>
      </p:sp>
      <p:sp>
        <p:nvSpPr>
          <p:cNvPr id="5" name="Content Placeholder 4">
            <a:extLst>
              <a:ext uri="{FF2B5EF4-FFF2-40B4-BE49-F238E27FC236}">
                <a16:creationId xmlns:a16="http://schemas.microsoft.com/office/drawing/2014/main" id="{F96F0F23-0D4C-6591-F309-64D372000AC6}"/>
              </a:ext>
            </a:extLst>
          </p:cNvPr>
          <p:cNvSpPr>
            <a:spLocks noGrp="1"/>
          </p:cNvSpPr>
          <p:nvPr>
            <p:ph sz="quarter" idx="14"/>
          </p:nvPr>
        </p:nvSpPr>
        <p:spPr>
          <a:xfrm>
            <a:off x="911352" y="1615627"/>
            <a:ext cx="8842249" cy="4804837"/>
          </a:xfrm>
        </p:spPr>
        <p:txBody>
          <a:bodyPr>
            <a:normAutofit/>
          </a:bodyPr>
          <a:lstStyle/>
          <a:p>
            <a:pPr>
              <a:lnSpc>
                <a:spcPct val="200000"/>
              </a:lnSpc>
            </a:pPr>
            <a:r>
              <a:rPr lang="en-US" dirty="0"/>
              <a:t>Both often used interchangeably in EXEC statements</a:t>
            </a:r>
          </a:p>
          <a:p>
            <a:pPr>
              <a:lnSpc>
                <a:spcPct val="200000"/>
              </a:lnSpc>
            </a:pPr>
            <a:r>
              <a:rPr lang="en-US" dirty="0"/>
              <a:t>Program: An executable load module that exists in a system’s library</a:t>
            </a:r>
          </a:p>
          <a:p>
            <a:pPr>
              <a:lnSpc>
                <a:spcPct val="200000"/>
              </a:lnSpc>
            </a:pPr>
            <a:r>
              <a:rPr lang="en-US" dirty="0"/>
              <a:t>Procedure: A reusable set of JCL statements that contains one or more steps for perform a task, rather than compiled source code</a:t>
            </a:r>
          </a:p>
          <a:p>
            <a:pPr>
              <a:lnSpc>
                <a:spcPct val="200000"/>
              </a:lnSpc>
            </a:pPr>
            <a:r>
              <a:rPr lang="en-US" dirty="0"/>
              <a:t>TLDR: Programs are compiled and linked source code, and procedures are predefined blocks of JCL job steps to be called</a:t>
            </a:r>
          </a:p>
          <a:p>
            <a:pPr>
              <a:lnSpc>
                <a:spcPct val="200000"/>
              </a:lnSpc>
            </a:pPr>
            <a:r>
              <a:rPr lang="en-US" dirty="0"/>
              <a:t>As mentioned, this is relevant to know when discussing EXEC statements</a:t>
            </a:r>
          </a:p>
          <a:p>
            <a:endParaRPr lang="en-US" dirty="0"/>
          </a:p>
        </p:txBody>
      </p:sp>
      <p:sp>
        <p:nvSpPr>
          <p:cNvPr id="13" name="Content Placeholder 12">
            <a:extLst>
              <a:ext uri="{FF2B5EF4-FFF2-40B4-BE49-F238E27FC236}">
                <a16:creationId xmlns:a16="http://schemas.microsoft.com/office/drawing/2014/main" id="{2A180299-D570-AB09-B608-D76924DD668B}"/>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0EDE5D74-1487-E3F9-8239-1208B8813554}"/>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01243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D6C74-0CE0-6987-F019-F8A4C3EA8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A2B98-B436-21FA-ADFB-FA4EB0A7F25E}"/>
              </a:ext>
            </a:extLst>
          </p:cNvPr>
          <p:cNvSpPr>
            <a:spLocks noGrp="1"/>
          </p:cNvSpPr>
          <p:nvPr>
            <p:ph type="title"/>
          </p:nvPr>
        </p:nvSpPr>
        <p:spPr>
          <a:xfrm>
            <a:off x="893064" y="72518"/>
            <a:ext cx="10405174" cy="1326514"/>
          </a:xfrm>
        </p:spPr>
        <p:txBody>
          <a:bodyPr/>
          <a:lstStyle/>
          <a:p>
            <a:r>
              <a:rPr lang="en-US" dirty="0"/>
              <a:t>What is an EXEC statement?</a:t>
            </a:r>
            <a:endParaRPr lang="en-ZA" dirty="0"/>
          </a:p>
        </p:txBody>
      </p:sp>
      <p:sp>
        <p:nvSpPr>
          <p:cNvPr id="5" name="Content Placeholder 4">
            <a:extLst>
              <a:ext uri="{FF2B5EF4-FFF2-40B4-BE49-F238E27FC236}">
                <a16:creationId xmlns:a16="http://schemas.microsoft.com/office/drawing/2014/main" id="{C8FFEA7F-C7D9-8A61-8B75-6CB1A7C29A9B}"/>
              </a:ext>
            </a:extLst>
          </p:cNvPr>
          <p:cNvSpPr>
            <a:spLocks noGrp="1"/>
          </p:cNvSpPr>
          <p:nvPr>
            <p:ph sz="quarter" idx="14"/>
          </p:nvPr>
        </p:nvSpPr>
        <p:spPr>
          <a:xfrm>
            <a:off x="911352" y="1615627"/>
            <a:ext cx="8842249" cy="4785173"/>
          </a:xfrm>
        </p:spPr>
        <p:txBody>
          <a:bodyPr>
            <a:normAutofit fontScale="92500" lnSpcReduction="20000"/>
          </a:bodyPr>
          <a:lstStyle/>
          <a:p>
            <a:pPr>
              <a:lnSpc>
                <a:spcPct val="200000"/>
              </a:lnSpc>
            </a:pPr>
            <a:r>
              <a:rPr lang="en-US" dirty="0"/>
              <a:t>Often referred to as a job step</a:t>
            </a:r>
          </a:p>
          <a:p>
            <a:pPr>
              <a:lnSpc>
                <a:spcPct val="200000"/>
              </a:lnSpc>
            </a:pPr>
            <a:r>
              <a:rPr lang="en-US" dirty="0"/>
              <a:t>Represents an individual part of the process along execution of a job</a:t>
            </a:r>
          </a:p>
          <a:p>
            <a:pPr>
              <a:lnSpc>
                <a:spcPct val="200000"/>
              </a:lnSpc>
            </a:pPr>
            <a:r>
              <a:rPr lang="en-US" dirty="0"/>
              <a:t>Each EXEC statement will have a program or procedure that is being executed</a:t>
            </a:r>
          </a:p>
          <a:p>
            <a:pPr>
              <a:lnSpc>
                <a:spcPct val="200000"/>
              </a:lnSpc>
            </a:pPr>
            <a:r>
              <a:rPr lang="en-US" dirty="0"/>
              <a:t>Easy way to think about it:</a:t>
            </a:r>
          </a:p>
          <a:p>
            <a:pPr lvl="1">
              <a:lnSpc>
                <a:spcPct val="200000"/>
              </a:lnSpc>
            </a:pPr>
            <a:r>
              <a:rPr lang="en-US" dirty="0"/>
              <a:t>Each EXEC statement provides the operating system with information about with program to perform, in the proper order of how they should be executed</a:t>
            </a:r>
          </a:p>
          <a:p>
            <a:endParaRPr lang="en-US" dirty="0"/>
          </a:p>
        </p:txBody>
      </p:sp>
      <p:sp>
        <p:nvSpPr>
          <p:cNvPr id="13" name="Content Placeholder 12">
            <a:extLst>
              <a:ext uri="{FF2B5EF4-FFF2-40B4-BE49-F238E27FC236}">
                <a16:creationId xmlns:a16="http://schemas.microsoft.com/office/drawing/2014/main" id="{F218272D-E8C0-C6F9-7EFF-DA25017DF560}"/>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D5D4D680-EBE5-4735-7966-2CA2E749086A}"/>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577055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4D99B-1AFC-C9E1-479C-F9CCABC28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82F04-E81C-AAD9-2F18-AC88ED853348}"/>
              </a:ext>
            </a:extLst>
          </p:cNvPr>
          <p:cNvSpPr>
            <a:spLocks noGrp="1"/>
          </p:cNvSpPr>
          <p:nvPr>
            <p:ph type="title"/>
          </p:nvPr>
        </p:nvSpPr>
        <p:spPr>
          <a:xfrm>
            <a:off x="893064" y="72518"/>
            <a:ext cx="10405174" cy="1326514"/>
          </a:xfrm>
        </p:spPr>
        <p:txBody>
          <a:bodyPr/>
          <a:lstStyle/>
          <a:p>
            <a:r>
              <a:rPr lang="en-US" dirty="0"/>
              <a:t>What is an EXEC statement?</a:t>
            </a:r>
            <a:endParaRPr lang="en-ZA" dirty="0"/>
          </a:p>
        </p:txBody>
      </p:sp>
      <p:sp>
        <p:nvSpPr>
          <p:cNvPr id="5" name="Content Placeholder 4">
            <a:extLst>
              <a:ext uri="{FF2B5EF4-FFF2-40B4-BE49-F238E27FC236}">
                <a16:creationId xmlns:a16="http://schemas.microsoft.com/office/drawing/2014/main" id="{6738D438-8A75-581D-8848-85D23A523EA4}"/>
              </a:ext>
            </a:extLst>
          </p:cNvPr>
          <p:cNvSpPr>
            <a:spLocks noGrp="1"/>
          </p:cNvSpPr>
          <p:nvPr>
            <p:ph sz="quarter" idx="14"/>
          </p:nvPr>
        </p:nvSpPr>
        <p:spPr>
          <a:xfrm>
            <a:off x="911352" y="1615627"/>
            <a:ext cx="8842249" cy="4785173"/>
          </a:xfrm>
        </p:spPr>
        <p:txBody>
          <a:bodyPr>
            <a:normAutofit/>
          </a:bodyPr>
          <a:lstStyle/>
          <a:p>
            <a:pPr>
              <a:lnSpc>
                <a:spcPct val="200000"/>
              </a:lnSpc>
            </a:pPr>
            <a:r>
              <a:rPr lang="en-US" dirty="0"/>
              <a:t>If you have multiple EXEC steps, they will be executed in order of how they are listed</a:t>
            </a:r>
          </a:p>
          <a:p>
            <a:pPr>
              <a:lnSpc>
                <a:spcPct val="200000"/>
              </a:lnSpc>
            </a:pPr>
            <a:r>
              <a:rPr lang="en-US" dirty="0"/>
              <a:t>Each EXEC statement may contain DD statements, which provide further information for the EXEC statement</a:t>
            </a:r>
          </a:p>
          <a:p>
            <a:pPr>
              <a:lnSpc>
                <a:spcPct val="200000"/>
              </a:lnSpc>
            </a:pPr>
            <a:r>
              <a:rPr lang="en-US" dirty="0"/>
              <a:t>The required content of an EXEC statement is the EXEC keyword, as well as the name of a program/procedure to execute</a:t>
            </a:r>
          </a:p>
          <a:p>
            <a:pPr>
              <a:lnSpc>
                <a:spcPct val="200000"/>
              </a:lnSpc>
            </a:pPr>
            <a:r>
              <a:rPr lang="en-US" dirty="0"/>
              <a:t>May also contain additional parameters depending on a given situation</a:t>
            </a:r>
          </a:p>
        </p:txBody>
      </p:sp>
      <p:sp>
        <p:nvSpPr>
          <p:cNvPr id="13" name="Content Placeholder 12">
            <a:extLst>
              <a:ext uri="{FF2B5EF4-FFF2-40B4-BE49-F238E27FC236}">
                <a16:creationId xmlns:a16="http://schemas.microsoft.com/office/drawing/2014/main" id="{C86655C0-FC0F-02A6-6470-4FCC05DD6EC8}"/>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4CB1ED86-1E88-8E97-E6F0-E94E4507F3B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99816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B1D20-054F-134C-DF85-5BDE7A8D1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DE6BC-42B1-0AB2-83B3-886965AC9F72}"/>
              </a:ext>
            </a:extLst>
          </p:cNvPr>
          <p:cNvSpPr>
            <a:spLocks noGrp="1"/>
          </p:cNvSpPr>
          <p:nvPr>
            <p:ph type="title"/>
          </p:nvPr>
        </p:nvSpPr>
        <p:spPr>
          <a:xfrm>
            <a:off x="893064" y="72518"/>
            <a:ext cx="10405174" cy="1326514"/>
          </a:xfrm>
        </p:spPr>
        <p:txBody>
          <a:bodyPr/>
          <a:lstStyle/>
          <a:p>
            <a:r>
              <a:rPr lang="en-US" dirty="0"/>
              <a:t>Example exec statement</a:t>
            </a:r>
            <a:endParaRPr lang="en-ZA" dirty="0"/>
          </a:p>
        </p:txBody>
      </p:sp>
      <p:sp>
        <p:nvSpPr>
          <p:cNvPr id="5" name="Content Placeholder 4">
            <a:extLst>
              <a:ext uri="{FF2B5EF4-FFF2-40B4-BE49-F238E27FC236}">
                <a16:creationId xmlns:a16="http://schemas.microsoft.com/office/drawing/2014/main" id="{D083EFDA-B371-CBCE-BF00-0C80AFB83F9B}"/>
              </a:ext>
            </a:extLst>
          </p:cNvPr>
          <p:cNvSpPr>
            <a:spLocks noGrp="1"/>
          </p:cNvSpPr>
          <p:nvPr>
            <p:ph sz="quarter" idx="14"/>
          </p:nvPr>
        </p:nvSpPr>
        <p:spPr>
          <a:xfrm>
            <a:off x="911350" y="1720645"/>
            <a:ext cx="8842249" cy="4630994"/>
          </a:xfrm>
        </p:spPr>
        <p:txBody>
          <a:bodyPr>
            <a:normAutofit/>
          </a:bodyPr>
          <a:lstStyle/>
          <a:p>
            <a:pPr marL="0" indent="0">
              <a:buNone/>
            </a:pPr>
            <a:r>
              <a:rPr lang="en-US" dirty="0"/>
              <a:t> </a:t>
            </a:r>
          </a:p>
        </p:txBody>
      </p:sp>
      <p:sp>
        <p:nvSpPr>
          <p:cNvPr id="13" name="Content Placeholder 12">
            <a:extLst>
              <a:ext uri="{FF2B5EF4-FFF2-40B4-BE49-F238E27FC236}">
                <a16:creationId xmlns:a16="http://schemas.microsoft.com/office/drawing/2014/main" id="{8101B208-698C-0EBE-87AC-D7F4A95D9874}"/>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685499DE-F0E8-148A-078B-FC9B898674F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18</a:t>
            </a:fld>
            <a:endParaRPr lang="en-US" dirty="0"/>
          </a:p>
        </p:txBody>
      </p:sp>
      <p:pic>
        <p:nvPicPr>
          <p:cNvPr id="2050" name="Picture 2">
            <a:extLst>
              <a:ext uri="{FF2B5EF4-FFF2-40B4-BE49-F238E27FC236}">
                <a16:creationId xmlns:a16="http://schemas.microsoft.com/office/drawing/2014/main" id="{02FCBB91-117F-D95E-19C0-2D498B08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742" y="2195418"/>
            <a:ext cx="8656104" cy="28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10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9D8B1-4E6C-3EDF-9316-0EECD063B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6BFBF-37D1-865B-3D08-BEAAD14A9275}"/>
              </a:ext>
            </a:extLst>
          </p:cNvPr>
          <p:cNvSpPr>
            <a:spLocks noGrp="1"/>
          </p:cNvSpPr>
          <p:nvPr>
            <p:ph type="title"/>
          </p:nvPr>
        </p:nvSpPr>
        <p:spPr>
          <a:xfrm>
            <a:off x="893064" y="72518"/>
            <a:ext cx="10405174" cy="1326514"/>
          </a:xfrm>
        </p:spPr>
        <p:txBody>
          <a:bodyPr/>
          <a:lstStyle/>
          <a:p>
            <a:r>
              <a:rPr lang="en-US" dirty="0"/>
              <a:t>What is a DD statement?</a:t>
            </a:r>
            <a:endParaRPr lang="en-ZA" dirty="0"/>
          </a:p>
        </p:txBody>
      </p:sp>
      <p:sp>
        <p:nvSpPr>
          <p:cNvPr id="5" name="Content Placeholder 4">
            <a:extLst>
              <a:ext uri="{FF2B5EF4-FFF2-40B4-BE49-F238E27FC236}">
                <a16:creationId xmlns:a16="http://schemas.microsoft.com/office/drawing/2014/main" id="{A003F5FE-EBB2-6B4A-227A-EB31F2BF0562}"/>
              </a:ext>
            </a:extLst>
          </p:cNvPr>
          <p:cNvSpPr>
            <a:spLocks noGrp="1"/>
          </p:cNvSpPr>
          <p:nvPr>
            <p:ph sz="quarter" idx="14"/>
          </p:nvPr>
        </p:nvSpPr>
        <p:spPr>
          <a:xfrm>
            <a:off x="911352" y="1615627"/>
            <a:ext cx="8842249" cy="4785173"/>
          </a:xfrm>
        </p:spPr>
        <p:txBody>
          <a:bodyPr>
            <a:normAutofit/>
          </a:bodyPr>
          <a:lstStyle/>
          <a:p>
            <a:pPr>
              <a:lnSpc>
                <a:spcPct val="200000"/>
              </a:lnSpc>
            </a:pPr>
            <a:r>
              <a:rPr lang="en-US" dirty="0"/>
              <a:t>DD statements belong to a specific EXEC statement</a:t>
            </a:r>
          </a:p>
          <a:p>
            <a:pPr>
              <a:lnSpc>
                <a:spcPct val="200000"/>
              </a:lnSpc>
            </a:pPr>
            <a:r>
              <a:rPr lang="en-US" dirty="0"/>
              <a:t>All the DD statements for an EXEC statement collectively defines all the datasets a program will use to execute</a:t>
            </a:r>
          </a:p>
          <a:p>
            <a:pPr>
              <a:lnSpc>
                <a:spcPct val="200000"/>
              </a:lnSpc>
            </a:pPr>
            <a:r>
              <a:rPr lang="en-US" dirty="0"/>
              <a:t>Some examples:</a:t>
            </a:r>
          </a:p>
          <a:p>
            <a:pPr lvl="1">
              <a:lnSpc>
                <a:spcPct val="200000"/>
              </a:lnSpc>
            </a:pPr>
            <a:r>
              <a:rPr lang="en-US" dirty="0"/>
              <a:t>Which to file to use as input</a:t>
            </a:r>
          </a:p>
          <a:p>
            <a:pPr lvl="1">
              <a:lnSpc>
                <a:spcPct val="200000"/>
              </a:lnSpc>
            </a:pPr>
            <a:r>
              <a:rPr lang="en-US" dirty="0"/>
              <a:t>Which file to send the output to</a:t>
            </a:r>
          </a:p>
          <a:p>
            <a:pPr lvl="1">
              <a:lnSpc>
                <a:spcPct val="200000"/>
              </a:lnSpc>
            </a:pPr>
            <a:r>
              <a:rPr lang="en-US" dirty="0"/>
              <a:t>Send the output to standard output</a:t>
            </a:r>
          </a:p>
        </p:txBody>
      </p:sp>
      <p:sp>
        <p:nvSpPr>
          <p:cNvPr id="13" name="Content Placeholder 12">
            <a:extLst>
              <a:ext uri="{FF2B5EF4-FFF2-40B4-BE49-F238E27FC236}">
                <a16:creationId xmlns:a16="http://schemas.microsoft.com/office/drawing/2014/main" id="{AF1A1C1C-D35A-1657-DD2A-08E7A22D42ED}"/>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78626017-AEEE-D4EE-2020-2070ADDF5C1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04270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for today</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What is JCL?</a:t>
            </a:r>
          </a:p>
          <a:p>
            <a:r>
              <a:rPr lang="en-US" dirty="0"/>
              <a:t>What is a job?</a:t>
            </a:r>
          </a:p>
          <a:p>
            <a:r>
              <a:rPr lang="en-US" dirty="0"/>
              <a:t>What is the structure of JCL?</a:t>
            </a:r>
          </a:p>
          <a:p>
            <a:r>
              <a:rPr lang="en-US" dirty="0"/>
              <a:t>Connecting everything to real world context</a:t>
            </a:r>
          </a:p>
          <a:p>
            <a:r>
              <a:rPr lang="en-US" dirty="0"/>
              <a:t>Example job submission</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962B6-42D1-F5D2-5B2E-D4526E02DB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946739-D7CF-E3B5-DD50-AC22719212DC}"/>
              </a:ext>
            </a:extLst>
          </p:cNvPr>
          <p:cNvSpPr>
            <a:spLocks noGrp="1"/>
          </p:cNvSpPr>
          <p:nvPr>
            <p:ph type="title"/>
          </p:nvPr>
        </p:nvSpPr>
        <p:spPr>
          <a:xfrm>
            <a:off x="893064" y="72518"/>
            <a:ext cx="10405174" cy="1326514"/>
          </a:xfrm>
        </p:spPr>
        <p:txBody>
          <a:bodyPr/>
          <a:lstStyle/>
          <a:p>
            <a:r>
              <a:rPr lang="en-US" dirty="0"/>
              <a:t>What is a DD statement?</a:t>
            </a:r>
            <a:endParaRPr lang="en-ZA" dirty="0"/>
          </a:p>
        </p:txBody>
      </p:sp>
      <p:sp>
        <p:nvSpPr>
          <p:cNvPr id="5" name="Content Placeholder 4">
            <a:extLst>
              <a:ext uri="{FF2B5EF4-FFF2-40B4-BE49-F238E27FC236}">
                <a16:creationId xmlns:a16="http://schemas.microsoft.com/office/drawing/2014/main" id="{36D3BE3D-11EC-652F-C8BB-3B3AC7A96141}"/>
              </a:ext>
            </a:extLst>
          </p:cNvPr>
          <p:cNvSpPr>
            <a:spLocks noGrp="1"/>
          </p:cNvSpPr>
          <p:nvPr>
            <p:ph sz="quarter" idx="14"/>
          </p:nvPr>
        </p:nvSpPr>
        <p:spPr>
          <a:xfrm>
            <a:off x="911352" y="1615627"/>
            <a:ext cx="8842249" cy="4785173"/>
          </a:xfrm>
        </p:spPr>
        <p:txBody>
          <a:bodyPr>
            <a:normAutofit/>
          </a:bodyPr>
          <a:lstStyle/>
          <a:p>
            <a:pPr>
              <a:lnSpc>
                <a:spcPct val="200000"/>
              </a:lnSpc>
            </a:pPr>
            <a:r>
              <a:rPr lang="en-US" dirty="0"/>
              <a:t>The names of DD statements are critical</a:t>
            </a:r>
          </a:p>
          <a:p>
            <a:pPr lvl="1">
              <a:lnSpc>
                <a:spcPct val="200000"/>
              </a:lnSpc>
            </a:pPr>
            <a:r>
              <a:rPr lang="en-US" dirty="0"/>
              <a:t>Used to connect program logic to data set being used in it</a:t>
            </a:r>
          </a:p>
          <a:p>
            <a:pPr>
              <a:lnSpc>
                <a:spcPct val="200000"/>
              </a:lnSpc>
            </a:pPr>
            <a:r>
              <a:rPr lang="en-US" dirty="0"/>
              <a:t>Provides easy flexibility for using multiple different input data sets</a:t>
            </a:r>
          </a:p>
          <a:p>
            <a:pPr lvl="1">
              <a:lnSpc>
                <a:spcPct val="200000"/>
              </a:lnSpc>
            </a:pPr>
            <a:r>
              <a:rPr lang="en-US" dirty="0"/>
              <a:t>Example: If you have your input data DD statement called INFILE, you could simply change the dataset associated with the DD statement</a:t>
            </a:r>
          </a:p>
          <a:p>
            <a:pPr>
              <a:lnSpc>
                <a:spcPct val="200000"/>
              </a:lnSpc>
            </a:pPr>
            <a:r>
              <a:rPr lang="en-US" dirty="0"/>
              <a:t>Required syntax is DD keyword and any necessary parameters to describe the dataset. Will typically include a data set name</a:t>
            </a:r>
          </a:p>
        </p:txBody>
      </p:sp>
      <p:sp>
        <p:nvSpPr>
          <p:cNvPr id="13" name="Content Placeholder 12">
            <a:extLst>
              <a:ext uri="{FF2B5EF4-FFF2-40B4-BE49-F238E27FC236}">
                <a16:creationId xmlns:a16="http://schemas.microsoft.com/office/drawing/2014/main" id="{7A1C4FAD-C497-98E9-401A-2A488099C634}"/>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F9DCE4BF-B859-AB61-ACC6-AA2697C11AFC}"/>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365485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0FDD6-3BFC-B44E-8040-9DF45D02F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91E71F-2E72-00B7-10A5-93FBEC65B1C0}"/>
              </a:ext>
            </a:extLst>
          </p:cNvPr>
          <p:cNvSpPr>
            <a:spLocks noGrp="1"/>
          </p:cNvSpPr>
          <p:nvPr>
            <p:ph type="title"/>
          </p:nvPr>
        </p:nvSpPr>
        <p:spPr>
          <a:xfrm>
            <a:off x="893064" y="72518"/>
            <a:ext cx="10405174" cy="1326514"/>
          </a:xfrm>
        </p:spPr>
        <p:txBody>
          <a:bodyPr/>
          <a:lstStyle/>
          <a:p>
            <a:r>
              <a:rPr lang="en-US" dirty="0"/>
              <a:t>Example DD statement</a:t>
            </a:r>
            <a:endParaRPr lang="en-ZA" dirty="0"/>
          </a:p>
        </p:txBody>
      </p:sp>
      <p:sp>
        <p:nvSpPr>
          <p:cNvPr id="5" name="Content Placeholder 4">
            <a:extLst>
              <a:ext uri="{FF2B5EF4-FFF2-40B4-BE49-F238E27FC236}">
                <a16:creationId xmlns:a16="http://schemas.microsoft.com/office/drawing/2014/main" id="{B4AF0197-81A7-4EA5-37B1-94CB6CB788C6}"/>
              </a:ext>
            </a:extLst>
          </p:cNvPr>
          <p:cNvSpPr>
            <a:spLocks noGrp="1"/>
          </p:cNvSpPr>
          <p:nvPr>
            <p:ph sz="quarter" idx="14"/>
          </p:nvPr>
        </p:nvSpPr>
        <p:spPr>
          <a:xfrm>
            <a:off x="911350" y="1720645"/>
            <a:ext cx="8842249" cy="4630994"/>
          </a:xfrm>
        </p:spPr>
        <p:txBody>
          <a:bodyPr>
            <a:normAutofit/>
          </a:bodyPr>
          <a:lstStyle/>
          <a:p>
            <a:pPr marL="0" indent="0">
              <a:buNone/>
            </a:pPr>
            <a:r>
              <a:rPr lang="en-US" dirty="0"/>
              <a:t> </a:t>
            </a:r>
          </a:p>
        </p:txBody>
      </p:sp>
      <p:sp>
        <p:nvSpPr>
          <p:cNvPr id="13" name="Content Placeholder 12">
            <a:extLst>
              <a:ext uri="{FF2B5EF4-FFF2-40B4-BE49-F238E27FC236}">
                <a16:creationId xmlns:a16="http://schemas.microsoft.com/office/drawing/2014/main" id="{10DAB219-0C80-6DAA-893F-6C606348C61F}"/>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1AA28562-A15D-BABD-1DF8-4DE899801CA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21</a:t>
            </a:fld>
            <a:endParaRPr lang="en-US" dirty="0"/>
          </a:p>
        </p:txBody>
      </p:sp>
      <p:pic>
        <p:nvPicPr>
          <p:cNvPr id="3074" name="Picture 2">
            <a:extLst>
              <a:ext uri="{FF2B5EF4-FFF2-40B4-BE49-F238E27FC236}">
                <a16:creationId xmlns:a16="http://schemas.microsoft.com/office/drawing/2014/main" id="{ACADF810-156F-1270-289A-CFDFCE9CA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259" y="2130527"/>
            <a:ext cx="6909494" cy="338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0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A88BD-D4CF-F1D2-88D3-3AAFAC880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F59ACC-95E8-D448-5852-C0421FF55AC5}"/>
              </a:ext>
            </a:extLst>
          </p:cNvPr>
          <p:cNvSpPr>
            <a:spLocks noGrp="1"/>
          </p:cNvSpPr>
          <p:nvPr>
            <p:ph type="title"/>
          </p:nvPr>
        </p:nvSpPr>
        <p:spPr>
          <a:xfrm>
            <a:off x="893064" y="72518"/>
            <a:ext cx="10405174" cy="1326514"/>
          </a:xfrm>
        </p:spPr>
        <p:txBody>
          <a:bodyPr/>
          <a:lstStyle/>
          <a:p>
            <a:r>
              <a:rPr lang="en-US" dirty="0"/>
              <a:t>Coming back full circle</a:t>
            </a:r>
            <a:endParaRPr lang="en-ZA" dirty="0"/>
          </a:p>
        </p:txBody>
      </p:sp>
      <p:sp>
        <p:nvSpPr>
          <p:cNvPr id="5" name="Content Placeholder 4">
            <a:extLst>
              <a:ext uri="{FF2B5EF4-FFF2-40B4-BE49-F238E27FC236}">
                <a16:creationId xmlns:a16="http://schemas.microsoft.com/office/drawing/2014/main" id="{55AD8D2D-42B2-D78E-43C1-AFFEE51B6D49}"/>
              </a:ext>
            </a:extLst>
          </p:cNvPr>
          <p:cNvSpPr>
            <a:spLocks noGrp="1"/>
          </p:cNvSpPr>
          <p:nvPr>
            <p:ph sz="quarter" idx="14"/>
          </p:nvPr>
        </p:nvSpPr>
        <p:spPr>
          <a:xfrm>
            <a:off x="911352" y="1615627"/>
            <a:ext cx="8842249" cy="4785173"/>
          </a:xfrm>
        </p:spPr>
        <p:txBody>
          <a:bodyPr>
            <a:normAutofit/>
          </a:bodyPr>
          <a:lstStyle/>
          <a:p>
            <a:pPr>
              <a:lnSpc>
                <a:spcPct val="200000"/>
              </a:lnSpc>
            </a:pPr>
            <a:r>
              <a:rPr lang="en-US" dirty="0"/>
              <a:t>The separation of program code and data definitions is one of the main strengths of JCL</a:t>
            </a:r>
          </a:p>
          <a:p>
            <a:pPr>
              <a:lnSpc>
                <a:spcPct val="200000"/>
              </a:lnSpc>
            </a:pPr>
            <a:r>
              <a:rPr lang="en-US" dirty="0"/>
              <a:t>This allows the same compiled program to be used repeatedly by simply updating the DD statements in the JCL</a:t>
            </a:r>
          </a:p>
          <a:p>
            <a:pPr>
              <a:lnSpc>
                <a:spcPct val="200000"/>
              </a:lnSpc>
            </a:pPr>
            <a:r>
              <a:rPr lang="en-US" dirty="0"/>
              <a:t>In other words, a program can be compiled once, and then be used with many different data sets</a:t>
            </a:r>
          </a:p>
        </p:txBody>
      </p:sp>
      <p:sp>
        <p:nvSpPr>
          <p:cNvPr id="13" name="Content Placeholder 12">
            <a:extLst>
              <a:ext uri="{FF2B5EF4-FFF2-40B4-BE49-F238E27FC236}">
                <a16:creationId xmlns:a16="http://schemas.microsoft.com/office/drawing/2014/main" id="{1DB5A6A6-92E8-F400-8038-3470B4C07431}"/>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1938CADE-6F1C-F392-82BA-0304C903533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325274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F731F-FE2E-6797-D94B-EBC173D1B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45889E-2D10-865C-A81E-037F628ED82C}"/>
              </a:ext>
            </a:extLst>
          </p:cNvPr>
          <p:cNvSpPr>
            <a:spLocks noGrp="1"/>
          </p:cNvSpPr>
          <p:nvPr>
            <p:ph type="title"/>
          </p:nvPr>
        </p:nvSpPr>
        <p:spPr>
          <a:xfrm>
            <a:off x="893064" y="72518"/>
            <a:ext cx="10405174" cy="1326514"/>
          </a:xfrm>
        </p:spPr>
        <p:txBody>
          <a:bodyPr/>
          <a:lstStyle/>
          <a:p>
            <a:r>
              <a:rPr lang="en-US" dirty="0"/>
              <a:t>Payroll program example</a:t>
            </a:r>
            <a:endParaRPr lang="en-ZA" dirty="0"/>
          </a:p>
        </p:txBody>
      </p:sp>
      <p:sp>
        <p:nvSpPr>
          <p:cNvPr id="5" name="Content Placeholder 4">
            <a:extLst>
              <a:ext uri="{FF2B5EF4-FFF2-40B4-BE49-F238E27FC236}">
                <a16:creationId xmlns:a16="http://schemas.microsoft.com/office/drawing/2014/main" id="{306FCC86-BBDA-2C31-9B22-AAF684B9DA39}"/>
              </a:ext>
            </a:extLst>
          </p:cNvPr>
          <p:cNvSpPr>
            <a:spLocks noGrp="1"/>
          </p:cNvSpPr>
          <p:nvPr>
            <p:ph sz="quarter" idx="14"/>
          </p:nvPr>
        </p:nvSpPr>
        <p:spPr>
          <a:xfrm>
            <a:off x="911352" y="1615627"/>
            <a:ext cx="8842249" cy="4785173"/>
          </a:xfrm>
        </p:spPr>
        <p:txBody>
          <a:bodyPr>
            <a:normAutofit/>
          </a:bodyPr>
          <a:lstStyle/>
          <a:p>
            <a:pPr>
              <a:lnSpc>
                <a:spcPct val="200000"/>
              </a:lnSpc>
            </a:pPr>
            <a:r>
              <a:rPr lang="en-US" dirty="0"/>
              <a:t>You write the program and compile it once</a:t>
            </a:r>
          </a:p>
          <a:p>
            <a:pPr>
              <a:lnSpc>
                <a:spcPct val="200000"/>
              </a:lnSpc>
            </a:pPr>
            <a:r>
              <a:rPr lang="en-US" dirty="0"/>
              <a:t>Run it repeatedly over any number of data sets</a:t>
            </a:r>
          </a:p>
          <a:p>
            <a:pPr lvl="1">
              <a:lnSpc>
                <a:spcPct val="200000"/>
              </a:lnSpc>
            </a:pPr>
            <a:r>
              <a:rPr lang="en-US" dirty="0"/>
              <a:t>If they follow the expected structure of the program</a:t>
            </a:r>
          </a:p>
          <a:p>
            <a:pPr lvl="1">
              <a:lnSpc>
                <a:spcPct val="200000"/>
              </a:lnSpc>
            </a:pPr>
            <a:r>
              <a:rPr lang="en-US" dirty="0"/>
              <a:t>Only changing the DD statement in the JCL</a:t>
            </a:r>
          </a:p>
        </p:txBody>
      </p:sp>
      <p:sp>
        <p:nvSpPr>
          <p:cNvPr id="13" name="Content Placeholder 12">
            <a:extLst>
              <a:ext uri="{FF2B5EF4-FFF2-40B4-BE49-F238E27FC236}">
                <a16:creationId xmlns:a16="http://schemas.microsoft.com/office/drawing/2014/main" id="{ADF1F990-F333-67B6-84BE-A32D1FCA3277}"/>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7B4DB27B-4B08-4403-2B56-5DDA8491D13A}"/>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885291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2D340-9177-B7AF-E203-EC9BFEC26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962E0-BCB8-C3D7-DA29-497006C2C53E}"/>
              </a:ext>
            </a:extLst>
          </p:cNvPr>
          <p:cNvSpPr>
            <a:spLocks noGrp="1"/>
          </p:cNvSpPr>
          <p:nvPr>
            <p:ph type="title"/>
          </p:nvPr>
        </p:nvSpPr>
        <p:spPr>
          <a:xfrm>
            <a:off x="893064" y="72518"/>
            <a:ext cx="10405174" cy="1326514"/>
          </a:xfrm>
        </p:spPr>
        <p:txBody>
          <a:bodyPr/>
          <a:lstStyle/>
          <a:p>
            <a:r>
              <a:rPr lang="en-US" dirty="0"/>
              <a:t>Coming full circle</a:t>
            </a:r>
            <a:endParaRPr lang="en-ZA" dirty="0"/>
          </a:p>
        </p:txBody>
      </p:sp>
      <p:sp>
        <p:nvSpPr>
          <p:cNvPr id="5" name="Content Placeholder 4">
            <a:extLst>
              <a:ext uri="{FF2B5EF4-FFF2-40B4-BE49-F238E27FC236}">
                <a16:creationId xmlns:a16="http://schemas.microsoft.com/office/drawing/2014/main" id="{4CC79BFB-EE5A-4588-4917-122B7584D599}"/>
              </a:ext>
            </a:extLst>
          </p:cNvPr>
          <p:cNvSpPr>
            <a:spLocks noGrp="1"/>
          </p:cNvSpPr>
          <p:nvPr>
            <p:ph sz="quarter" idx="14"/>
          </p:nvPr>
        </p:nvSpPr>
        <p:spPr>
          <a:xfrm>
            <a:off x="911352" y="1615627"/>
            <a:ext cx="8842249" cy="4785173"/>
          </a:xfrm>
        </p:spPr>
        <p:txBody>
          <a:bodyPr>
            <a:normAutofit/>
          </a:bodyPr>
          <a:lstStyle/>
          <a:p>
            <a:pPr>
              <a:lnSpc>
                <a:spcPct val="200000"/>
              </a:lnSpc>
            </a:pPr>
            <a:r>
              <a:rPr lang="en-US" dirty="0"/>
              <a:t>This structure of JCL provides flexibility that enables high-volume batch processing</a:t>
            </a:r>
          </a:p>
          <a:p>
            <a:pPr>
              <a:lnSpc>
                <a:spcPct val="200000"/>
              </a:lnSpc>
            </a:pPr>
            <a:r>
              <a:rPr lang="en-US" dirty="0"/>
              <a:t>This has enabled mainframes to remain significant to many companies</a:t>
            </a:r>
          </a:p>
          <a:p>
            <a:pPr>
              <a:lnSpc>
                <a:spcPct val="200000"/>
              </a:lnSpc>
            </a:pPr>
            <a:r>
              <a:rPr lang="en-US" dirty="0"/>
              <a:t>Companies can write programs once, and then keep reusing them as many times as they want without needing to recompile the program, saving time, improving efficiency, improving reusability, and reducing the need for consistent maintenance</a:t>
            </a:r>
          </a:p>
        </p:txBody>
      </p:sp>
      <p:sp>
        <p:nvSpPr>
          <p:cNvPr id="13" name="Content Placeholder 12">
            <a:extLst>
              <a:ext uri="{FF2B5EF4-FFF2-40B4-BE49-F238E27FC236}">
                <a16:creationId xmlns:a16="http://schemas.microsoft.com/office/drawing/2014/main" id="{699D74F5-01B2-D2AF-5EE2-4F6163B5795E}"/>
              </a:ext>
            </a:extLst>
          </p:cNvPr>
          <p:cNvSpPr>
            <a:spLocks noGrp="1"/>
          </p:cNvSpPr>
          <p:nvPr>
            <p:ph sz="quarter" idx="13"/>
          </p:nvPr>
        </p:nvSpPr>
        <p:spPr>
          <a:xfrm flipV="1">
            <a:off x="10668000" y="1720645"/>
            <a:ext cx="630238" cy="338025"/>
          </a:xfrm>
        </p:spPr>
        <p:txBody>
          <a:bodyPr>
            <a:normAutofit fontScale="92500" lnSpcReduction="20000"/>
          </a:bodyPr>
          <a:lstStyle/>
          <a:p>
            <a:r>
              <a:rPr lang="en-US" dirty="0"/>
              <a:t> </a:t>
            </a:r>
          </a:p>
        </p:txBody>
      </p:sp>
      <p:sp>
        <p:nvSpPr>
          <p:cNvPr id="3" name="Slide Number Placeholder 2">
            <a:extLst>
              <a:ext uri="{FF2B5EF4-FFF2-40B4-BE49-F238E27FC236}">
                <a16:creationId xmlns:a16="http://schemas.microsoft.com/office/drawing/2014/main" id="{2595BAD4-D778-0C4E-B734-8BF750A9CED4}"/>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3886040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31DEC-6B95-CEF7-103C-8683BB140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BE1B3-D59D-93F4-94B8-27121204E1F4}"/>
              </a:ext>
            </a:extLst>
          </p:cNvPr>
          <p:cNvSpPr>
            <a:spLocks noGrp="1"/>
          </p:cNvSpPr>
          <p:nvPr>
            <p:ph type="title"/>
          </p:nvPr>
        </p:nvSpPr>
        <p:spPr>
          <a:xfrm>
            <a:off x="4857136" y="500954"/>
            <a:ext cx="7334864" cy="3825240"/>
          </a:xfrm>
        </p:spPr>
        <p:txBody>
          <a:bodyPr/>
          <a:lstStyle/>
          <a:p>
            <a:r>
              <a:rPr lang="en-US" dirty="0"/>
              <a:t>A quick example shown through IBM </a:t>
            </a:r>
            <a:r>
              <a:rPr lang="en-US" dirty="0" err="1"/>
              <a:t>zxplore</a:t>
            </a:r>
            <a:r>
              <a:rPr lang="en-US" dirty="0"/>
              <a:t>/zowe</a:t>
            </a:r>
            <a:endParaRPr lang="en-ZA" dirty="0"/>
          </a:p>
        </p:txBody>
      </p:sp>
      <p:sp>
        <p:nvSpPr>
          <p:cNvPr id="5" name="Text Placeholder 4">
            <a:extLst>
              <a:ext uri="{FF2B5EF4-FFF2-40B4-BE49-F238E27FC236}">
                <a16:creationId xmlns:a16="http://schemas.microsoft.com/office/drawing/2014/main" id="{81CCBD62-0D3F-72D5-CD50-E4C09EE2B2CB}"/>
              </a:ext>
            </a:extLst>
          </p:cNvPr>
          <p:cNvSpPr>
            <a:spLocks noGrp="1"/>
          </p:cNvSpPr>
          <p:nvPr>
            <p:ph type="body" sz="quarter" idx="13"/>
          </p:nvPr>
        </p:nvSpPr>
        <p:spPr>
          <a:xfrm>
            <a:off x="6109694" y="4068392"/>
            <a:ext cx="5580586" cy="2197590"/>
          </a:xfrm>
        </p:spPr>
        <p:txBody>
          <a:bodyPr/>
          <a:lstStyle/>
          <a:p>
            <a:r>
              <a:rPr lang="en-US" dirty="0"/>
              <a:t> </a:t>
            </a:r>
          </a:p>
        </p:txBody>
      </p:sp>
    </p:spTree>
    <p:extLst>
      <p:ext uri="{BB962C8B-B14F-4D97-AF65-F5344CB8AC3E}">
        <p14:creationId xmlns:p14="http://schemas.microsoft.com/office/powerpoint/2010/main" val="1656096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491613" y="505016"/>
            <a:ext cx="7020231" cy="3284932"/>
          </a:xfrm>
        </p:spPr>
        <p:txBody>
          <a:bodyPr/>
          <a:lstStyle/>
          <a:p>
            <a:r>
              <a:rPr lang="en-US" dirty="0"/>
              <a:t>Thank you for coming!</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dirty="0"/>
              <a:t> </a:t>
            </a:r>
          </a:p>
        </p:txBody>
      </p:sp>
    </p:spTree>
    <p:extLst>
      <p:ext uri="{BB962C8B-B14F-4D97-AF65-F5344CB8AC3E}">
        <p14:creationId xmlns:p14="http://schemas.microsoft.com/office/powerpoint/2010/main" val="34930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What is JCL?</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6109694" y="4068392"/>
            <a:ext cx="5580586" cy="2197590"/>
          </a:xfrm>
        </p:spPr>
        <p:txBody>
          <a:bodyPr/>
          <a:lstStyle/>
          <a:p>
            <a:r>
              <a:rPr lang="en-US" dirty="0"/>
              <a:t> </a:t>
            </a:r>
          </a:p>
        </p:txBody>
      </p:sp>
    </p:spTree>
    <p:extLst>
      <p:ext uri="{BB962C8B-B14F-4D97-AF65-F5344CB8AC3E}">
        <p14:creationId xmlns:p14="http://schemas.microsoft.com/office/powerpoint/2010/main" val="404339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What is JCL?</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4173982"/>
          </a:xfrm>
        </p:spPr>
        <p:txBody>
          <a:bodyPr>
            <a:normAutofit lnSpcReduction="10000"/>
          </a:bodyPr>
          <a:lstStyle/>
          <a:p>
            <a:pPr>
              <a:lnSpc>
                <a:spcPct val="150000"/>
              </a:lnSpc>
            </a:pPr>
            <a:r>
              <a:rPr lang="en-US" dirty="0"/>
              <a:t>Job Control Language (JCL) is a foundational piece for mainframes</a:t>
            </a:r>
          </a:p>
          <a:p>
            <a:pPr>
              <a:lnSpc>
                <a:spcPct val="150000"/>
              </a:lnSpc>
            </a:pPr>
            <a:r>
              <a:rPr lang="en-US" dirty="0"/>
              <a:t>While the term “language” may be in the name, JCL is quite different from other programming languages</a:t>
            </a:r>
          </a:p>
          <a:p>
            <a:pPr>
              <a:lnSpc>
                <a:spcPct val="150000"/>
              </a:lnSpc>
            </a:pPr>
            <a:r>
              <a:rPr lang="en-US" dirty="0"/>
              <a:t>Not quite a “language” compared to what comes to mind when you think of what a programming language is</a:t>
            </a:r>
          </a:p>
          <a:p>
            <a:pPr lvl="1">
              <a:lnSpc>
                <a:spcPct val="150000"/>
              </a:lnSpc>
            </a:pPr>
            <a:r>
              <a:rPr lang="en-US" dirty="0"/>
              <a:t>Does not support structures like loops and variables</a:t>
            </a:r>
          </a:p>
          <a:p>
            <a:pPr lvl="1">
              <a:lnSpc>
                <a:spcPct val="150000"/>
              </a:lnSpc>
            </a:pPr>
            <a:r>
              <a:rPr lang="en-US" dirty="0"/>
              <a:t>Used more in a script-like sense, to communication with the operating system</a:t>
            </a:r>
          </a:p>
          <a:p>
            <a:pPr lvl="2"/>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0F7C1-81CF-CECC-47A3-03B6EBC1B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80D4D-CDAD-B52C-2AF1-CB3A35A034C8}"/>
              </a:ext>
            </a:extLst>
          </p:cNvPr>
          <p:cNvSpPr>
            <a:spLocks noGrp="1"/>
          </p:cNvSpPr>
          <p:nvPr>
            <p:ph type="title"/>
          </p:nvPr>
        </p:nvSpPr>
        <p:spPr>
          <a:xfrm>
            <a:off x="893064" y="72518"/>
            <a:ext cx="8398420" cy="1326514"/>
          </a:xfrm>
        </p:spPr>
        <p:txBody>
          <a:bodyPr/>
          <a:lstStyle/>
          <a:p>
            <a:r>
              <a:rPr lang="en-US" dirty="0"/>
              <a:t>Not a language? What does that mean?</a:t>
            </a:r>
            <a:endParaRPr lang="en-ZA" dirty="0"/>
          </a:p>
        </p:txBody>
      </p:sp>
      <p:sp>
        <p:nvSpPr>
          <p:cNvPr id="4" name="Text Placeholder 3">
            <a:extLst>
              <a:ext uri="{FF2B5EF4-FFF2-40B4-BE49-F238E27FC236}">
                <a16:creationId xmlns:a16="http://schemas.microsoft.com/office/drawing/2014/main" id="{AAEA3F56-32D7-6D1E-29F0-F45562893640}"/>
              </a:ext>
            </a:extLst>
          </p:cNvPr>
          <p:cNvSpPr>
            <a:spLocks noGrp="1"/>
          </p:cNvSpPr>
          <p:nvPr>
            <p:ph type="body" sz="quarter" idx="13"/>
          </p:nvPr>
        </p:nvSpPr>
        <p:spPr>
          <a:xfrm>
            <a:off x="865631" y="2072640"/>
            <a:ext cx="8324089" cy="4173982"/>
          </a:xfrm>
        </p:spPr>
        <p:txBody>
          <a:bodyPr>
            <a:normAutofit/>
          </a:bodyPr>
          <a:lstStyle/>
          <a:p>
            <a:r>
              <a:rPr lang="en-US" dirty="0"/>
              <a:t>While still a programming language, it operates differently than most</a:t>
            </a:r>
          </a:p>
          <a:p>
            <a:r>
              <a:rPr lang="en-US" dirty="0"/>
              <a:t>An easy way to think about it:</a:t>
            </a:r>
          </a:p>
          <a:p>
            <a:pPr lvl="1"/>
            <a:r>
              <a:rPr lang="en-US" dirty="0"/>
              <a:t>When writing JCL, you are not writing an actual program to be executed</a:t>
            </a:r>
          </a:p>
          <a:p>
            <a:pPr lvl="1"/>
            <a:r>
              <a:rPr lang="en-US" dirty="0"/>
              <a:t>Instead, you are writing and submitting a job</a:t>
            </a:r>
          </a:p>
          <a:p>
            <a:pPr lvl="1"/>
            <a:r>
              <a:rPr lang="en-US" dirty="0"/>
              <a:t>This job contains all necessary information needed by an IBM mainframe operating system to successfully execute another program</a:t>
            </a:r>
          </a:p>
          <a:p>
            <a:pPr lvl="1"/>
            <a:r>
              <a:rPr lang="en-US" dirty="0"/>
              <a:t>This other program can be COBOL, HLASM, C/C++, Python, or any other language that can be executed in a mainframe environment</a:t>
            </a:r>
          </a:p>
        </p:txBody>
      </p:sp>
      <p:sp>
        <p:nvSpPr>
          <p:cNvPr id="3" name="Slide Number Placeholder 2">
            <a:extLst>
              <a:ext uri="{FF2B5EF4-FFF2-40B4-BE49-F238E27FC236}">
                <a16:creationId xmlns:a16="http://schemas.microsoft.com/office/drawing/2014/main" id="{E7D7BF58-73CE-CB6B-8BF4-2B5920C131A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39607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0577E-FE4B-72A3-8D58-EF846B1AB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C102A-3B76-6FCB-C748-DCDB9A06B046}"/>
              </a:ext>
            </a:extLst>
          </p:cNvPr>
          <p:cNvSpPr>
            <a:spLocks noGrp="1"/>
          </p:cNvSpPr>
          <p:nvPr>
            <p:ph type="title"/>
          </p:nvPr>
        </p:nvSpPr>
        <p:spPr>
          <a:xfrm>
            <a:off x="6095999" y="441960"/>
            <a:ext cx="5641897" cy="3316893"/>
          </a:xfrm>
        </p:spPr>
        <p:txBody>
          <a:bodyPr/>
          <a:lstStyle/>
          <a:p>
            <a:r>
              <a:rPr lang="en-US" dirty="0"/>
              <a:t>What is a job?</a:t>
            </a:r>
            <a:endParaRPr lang="en-ZA" dirty="0"/>
          </a:p>
        </p:txBody>
      </p:sp>
      <p:sp>
        <p:nvSpPr>
          <p:cNvPr id="5" name="Text Placeholder 4">
            <a:extLst>
              <a:ext uri="{FF2B5EF4-FFF2-40B4-BE49-F238E27FC236}">
                <a16:creationId xmlns:a16="http://schemas.microsoft.com/office/drawing/2014/main" id="{A459E117-0C5C-D34B-F5E5-BA1210CF7927}"/>
              </a:ext>
            </a:extLst>
          </p:cNvPr>
          <p:cNvSpPr>
            <a:spLocks noGrp="1"/>
          </p:cNvSpPr>
          <p:nvPr>
            <p:ph type="body" sz="quarter" idx="13"/>
          </p:nvPr>
        </p:nvSpPr>
        <p:spPr>
          <a:xfrm>
            <a:off x="6109694" y="4068392"/>
            <a:ext cx="5580586" cy="2197590"/>
          </a:xfrm>
        </p:spPr>
        <p:txBody>
          <a:bodyPr/>
          <a:lstStyle/>
          <a:p>
            <a:r>
              <a:rPr lang="en-US" dirty="0"/>
              <a:t> </a:t>
            </a:r>
          </a:p>
        </p:txBody>
      </p:sp>
    </p:spTree>
    <p:extLst>
      <p:ext uri="{BB962C8B-B14F-4D97-AF65-F5344CB8AC3E}">
        <p14:creationId xmlns:p14="http://schemas.microsoft.com/office/powerpoint/2010/main" val="309201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D6918-489C-BD71-82EC-F738DC106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53E77-94A0-BC04-911C-FCD65D18CFF6}"/>
              </a:ext>
            </a:extLst>
          </p:cNvPr>
          <p:cNvSpPr>
            <a:spLocks noGrp="1"/>
          </p:cNvSpPr>
          <p:nvPr>
            <p:ph type="title"/>
          </p:nvPr>
        </p:nvSpPr>
        <p:spPr>
          <a:xfrm>
            <a:off x="893064" y="72518"/>
            <a:ext cx="8398420" cy="1326514"/>
          </a:xfrm>
        </p:spPr>
        <p:txBody>
          <a:bodyPr/>
          <a:lstStyle/>
          <a:p>
            <a:r>
              <a:rPr lang="en-US" dirty="0"/>
              <a:t>What is a job?</a:t>
            </a:r>
            <a:endParaRPr lang="en-ZA" dirty="0"/>
          </a:p>
        </p:txBody>
      </p:sp>
      <p:sp>
        <p:nvSpPr>
          <p:cNvPr id="4" name="Text Placeholder 3">
            <a:extLst>
              <a:ext uri="{FF2B5EF4-FFF2-40B4-BE49-F238E27FC236}">
                <a16:creationId xmlns:a16="http://schemas.microsoft.com/office/drawing/2014/main" id="{EC011A33-6E3A-412E-7735-0FAD63DC3FE2}"/>
              </a:ext>
            </a:extLst>
          </p:cNvPr>
          <p:cNvSpPr>
            <a:spLocks noGrp="1"/>
          </p:cNvSpPr>
          <p:nvPr>
            <p:ph type="body" sz="quarter" idx="13"/>
          </p:nvPr>
        </p:nvSpPr>
        <p:spPr>
          <a:xfrm>
            <a:off x="865631" y="2072640"/>
            <a:ext cx="8324089" cy="4173982"/>
          </a:xfrm>
        </p:spPr>
        <p:txBody>
          <a:bodyPr>
            <a:normAutofit/>
          </a:bodyPr>
          <a:lstStyle/>
          <a:p>
            <a:r>
              <a:rPr lang="en-US" dirty="0"/>
              <a:t>A series of one or more programs/procedures to execute</a:t>
            </a:r>
          </a:p>
          <a:p>
            <a:r>
              <a:rPr lang="en-US" dirty="0"/>
              <a:t>Each program/procedure is called a “job step”</a:t>
            </a:r>
          </a:p>
          <a:p>
            <a:r>
              <a:rPr lang="en-US" dirty="0"/>
              <a:t>Is this really necessary? Why do I need an entire job just to run one source code program?</a:t>
            </a:r>
          </a:p>
          <a:p>
            <a:pPr lvl="1"/>
            <a:r>
              <a:rPr lang="en-US" dirty="0"/>
              <a:t>It turns out, the answer here is yes. Why is that?</a:t>
            </a:r>
          </a:p>
          <a:p>
            <a:pPr lvl="1"/>
            <a:r>
              <a:rPr lang="en-US" dirty="0"/>
              <a:t>There are multiple parts that go into executing a source code program successfully</a:t>
            </a:r>
          </a:p>
          <a:p>
            <a:pPr lvl="1"/>
            <a:r>
              <a:rPr lang="en-US" dirty="0"/>
              <a:t>To illustrate these different parts, we will discuss a potential COBOL source code</a:t>
            </a:r>
          </a:p>
        </p:txBody>
      </p:sp>
      <p:sp>
        <p:nvSpPr>
          <p:cNvPr id="3" name="Slide Number Placeholder 2">
            <a:extLst>
              <a:ext uri="{FF2B5EF4-FFF2-40B4-BE49-F238E27FC236}">
                <a16:creationId xmlns:a16="http://schemas.microsoft.com/office/drawing/2014/main" id="{601EF662-71ED-4E2B-58C9-D43B536981F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27460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4D63F-4536-375C-0BBA-3BA2B5F4F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CD351-A076-BA1F-63F6-2504E2350896}"/>
              </a:ext>
            </a:extLst>
          </p:cNvPr>
          <p:cNvSpPr>
            <a:spLocks noGrp="1"/>
          </p:cNvSpPr>
          <p:nvPr>
            <p:ph type="title"/>
          </p:nvPr>
        </p:nvSpPr>
        <p:spPr>
          <a:xfrm>
            <a:off x="893064" y="72518"/>
            <a:ext cx="8398420" cy="1326514"/>
          </a:xfrm>
        </p:spPr>
        <p:txBody>
          <a:bodyPr/>
          <a:lstStyle/>
          <a:p>
            <a:r>
              <a:rPr lang="en-US" dirty="0"/>
              <a:t>COBOL program example</a:t>
            </a:r>
            <a:endParaRPr lang="en-ZA" dirty="0"/>
          </a:p>
        </p:txBody>
      </p:sp>
      <p:sp>
        <p:nvSpPr>
          <p:cNvPr id="4" name="Text Placeholder 3">
            <a:extLst>
              <a:ext uri="{FF2B5EF4-FFF2-40B4-BE49-F238E27FC236}">
                <a16:creationId xmlns:a16="http://schemas.microsoft.com/office/drawing/2014/main" id="{9BBA7017-F5AB-F7DD-0AC8-27C003782037}"/>
              </a:ext>
            </a:extLst>
          </p:cNvPr>
          <p:cNvSpPr>
            <a:spLocks noGrp="1"/>
          </p:cNvSpPr>
          <p:nvPr>
            <p:ph type="body" sz="quarter" idx="13"/>
          </p:nvPr>
        </p:nvSpPr>
        <p:spPr>
          <a:xfrm>
            <a:off x="865631" y="2072640"/>
            <a:ext cx="8583169" cy="4173982"/>
          </a:xfrm>
        </p:spPr>
        <p:txBody>
          <a:bodyPr>
            <a:normAutofit/>
          </a:bodyPr>
          <a:lstStyle/>
          <a:p>
            <a:r>
              <a:rPr lang="en-US" dirty="0"/>
              <a:t>First, the COBOL source code needs to be compiled</a:t>
            </a:r>
          </a:p>
          <a:p>
            <a:pPr lvl="1">
              <a:lnSpc>
                <a:spcPct val="150000"/>
              </a:lnSpc>
            </a:pPr>
            <a:r>
              <a:rPr lang="en-US" dirty="0"/>
              <a:t>This is done by executing a program – the COBOL compiler – and then providing the source code as input</a:t>
            </a:r>
          </a:p>
          <a:p>
            <a:pPr lvl="1">
              <a:lnSpc>
                <a:spcPct val="150000"/>
              </a:lnSpc>
            </a:pPr>
            <a:r>
              <a:rPr lang="en-US" dirty="0"/>
              <a:t>The output of the COBOL compiler is known as an object module</a:t>
            </a:r>
          </a:p>
          <a:p>
            <a:pPr lvl="1">
              <a:lnSpc>
                <a:spcPct val="150000"/>
              </a:lnSpc>
            </a:pPr>
            <a:r>
              <a:rPr lang="en-US" dirty="0"/>
              <a:t>This object module is not executable. Why?</a:t>
            </a:r>
          </a:p>
          <a:p>
            <a:pPr lvl="2">
              <a:lnSpc>
                <a:spcPct val="150000"/>
              </a:lnSpc>
            </a:pPr>
            <a:r>
              <a:rPr lang="en-US" dirty="0"/>
              <a:t>Needs to be binded/linked to resolve external symbols and ensure addresses are correct within the program</a:t>
            </a:r>
          </a:p>
        </p:txBody>
      </p:sp>
      <p:sp>
        <p:nvSpPr>
          <p:cNvPr id="3" name="Slide Number Placeholder 2">
            <a:extLst>
              <a:ext uri="{FF2B5EF4-FFF2-40B4-BE49-F238E27FC236}">
                <a16:creationId xmlns:a16="http://schemas.microsoft.com/office/drawing/2014/main" id="{8F1F07DF-C355-08DA-7A9F-1D29DE3E5E1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22296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B7353-3C8C-F246-52B3-8035A44E6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7B23A-0F74-260A-B861-4036101DCDDD}"/>
              </a:ext>
            </a:extLst>
          </p:cNvPr>
          <p:cNvSpPr>
            <a:spLocks noGrp="1"/>
          </p:cNvSpPr>
          <p:nvPr>
            <p:ph type="title"/>
          </p:nvPr>
        </p:nvSpPr>
        <p:spPr>
          <a:xfrm>
            <a:off x="893064" y="72518"/>
            <a:ext cx="8398420" cy="1326514"/>
          </a:xfrm>
        </p:spPr>
        <p:txBody>
          <a:bodyPr/>
          <a:lstStyle/>
          <a:p>
            <a:r>
              <a:rPr lang="en-US" dirty="0"/>
              <a:t>COBOL program example</a:t>
            </a:r>
            <a:endParaRPr lang="en-ZA" dirty="0"/>
          </a:p>
        </p:txBody>
      </p:sp>
      <p:sp>
        <p:nvSpPr>
          <p:cNvPr id="4" name="Text Placeholder 3">
            <a:extLst>
              <a:ext uri="{FF2B5EF4-FFF2-40B4-BE49-F238E27FC236}">
                <a16:creationId xmlns:a16="http://schemas.microsoft.com/office/drawing/2014/main" id="{ECA42FD9-06BE-F73A-22FC-A1456E0ED418}"/>
              </a:ext>
            </a:extLst>
          </p:cNvPr>
          <p:cNvSpPr>
            <a:spLocks noGrp="1"/>
          </p:cNvSpPr>
          <p:nvPr>
            <p:ph type="body" sz="quarter" idx="13"/>
          </p:nvPr>
        </p:nvSpPr>
        <p:spPr>
          <a:xfrm>
            <a:off x="893064" y="1647346"/>
            <a:ext cx="8583169" cy="4841944"/>
          </a:xfrm>
        </p:spPr>
        <p:txBody>
          <a:bodyPr>
            <a:normAutofit lnSpcReduction="10000"/>
          </a:bodyPr>
          <a:lstStyle/>
          <a:p>
            <a:r>
              <a:rPr lang="en-US" dirty="0"/>
              <a:t>As alluded to, you also need a binder step</a:t>
            </a:r>
          </a:p>
          <a:p>
            <a:pPr lvl="1">
              <a:lnSpc>
                <a:spcPct val="150000"/>
              </a:lnSpc>
            </a:pPr>
            <a:r>
              <a:rPr lang="en-US" dirty="0"/>
              <a:t>This will fix those obstacles mentioned in previous slide:</a:t>
            </a:r>
          </a:p>
          <a:p>
            <a:pPr lvl="2">
              <a:lnSpc>
                <a:spcPct val="150000"/>
              </a:lnSpc>
            </a:pPr>
            <a:r>
              <a:rPr lang="en-US" dirty="0"/>
              <a:t>Any external symbols – like external programs or standard library functions called within the program – will be binded to the now compiled program.</a:t>
            </a:r>
          </a:p>
          <a:p>
            <a:pPr lvl="2">
              <a:lnSpc>
                <a:spcPct val="150000"/>
              </a:lnSpc>
            </a:pPr>
            <a:r>
              <a:rPr lang="en-US" dirty="0"/>
              <a:t>Adjust relative addresses within the program. This is so different parts of a program’s storage, such as variables, can be properly pointed to the right address</a:t>
            </a:r>
          </a:p>
          <a:p>
            <a:pPr lvl="2">
              <a:lnSpc>
                <a:spcPct val="150000"/>
              </a:lnSpc>
            </a:pPr>
            <a:r>
              <a:rPr lang="en-US" dirty="0"/>
              <a:t>Object module is taken as input. Load module is output</a:t>
            </a:r>
          </a:p>
          <a:p>
            <a:pPr lvl="2">
              <a:lnSpc>
                <a:spcPct val="150000"/>
              </a:lnSpc>
            </a:pPr>
            <a:r>
              <a:rPr lang="en-US" dirty="0"/>
              <a:t>This load module is now executable</a:t>
            </a:r>
          </a:p>
        </p:txBody>
      </p:sp>
      <p:sp>
        <p:nvSpPr>
          <p:cNvPr id="3" name="Slide Number Placeholder 2">
            <a:extLst>
              <a:ext uri="{FF2B5EF4-FFF2-40B4-BE49-F238E27FC236}">
                <a16:creationId xmlns:a16="http://schemas.microsoft.com/office/drawing/2014/main" id="{A30DF21F-A30F-AA31-1048-2D360DA7FF2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8425869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dfad5fd-2fc6-4540-bf9f-156aa046fef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3C9BB617217C488D5DFCD8BA2C2DA1" ma:contentTypeVersion="14" ma:contentTypeDescription="Create a new document." ma:contentTypeScope="" ma:versionID="2876b916ff6fdd9098dd8e4885c0ac05">
  <xsd:schema xmlns:xsd="http://www.w3.org/2001/XMLSchema" xmlns:xs="http://www.w3.org/2001/XMLSchema" xmlns:p="http://schemas.microsoft.com/office/2006/metadata/properties" xmlns:ns3="3dfad5fd-2fc6-4540-bf9f-156aa046fef2" xmlns:ns4="88304aec-8283-4067-a08a-03f4203eb407" targetNamespace="http://schemas.microsoft.com/office/2006/metadata/properties" ma:root="true" ma:fieldsID="24b400d6719fc06e9066a92a6dd6dd69" ns3:_="" ns4:_="">
    <xsd:import namespace="3dfad5fd-2fc6-4540-bf9f-156aa046fef2"/>
    <xsd:import namespace="88304aec-8283-4067-a08a-03f4203eb4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ad5fd-2fc6-4540-bf9f-156aa046f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304aec-8283-4067-a08a-03f4203eb4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AC5040CA-20CC-43C6-BC0C-8D8696B6AF89}">
  <ds:schemaRefs>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3dfad5fd-2fc6-4540-bf9f-156aa046fef2"/>
    <ds:schemaRef ds:uri="88304aec-8283-4067-a08a-03f4203eb407"/>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4402E2C-E7A0-49E2-B3DA-672FF096AE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fad5fd-2fc6-4540-bf9f-156aa046fef2"/>
    <ds:schemaRef ds:uri="88304aec-8283-4067-a08a-03f4203eb4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{D3501792-C612-4AED-B31A-6DAC6492ED50}TFb05bf529-a1dc-42d5-b9d6-8a1e9569dd9caf6e7d0f_win32-c3c9796a48f5</Template>
  <TotalTime>122</TotalTime>
  <Words>1321</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 Light</vt:lpstr>
      <vt:lpstr>Calibri</vt:lpstr>
      <vt:lpstr>Posterama</vt:lpstr>
      <vt:lpstr>Custom</vt:lpstr>
      <vt:lpstr>JCL 101: Writing your first job</vt:lpstr>
      <vt:lpstr>Agenda for today</vt:lpstr>
      <vt:lpstr>What is JCL?</vt:lpstr>
      <vt:lpstr>What is JCL?</vt:lpstr>
      <vt:lpstr>Not a language? What does that mean?</vt:lpstr>
      <vt:lpstr>What is a job?</vt:lpstr>
      <vt:lpstr>What is a job?</vt:lpstr>
      <vt:lpstr>COBOL program example</vt:lpstr>
      <vt:lpstr>COBOL program example</vt:lpstr>
      <vt:lpstr>COBOL program example</vt:lpstr>
      <vt:lpstr>Structure of JCL</vt:lpstr>
      <vt:lpstr>Structure of jcl</vt:lpstr>
      <vt:lpstr>What is a job statement?</vt:lpstr>
      <vt:lpstr>Example Job statement</vt:lpstr>
      <vt:lpstr>Quick note on programs vs procedures</vt:lpstr>
      <vt:lpstr>What is an EXEC statement?</vt:lpstr>
      <vt:lpstr>What is an EXEC statement?</vt:lpstr>
      <vt:lpstr>Example exec statement</vt:lpstr>
      <vt:lpstr>What is a DD statement?</vt:lpstr>
      <vt:lpstr>What is a DD statement?</vt:lpstr>
      <vt:lpstr>Example DD statement</vt:lpstr>
      <vt:lpstr>Coming back full circle</vt:lpstr>
      <vt:lpstr>Payroll program example</vt:lpstr>
      <vt:lpstr>Coming full circle</vt:lpstr>
      <vt:lpstr>A quick example shown through IBM zxplore/zowe</vt:lpstr>
      <vt:lpstr>Thank you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Douglas Johnson</dc:creator>
  <cp:lastModifiedBy>Douglas Johnson</cp:lastModifiedBy>
  <cp:revision>1</cp:revision>
  <dcterms:created xsi:type="dcterms:W3CDTF">2025-10-28T04:01:09Z</dcterms:created>
  <dcterms:modified xsi:type="dcterms:W3CDTF">2025-10-28T19:57:57Z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0x0101006F3C9BB617217C488D5DFCD8BA2C2DA1</vt:lpwstr>
  </property>
</Properties>
</file>