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sldIdLst>
    <p:sldId id="17228" r:id="rId3"/>
    <p:sldId id="17229" r:id="rId4"/>
    <p:sldId id="17224" r:id="rId5"/>
    <p:sldId id="17227" r:id="rId7"/>
  </p:sldIdLst>
  <p:sldSz cx="12192000" cy="6858000"/>
  <p:notesSz cx="6797675" cy="9926955"/>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Franklin Gothic Book"/>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jf" initials="M" lastIdx="1" clrIdx="0"/>
  <p:cmAuthor id="2" name="未知用户93" initials="未" lastIdx="1" clrIdx="0"/>
  <p:cmAuthor id="3" name="董时菊" initials="董" lastIdx="2" clrIdx="0"/>
  <p:cmAuthor id="4" name="未知用户90" initials="未" lastIdx="5" clrIdx="1"/>
  <p:cmAuthor id="5" name="张薇薇" initials="张" lastIdx="1" clrIdx="1"/>
  <p:cmAuthor id="6" name="未知用户91" initials="未" lastIdx="0" clrIdx="1"/>
  <p:cmAuthor id="7" name="范小双" initials="范" lastIdx="1" clrIdx="2"/>
  <p:cmAuthor id="8" name="未知用户92" initials="未" lastIdx="1" clrIdx="0"/>
  <p:cmAuthor id="9" name="Tianyang Feng(联通集团信息化部（信息安全部）)" initials="T" lastIdx="1" clrIdx="3"/>
  <p:cmAuthor id="10" name="未知用户74" initials="未" lastIdx="5" clrIdx="1"/>
  <p:cmAuthor id="11" name="付豪" initials="付" lastIdx="1" clrIdx="3"/>
  <p:cmAuthor id="12" name="未知用户75" initials="未" lastIdx="8" clrIdx="0"/>
  <p:cmAuthor id="13" name="胡文慧" initials="胡" lastIdx="1" clrIdx="5"/>
  <p:cmAuthor id="14" name="未知用户76" initials="未" lastIdx="1" clrIdx="0"/>
  <p:cmAuthor id="15" name="宁安亮" initials="宁" lastIdx="2" clrIdx="6"/>
  <p:cmAuthor id="16" name="未知用户77" initials="未" lastIdx="8" clrIdx="0"/>
  <p:cmAuthor id="17" name="sss" initials="s" lastIdx="1" clrIdx="7"/>
  <p:cmAuthor id="18" name="未知用户78" initials="未" lastIdx="8" clrIdx="0"/>
  <p:cmAuthor id="19" name="未知用户3" initials="未" lastIdx="0" clrIdx="2"/>
  <p:cmAuthor id="20" name="未知用户79" initials="未" lastIdx="1" clrIdx="0"/>
  <p:cmAuthor id="21" name="xujh" initials="x" lastIdx="1" clrIdx="9"/>
  <p:cmAuthor id="22" name="未知用户80" initials="未" lastIdx="1" clrIdx="0"/>
  <p:cmAuthor id="23" name="Unicom" initials="U" lastIdx="2" clrIdx="10"/>
  <p:cmAuthor id="24" name="Harry xu" initials="H" lastIdx="1" clrIdx="0"/>
  <p:cmAuthor id="25" name="yuxue" initials="y" lastIdx="1" clrIdx="3"/>
  <p:cmAuthor id="26" name="未知用户27" initials="未" lastIdx="1" clrIdx="0"/>
  <p:cmAuthor id="27" name="杨国" initials="杨" lastIdx="3" clrIdx="0"/>
  <p:cmAuthor id="28" name="未知用户35" initials="未" lastIdx="1" clrIdx="0"/>
  <p:cmAuthor id="29" name="李岩（IT）" initials="李" lastIdx="2" clrIdx="13"/>
  <p:cmAuthor id="30" name="未知用户111" initials="未" lastIdx="1" clrIdx="1"/>
  <p:cmAuthor id="31" name="13686" initials="1" lastIdx="1" clrIdx="14"/>
  <p:cmAuthor id="32" name="周辉" initials="周" lastIdx="1" clrIdx="15"/>
  <p:cmAuthor id="33" name="00035181" initials="0" lastIdx="1" clrIdx="16"/>
  <p:cmAuthor id="34" name="sx_xuzx" initials="s" lastIdx="26" clrIdx="17"/>
  <p:cmAuthor id="35" name="tplife" initials="t" lastIdx="2" clrIdx="0"/>
  <p:cmAuthor id="36" name="孟 昕" initials="孟" lastIdx="1" clrIdx="18"/>
  <p:cmAuthor id="37" name="zhoum" initials="z" lastIdx="12" clrIdx="20"/>
  <p:cmAuthor id="38" name="蔡建楠" initials="蔡" lastIdx="15" clrIdx="17"/>
  <p:cmAuthor id="39" name="赵诚荣10027092" initials="赵" lastIdx="2" clrIdx="25"/>
  <p:cmAuthor id="40" name="10288631" initials="1" lastIdx="10" clrIdx="23"/>
  <p:cmAuthor id="41" name="10118178" initials="1" lastIdx="1" clrIdx="24"/>
  <p:cmAuthor id="42" name="苗丁仁10181802" initials="苗" lastIdx="27" clrIdx="25"/>
  <p:cmAuthor id="43" name="10270945" initials="1" lastIdx="1" clrIdx="25"/>
  <p:cmAuthor id="44" name="Hou Yingfeng" initials="H" lastIdx="10" clrIdx="23"/>
  <p:cmAuthor id="45" name="zhangyu" initials="z" lastIdx="1" clrIdx="28"/>
  <p:cmAuthor id="46" name="10056791" initials="1" lastIdx="1" clrIdx="29"/>
  <p:cmAuthor id="47" name="Author" initials="A" lastIdx="0" clrIdx="30"/>
  <p:cmAuthor id="48" name="殷格非" initials="殷" lastIdx="2" clrIdx="0"/>
  <p:cmAuthor id="49" name="王凯10177225" initials="王" lastIdx="2" clrIdx="31"/>
  <p:cmAuthor id="50" name="z r" initials="z" lastIdx="5" clrIdx="12"/>
  <p:cmAuthor id="51" name="10045953" initials="1" lastIdx="1" clrIdx="32"/>
  <p:cmAuthor id="52" name="关全全10258021" initials="关" lastIdx="1" clrIdx="36"/>
  <p:cmAuthor id="53" name="黄珂10009187" initials="黄" lastIdx="1" clrIdx="37"/>
  <p:cmAuthor id="54" name="赵欣" initials="赵" lastIdx="4" clrIdx="37"/>
  <p:cmAuthor id="55" name="chenyuan" initials="c" lastIdx="3" clrIdx="38"/>
  <p:cmAuthor id="56" name="10054047" initials="1" lastIdx="1" clrIdx="39"/>
  <p:cmAuthor id="57" name="10072453" initials="1" lastIdx="1" clrIdx="40"/>
  <p:cmAuthor id="58" name="10194379" initials="1" lastIdx="1" clrIdx="41"/>
  <p:cmAuthor id="59" name="10288204" initials="1" lastIdx="4" clrIdx="42"/>
  <p:cmAuthor id="60" name="10092163" initials="1" lastIdx="2" clrIdx="43"/>
  <p:cmAuthor id="61" name="10157624" initials="1" lastIdx="1" clrIdx="44"/>
  <p:cmAuthor id="62" name="未知的使用者79" initials="未" lastIdx="0" clrIdx="1"/>
  <p:cmAuthor id="63" name="未知用户107" initials="未" lastIdx="1" clrIdx="0"/>
  <p:cmAuthor id="64" name="未知的使用者80" initials="未" lastIdx="0" clrIdx="0"/>
  <p:cmAuthor id="65" name="未知用户51" initials="未" lastIdx="1" clrIdx="1"/>
  <p:cmAuthor id="66" name="未知的使用者82" initials="未" lastIdx="1" clrIdx="0"/>
  <p:cmAuthor id="67" name="未知的使用者83" initials="未" lastIdx="1" clrIdx="0"/>
  <p:cmAuthor id="68" name="未知的使用者118" initials="未" lastIdx="1" clrIdx="0"/>
  <p:cmAuthor id="69" name="未知的使用者84" initials="未" lastIdx="1" clrIdx="1"/>
  <p:cmAuthor id="70" name="未知的使用者70" initials="未" lastIdx="1" clrIdx="0"/>
  <p:cmAuthor id="71" name="未知的使用者85" initials="未" lastIdx="1" clrIdx="0"/>
  <p:cmAuthor id="72" name="未知的使用者40" initials="未" lastIdx="1" clrIdx="0"/>
  <p:cmAuthor id="73" name="未知的使用者87" initials="未" lastIdx="1" clrIdx="0"/>
  <p:cmAuthor id="74" name="曾红" initials="曾" lastIdx="0" clrIdx="0"/>
  <p:cmAuthor id="75" name="未知的使用者90" initials="未" lastIdx="8" clrIdx="0"/>
  <p:cmAuthor id="76" name="未知的使用者29" initials="未" lastIdx="1" clrIdx="0"/>
  <p:cmAuthor id="77" name="未知的使用者91" initials="未" lastIdx="1" clrIdx="0"/>
  <p:cmAuthor id="78" name="未知的使用者98" initials="未" lastIdx="1" clrIdx="0"/>
  <p:cmAuthor id="79" name="CHRISYU" initials="C" lastIdx="1" clrIdx="0"/>
  <p:cmAuthor id="80" name="未知的使用者113" initials="未" lastIdx="1" clrIdx="2"/>
  <p:cmAuthor id="81" name="liucunri" initials="l" lastIdx="1" clrIdx="0"/>
  <p:cmAuthor id="82" name="未知用户9" initials="未" lastIdx="1" clrIdx="0"/>
  <p:cmAuthor id="83" name="Unknown User48" initials="U" lastIdx="8" clrIdx="0"/>
  <p:cmAuthor id="84" name="未知用户103" initials="未" lastIdx="1" clrIdx="0"/>
  <p:cmAuthor id="85" name="Unknown User52" initials="U" lastIdx="1" clrIdx="0"/>
  <p:cmAuthor id="86" name="未知的使用者42" initials="未" lastIdx="1" clrIdx="0"/>
  <p:cmAuthor id="87" name="Unknown User50" initials="U" lastIdx="1" clrIdx="0"/>
  <p:cmAuthor id="88" name="未知的使用者120" initials="未" lastIdx="1" clrIdx="0"/>
  <p:cmAuthor id="89" name="px" initials="p" lastIdx="3" clrIdx="1"/>
  <p:cmAuthor id="90" name="Sky123.Org" initials="S" lastIdx="1" clrIdx="0"/>
  <p:cmAuthor id="91" name="elfinhsu" initials="e" lastIdx="1" clrIdx="0"/>
  <p:cmAuthor id="92" name="微软用户" initials="微" lastIdx="1" clrIdx="0"/>
  <p:cmAuthor id="93" name="未知的使用者73" initials="未" lastIdx="1" clrIdx="0"/>
  <p:cmAuthor id="94" name="未知的使用者24" initials="未" lastIdx="8" clrIdx="0"/>
  <p:cmAuthor id="95" name="未知用户16" initials="未" lastIdx="1" clrIdx="0"/>
  <p:cmAuthor id="96" name="Mary Feil-Jacobs" initials="M" lastIdx="43" clrIdx="1"/>
  <p:cmAuthor id="97" name="LiuHui" initials="L" lastIdx="1" clrIdx="0"/>
  <p:cmAuthor id="98" name="未知的使用者45" initials="未" lastIdx="1" clrIdx="0"/>
  <p:cmAuthor id="99" name="王鹏凯" initials="王" lastIdx="1" clrIdx="0"/>
  <p:cmAuthor id="100" name="未知用户104" initials="未" lastIdx="1" clrIdx="0"/>
  <p:cmAuthor id="101" name="未知用户5" initials="未" lastIdx="1" clrIdx="0"/>
  <p:cmAuthor id="102" name="未知的使用者10" initials="未" lastIdx="3" clrIdx="1"/>
  <p:cmAuthor id="103" name="未知的使用者93" initials="未" lastIdx="1" clrIdx="1"/>
  <p:cmAuthor id="104" name="LeeElva" initials="L" lastIdx="1" clrIdx="0"/>
  <p:cmAuthor id="105" name="未知用户99" initials="未" lastIdx="1" clrIdx="2"/>
  <p:cmAuthor id="106" name="未知的使用者34" initials="未" lastIdx="1" clrIdx="0"/>
  <p:cmAuthor id="107" name="未知的使用者115" initials="未" lastIdx="1" clrIdx="1"/>
  <p:cmAuthor id="108" name="未知用户57" initials="未" lastIdx="1" clrIdx="0"/>
  <p:cmAuthor id="109" name="lianghb" initials="l" lastIdx="19" clrIdx="0"/>
  <p:cmAuthor id="110" name="未知用户17" initials="未" lastIdx="0" clrIdx="1"/>
  <p:cmAuthor id="111" name="Deanna Schuler (Bookey Consulting)" initials="D" lastIdx="2" clrIdx="0"/>
  <p:cmAuthor id="112" name="未知的使用者57" initials="未" lastIdx="1" clrIdx="0"/>
  <p:cmAuthor id="113" name="未知的使用者16" initials="未" lastIdx="6" clrIdx="0"/>
  <p:cmAuthor id="114" name="未知的使用者35" initials="未" lastIdx="1" clrIdx="0"/>
  <p:cmAuthor id="115" name="未知用户102" initials="未" lastIdx="1" clrIdx="1"/>
  <p:cmAuthor id="116" name="maxine" initials="m" lastIdx="0" clrIdx="0"/>
  <p:cmAuthor id="117" name="未知的使用者121" initials="未" lastIdx="1" clrIdx="1"/>
  <p:cmAuthor id="118" name="未知的使用者12" initials="未" lastIdx="1" clrIdx="0"/>
  <p:cmAuthor id="119" name="周元元" initials="周" lastIdx="5" clrIdx="0"/>
  <p:cmAuthor id="120" name="未知的使用者27" initials="未" lastIdx="8" clrIdx="0"/>
  <p:cmAuthor id="121" name="未知的使用者30" initials="未" lastIdx="8" clrIdx="0"/>
  <p:cmAuthor id="122" name="未知的使用者53" initials="未" lastIdx="1" clrIdx="0"/>
  <p:cmAuthor id="123" name="未知用户58" initials="未" lastIdx="5" clrIdx="1"/>
  <p:cmAuthor id="124" name="未知的使用者25" initials="未" lastIdx="1" clrIdx="0"/>
  <p:cmAuthor id="125" name="liupeng" initials="l" lastIdx="1" clrIdx="1"/>
  <p:cmAuthor id="126" name="未知用户24" initials="未" lastIdx="1" clrIdx="0"/>
  <p:cmAuthor id="127" name="AbuSina" initials="A" lastIdx="2" clrIdx="0"/>
  <p:cmAuthor id="128" name="hl sun" initials="h" lastIdx="1" clrIdx="0"/>
  <p:cmAuthor id="129" name="未知的使用者94" initials="未" lastIdx="1" clrIdx="2"/>
  <p:cmAuthor id="130" name="未知用户66" initials="未" lastIdx="1" clrIdx="0"/>
  <p:cmAuthor id="131" name="未知用户19" initials="未" lastIdx="1" clrIdx="0"/>
  <p:cmAuthor id="132" name="周宏達JerryChou" initials="周" lastIdx="6" clrIdx="2"/>
  <p:cmAuthor id="133" name="未知用户7" initials="未" lastIdx="1" clrIdx="0"/>
  <p:cmAuthor id="134" name="未知的使用者56" initials="未" lastIdx="1" clrIdx="0"/>
  <p:cmAuthor id="135" name="未知的使用者119" initials="未" lastIdx="1" clrIdx="2"/>
  <p:cmAuthor id="136" name="未知用户59" initials="未" lastIdx="0" clrIdx="1"/>
  <p:cmAuthor id="137" name="未知的使用者22" initials="未" lastIdx="8" clrIdx="0"/>
  <p:cmAuthor id="138" name="未知的使用者103" initials="未" lastIdx="8" clrIdx="0"/>
  <p:cmAuthor id="139" name="Wenwen" initials="W" lastIdx="1" clrIdx="1"/>
  <p:cmAuthor id="140" name="未知的使用者117" initials="未" lastIdx="1" clrIdx="0"/>
  <p:cmAuthor id="141" name="未知的使用者33" initials="未" lastIdx="1" clrIdx="0"/>
  <p:cmAuthor id="142" name="未知的使用者28" initials="未" lastIdx="1" clrIdx="0"/>
  <p:cmAuthor id="143" name="未知用户67" initials="未" lastIdx="1" clrIdx="0"/>
  <p:cmAuthor id="144" name="未知用户114" initials="未" lastIdx="1" clrIdx="0"/>
  <p:cmAuthor id="145" name="未知用户18" initials="未" lastIdx="10" clrIdx="0"/>
  <p:cmAuthor id="146" name="未知的使用者67" initials="未" lastIdx="1" clrIdx="0"/>
  <p:cmAuthor id="147" name="未知的使用者46" initials="未" lastIdx="1" clrIdx="1"/>
  <p:cmAuthor id="148" name="未知的使用者26" initials="未" lastIdx="1" clrIdx="0"/>
  <p:cmAuthor id="149" name="未知的使用者43" initials="未" lastIdx="1" clrIdx="0"/>
  <p:cmAuthor id="150" name="未知的使用者9" initials="未" lastIdx="1" clrIdx="0"/>
  <p:cmAuthor id="151" name="未知用户62" initials="未" lastIdx="1" clrIdx="1"/>
  <p:cmAuthor id="152" name="yuanzh" initials="y" lastIdx="1" clrIdx="1"/>
  <p:cmAuthor id="153" name="不明使用者57" initials="不" lastIdx="1" clrIdx="0"/>
  <p:cmAuthor id="154" name="未知用户108" initials="未" lastIdx="1" clrIdx="0"/>
  <p:cmAuthor id="155" name="未知的使用者110" initials="未" lastIdx="1" clrIdx="0"/>
  <p:cmAuthor id="156" name="linyd" initials="l" lastIdx="3" clrIdx="1"/>
  <p:cmAuthor id="157" name="未知用户8" initials="未" lastIdx="1" clrIdx="0"/>
  <p:cmAuthor id="158" name="未知的使用者31" initials="未" lastIdx="1" clrIdx="0"/>
  <p:cmAuthor id="159" name="未知用户81" initials="未" lastIdx="1" clrIdx="0"/>
  <p:cmAuthor id="160" name="未知用户115" initials="未" lastIdx="1" clrIdx="0"/>
  <p:cmAuthor id="161" name="未知用户21" initials="未" lastIdx="1" clrIdx="0"/>
  <p:cmAuthor id="162" name="未知的使用者68" initials="未" lastIdx="1" clrIdx="0"/>
  <p:cmAuthor id="163" name="mm" initials="m" lastIdx="1" clrIdx="0"/>
  <p:cmAuthor id="164" name="未知用户15" initials="未" lastIdx="1" clrIdx="0"/>
  <p:cmAuthor id="165" name="朱晓瑜" initials="朱" lastIdx="54" clrIdx="0"/>
  <p:cmAuthor id="166" name="不明使用者20" initials="不" lastIdx="1" clrIdx="0"/>
  <p:cmAuthor id="167" name="未知用户82" initials="未" lastIdx="1" clrIdx="0"/>
  <p:cmAuthor id="168" name="未知的使用者7" initials="未" lastIdx="2" clrIdx="0"/>
  <p:cmAuthor id="169" name="未知用户6" initials="未" lastIdx="8" clrIdx="0"/>
  <p:cmAuthor id="170" name="未知的使用者55" initials="未" lastIdx="1" clrIdx="0"/>
  <p:cmAuthor id="171" name="未知的使用者111" initials="未" lastIdx="1" clrIdx="0"/>
  <p:cmAuthor id="172" name="未知的使用者50" initials="未" lastIdx="1" clrIdx="0"/>
  <p:cmAuthor id="173" name="未知的使用者11" initials="未" lastIdx="1" clrIdx="0"/>
  <p:cmAuthor id="174" name="未知用户47" initials="未" lastIdx="6" clrIdx="0"/>
  <p:cmAuthor id="175" name="小延魔法师" initials="小" lastIdx="1126286" clrIdx="0"/>
  <p:cmAuthor id="176" name="未知用户106" initials="未" lastIdx="1" clrIdx="0"/>
  <p:cmAuthor id="177" name="刘春杰10244342" initials="刘" lastIdx="1" clrIdx="41"/>
  <p:cmAuthor id="178" name="未知用户116" initials="未" lastIdx="1" clrIdx="1"/>
  <p:cmAuthor id="179" name="li hui" initials="l" lastIdx="1" clrIdx="50"/>
  <p:cmAuthor id="180" name="未知的使用者150" initials="未" lastIdx="1" clrIdx="0"/>
  <p:cmAuthor id="181" name="未知的使用者69" initials="未" lastIdx="1" clrIdx="1"/>
  <p:cmAuthor id="182" name="未知的使用者112" initials="未" lastIdx="1" clrIdx="1"/>
  <p:cmAuthor id="183" name="Kevin Hu" initials="K" lastIdx="1" clrIdx="0"/>
  <p:cmAuthor id="184" name="未知的使用者38" initials="未" lastIdx="1" clrIdx="0"/>
  <p:cmAuthor id="185" name="唐可欣" initials="唐" lastIdx="1" clrIdx="0"/>
  <p:cmAuthor id="186" name="未知的使用者8" initials="未" lastIdx="1" clrIdx="0"/>
  <p:cmAuthor id="187" name="不明使用者56" initials="不" lastIdx="1" clrIdx="0"/>
  <p:cmAuthor id="188" name="P00035_jeremy" initials="P" lastIdx="1" clrIdx="0"/>
  <p:cmAuthor id="189" name="Unknown User7" initials="U" lastIdx="1" clrIdx="0"/>
  <p:cmAuthor id="190" name="muzi wei" initials="m" lastIdx="1" clrIdx="0"/>
  <p:cmAuthor id="191" name="未知的使用者41" initials="未" lastIdx="1" clrIdx="0"/>
  <p:cmAuthor id="192" name="未知的使用者13" initials="未" lastIdx="1" clrIdx="0"/>
  <p:cmAuthor id="193" name="djj" initials="d" lastIdx="2" clrIdx="0"/>
  <p:cmAuthor id="194" name="未知用户117" initials="未" lastIdx="1" clrIdx="2"/>
  <p:cmAuthor id="195" name="未知用户13" initials="未" lastIdx="1" clrIdx="0"/>
  <p:cmAuthor id="196" name="不明使用者21" initials="不" lastIdx="1" clrIdx="0"/>
  <p:cmAuthor id="197" name="YUMINGNJ" initials="Y" lastIdx="3" clrIdx="0"/>
  <p:cmAuthor id="198" name="未知的使用者52" initials="未" lastIdx="1" clrIdx="1"/>
  <p:cmAuthor id="199" name="未知用户109" initials="未" lastIdx="1" clrIdx="1"/>
  <p:cmAuthor id="200" name="Unknown User117" initials="U" lastIdx="10" clrIdx="0"/>
  <p:cmAuthor id="201" name="thomas" initials="t" lastIdx="1" clrIdx="49"/>
  <p:cmAuthor id="202" name="未知的使用者3" initials="未" lastIdx="7" clrIdx="1"/>
  <p:cmAuthor id="203" name="未知用户14" initials="未" lastIdx="1" clrIdx="0"/>
  <p:cmAuthor id="204" name="Unknown User65" initials="U" lastIdx="1" clrIdx="0"/>
  <p:cmAuthor id="205" name="未知用户98" initials="未" lastIdx="1" clrIdx="2"/>
  <p:cmAuthor id="206" name="未知用户83" initials="未" lastIdx="1" clrIdx="1"/>
  <p:cmAuthor id="207" name="未知用户61" initials="未" lastIdx="8" clrIdx="0"/>
  <p:cmAuthor id="208" name="張秀娟" initials="張" lastIdx="1" clrIdx="2"/>
  <p:cmAuthor id="209" name="Jason Wang" initials="J" lastIdx="1" clrIdx="0"/>
  <p:cmAuthor id="210" name="不明使用者18" initials="不" lastIdx="0" clrIdx="1"/>
  <p:cmAuthor id="211" name="未知用户28" initials="未" lastIdx="5" clrIdx="1"/>
  <p:cmAuthor id="212" name="未知的使用者72" initials="未" lastIdx="1" clrIdx="0"/>
  <p:cmAuthor id="213" name="未知的使用者48" initials="未" lastIdx="1" clrIdx="0"/>
  <p:cmAuthor id="214" name="未知的使用者104" initials="未" lastIdx="1" clrIdx="0"/>
  <p:cmAuthor id="215" name="未知用户60" initials="未" lastIdx="1" clrIdx="0"/>
  <p:cmAuthor id="216" name="未知的使用者39" initials="未" lastIdx="10" clrIdx="0"/>
  <p:cmAuthor id="217" name="Shawna Strickland" initials="S" lastIdx="2" clrIdx="0"/>
  <p:cmAuthor id="218" name="未知的使用者36" initials="未" lastIdx="3" clrIdx="1"/>
  <p:cmAuthor id="219" name="Daniel Wuu" initials="D" lastIdx="1" clrIdx="0"/>
  <p:cmAuthor id="220" name="未知用户56" initials="未" lastIdx="1" clrIdx="0"/>
  <p:cmAuthor id="221" name="未知的使用者14" initials="未" lastIdx="2" clrIdx="0"/>
  <p:cmAuthor id="222" name="Ashley Eberenz" initials="A" lastIdx="7" clrIdx="1"/>
  <p:cmAuthor id="223" name="不明使用者19" initials="不" lastIdx="1" clrIdx="0"/>
  <p:cmAuthor id="224" name="qiantong" initials="q" lastIdx="3" clrIdx="1"/>
  <p:cmAuthor id="225" name="未知的使用者74" initials="未" lastIdx="1" clrIdx="0"/>
  <p:cmAuthor id="226" name="未知的使用者23" initials="未" lastIdx="1" clrIdx="0"/>
  <p:cmAuthor id="227" name="未知的使用者1" initials="未" lastIdx="8" clrIdx="0"/>
  <p:cmAuthor id="228" name="116304" initials="1" lastIdx="1" clrIdx="1"/>
  <p:cmAuthor id="229" name="未知用户31" initials="未" lastIdx="1" clrIdx="1"/>
  <p:cmAuthor id="230" name="R affer" initials="R" lastIdx="1" clrIdx="0"/>
  <p:cmAuthor id="231" name="qihua-DCMS" initials="q" lastIdx="0" clrIdx="0"/>
  <p:cmAuthor id="232" name="未知用户55" initials="未" lastIdx="1" clrIdx="0"/>
  <p:cmAuthor id="233" name="未知的使用者95" initials="未" lastIdx="1" clrIdx="0"/>
  <p:cmAuthor id="234" name="未知的使用者32" initials="未" lastIdx="1" clrIdx="0"/>
  <p:cmAuthor id="235" name="未知的使用者49" initials="未" lastIdx="1" clrIdx="0"/>
  <p:cmAuthor id="236" name="Unknown User26" initials="U" lastIdx="1" clrIdx="1"/>
  <p:cmAuthor id="237" name="yuexuejun" initials="y" lastIdx="3" clrIdx="0"/>
  <p:cmAuthor id="238" name="未知的使用者71" initials="未" lastIdx="1" clrIdx="1"/>
  <p:cmAuthor id="239" name="未知的使用者105" initials="未" lastIdx="1" clrIdx="0"/>
  <p:cmAuthor id="240" name="Unknown User70" initials="U" lastIdx="1" clrIdx="0"/>
  <p:cmAuthor id="241" name="clinchen" initials="c" lastIdx="0" clrIdx="1"/>
  <p:cmAuthor id="242" name="未知用户23" initials="未" lastIdx="1" clrIdx="0"/>
  <p:cmAuthor id="243" name="hanjuncompany" initials="h" lastIdx="1" clrIdx="0"/>
  <p:cmAuthor id="244" name="kathy chen" initials="k" lastIdx="3" clrIdx="0"/>
  <p:cmAuthor id="245" name="黄晓平" initials="黄" lastIdx="0" clrIdx="0"/>
  <p:cmAuthor id="246" name="未知的使用者63" initials="未" lastIdx="1" clrIdx="0"/>
  <p:cmAuthor id="247" name="徐琳00159163" initials="徐" lastIdx="1" clrIdx="37"/>
  <p:cmAuthor id="248" name="未知的使用者64" initials="未" lastIdx="3" clrIdx="1"/>
  <p:cmAuthor id="249" name="未知的使用者47" initials="未" lastIdx="1" clrIdx="0"/>
  <p:cmAuthor id="250" name="未知的使用者60" initials="未" lastIdx="8" clrIdx="0"/>
  <p:cmAuthor id="251" name="未知的使用者59" initials="未" lastIdx="1" clrIdx="0"/>
  <p:cmAuthor id="252" name="未知的使用者54" initials="未" lastIdx="1" clrIdx="0"/>
  <p:cmAuthor id="253" name="未知的使用者66" initials="未" lastIdx="8" clrIdx="0"/>
  <p:cmAuthor id="254" name="未知的使用者65" initials="未" lastIdx="1" clrIdx="0"/>
  <p:cmAuthor id="255" name="未知的使用者106" initials="未" lastIdx="3" clrIdx="1"/>
  <p:cmAuthor id="256" name="未知的使用者107" initials="未" lastIdx="1" clrIdx="1"/>
  <p:cmAuthor id="257" name="未知的使用者108" initials="未" lastIdx="1" clrIdx="0"/>
  <p:cmAuthor id="258" name="未知的使用者86" initials="未" lastIdx="1" clrIdx="0"/>
  <p:cmAuthor id="259" name="未知的使用者116" initials="未" lastIdx="1" clrIdx="1"/>
  <p:cmAuthor id="260" name="未知的使用者44" initials="未" lastIdx="1" clrIdx="0"/>
  <p:cmAuthor id="261" name="未知的使用者37" initials="未" lastIdx="1" clrIdx="0"/>
  <p:cmAuthor id="262" name="未知的使用者126" initials="未" lastIdx="1" clrIdx="0"/>
  <p:cmAuthor id="263" name="未知的使用者127" initials="未" lastIdx="3" clrIdx="1"/>
  <p:cmAuthor id="264" name="未知的使用者128" initials="未" lastIdx="1" clrIdx="1"/>
  <p:cmAuthor id="265" name="未知的使用者124" initials="未" lastIdx="1" clrIdx="0"/>
  <p:cmAuthor id="266" name="未知的使用者125" initials="未" lastIdx="1" clrIdx="0"/>
  <p:cmAuthor id="267" name="Sara Chen" initials="S" lastIdx="1" clrIdx="0"/>
  <p:cmAuthor id="268" name="huang gerrard" initials="h" lastIdx="1" clrIdx="0"/>
  <p:cmAuthor id="269" name="未知用户170" initials="未" lastIdx="1" clrIdx="0"/>
  <p:cmAuthor id="270" name="未知用户171" initials="未" lastIdx="5" clrIdx="1"/>
  <p:cmAuthor id="271" name="未知用户172" initials="未" lastIdx="1" clrIdx="1"/>
  <p:cmAuthor id="272" name="未知用户173" initials="未" lastIdx="1" clrIdx="0"/>
  <p:cmAuthor id="273" name="未知用户149" initials="未" lastIdx="1" clrIdx="0"/>
  <p:cmAuthor id="274" name="未知用户150" initials="未" lastIdx="1" clrIdx="0"/>
  <p:cmAuthor id="275" name="未知用户151" initials="未" lastIdx="2" clrIdx="0"/>
  <p:cmAuthor id="276" name="未知用户152" initials="未" lastIdx="8" clrIdx="0"/>
  <p:cmAuthor id="277" name="未知用户153" initials="未" lastIdx="8" clrIdx="0"/>
  <p:cmAuthor id="278" name="未知用户154" initials="未" lastIdx="1" clrIdx="0"/>
  <p:cmAuthor id="279" name="未知用户155" initials="未" lastIdx="1" clrIdx="0"/>
  <p:cmAuthor id="280" name="未知用户41" initials="未" lastIdx="8" clrIdx="0"/>
  <p:cmAuthor id="281" name="未知用户44" initials="未" lastIdx="1" clrIdx="0"/>
  <p:cmAuthor id="282" name="未知用户45" initials="未" lastIdx="1" clrIdx="0"/>
  <p:cmAuthor id="283" name="未知用户156" initials="未" lastIdx="10" clrIdx="0"/>
  <p:cmAuthor id="284" name="未知用户64" initials="未" lastIdx="1" clrIdx="0"/>
  <p:cmAuthor id="285" name="未知用户65" initials="未" lastIdx="1" clrIdx="0"/>
  <p:cmAuthor id="286" name="未知用户68" initials="未" lastIdx="1" clrIdx="0"/>
  <p:cmAuthor id="287" name="未知用户69" initials="未" lastIdx="2" clrIdx="0"/>
  <p:cmAuthor id="288" name="未知用户70" initials="未" lastIdx="1" clrIdx="1"/>
  <p:cmAuthor id="289" name="未知用户71" initials="未" lastIdx="1" clrIdx="0"/>
  <p:cmAuthor id="290" name="未知用户72" initials="未" lastIdx="1" clrIdx="0"/>
  <p:cmAuthor id="291" name="未知用户73" initials="未" lastIdx="2" clrIdx="0"/>
  <p:cmAuthor id="292" name="未知用户49" initials="未" lastIdx="1" clrIdx="0"/>
  <p:cmAuthor id="293" name="未知用户50" initials="未" lastIdx="1" clrIdx="0"/>
  <p:cmAuthor id="294" name="未知用户52" initials="未" lastIdx="1" clrIdx="0"/>
  <p:cmAuthor id="295" name="MA15" initials="M" lastIdx="1" clrIdx="0"/>
  <p:cmAuthor id="296" name="未知用户53" initials="未" lastIdx="10" clrIdx="0"/>
  <p:cmAuthor id="297" name="未知用户96" initials="未" lastIdx="1" clrIdx="0"/>
  <p:cmAuthor id="298" name="未知用户48" initials="未" lastIdx="1" clrIdx="0"/>
  <p:cmAuthor id="299" name="未知用户97" initials="未" lastIdx="2" clrIdx="0"/>
  <p:cmAuthor id="300" name="未知用户40" initials="未" lastIdx="5" clrIdx="1"/>
  <p:cmAuthor id="301" name="未知用户43" initials="未" lastIdx="1" clrIdx="0"/>
  <p:cmAuthor id="302" name="未知用户100" initials="未" lastIdx="1" clrIdx="0"/>
  <p:cmAuthor id="303" name="未知用户101" initials="未" lastIdx="1" clrIdx="0"/>
  <p:cmAuthor id="304" name="未知用户26" initials="未" lastIdx="1" clrIdx="0"/>
  <p:cmAuthor id="305" name="未知用户29" initials="未" lastIdx="1" clrIdx="0"/>
  <p:cmAuthor id="306" name="未知用户32" initials="未" lastIdx="1" clrIdx="0"/>
  <p:cmAuthor id="307" name="未知用户33" initials="未" lastIdx="1" clrIdx="0"/>
  <p:cmAuthor id="308" name="未知用户34" initials="未" lastIdx="2" clrIdx="0"/>
  <p:cmAuthor id="309" name="未知用户42" initials="未" lastIdx="1" clrIdx="0"/>
  <p:cmAuthor id="310" name="未知的使用者109" initials="未" lastIdx="5" clrIdx="1"/>
  <p:cmAuthor id="311" name="未知的使用者122" initials="未" lastIdx="1" clrIdx="0"/>
  <p:cmAuthor id="312" name="未知的使用者123" initials="未" lastIdx="8" clrIdx="0"/>
  <p:cmAuthor id="313" name="盛新鹏" initials="盛" lastIdx="1" clrIdx="33"/>
  <p:cmAuthor id="314" name="Lenovo" initials="L" lastIdx="16" clrIdx="35"/>
  <p:cmAuthor id="315" name="沈霄雷" initials="沈" lastIdx="833089" clrIdx="0"/>
  <p:cmAuthor id="316" name="张建勇" initials="张" lastIdx="0" clrIdx="25"/>
  <p:cmAuthor id="317" name="郭 浩" initials="郭" lastIdx="2" clrIdx="25"/>
  <p:cmAuthor id="318" name="云成龙_JVVjiM7N" initials="云" lastIdx="0" clrIdx="0"/>
  <p:cmAuthor id="319" name="潘 晨" initials="潘" lastIdx="2" clrIdx="18"/>
  <p:cmAuthor id="320" name="黄译萱(联通上海市上海市分公司)" initials="黄" lastIdx="3" clrIdx="25"/>
  <p:cmAuthor id="321" name="song manyi" initials="s" lastIdx="4" clrIdx="19"/>
  <p:cmAuthor id="322" name="Lina Hang(联通上海市上海市分公司)" initials="L" lastIdx="2" clrIdx="27"/>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00FF"/>
    <a:srgbClr val="F9EFD6"/>
    <a:srgbClr val="B8DCF4"/>
    <a:srgbClr val="CFEFEC"/>
    <a:srgbClr val="B4D3E8"/>
    <a:srgbClr val="BDDFF3"/>
    <a:srgbClr val="BCDFF3"/>
    <a:srgbClr val="B8DCF2"/>
    <a:srgbClr val="EC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084"/>
    <p:restoredTop sz="96215"/>
  </p:normalViewPr>
  <p:slideViewPr>
    <p:cSldViewPr snapToGrid="0" snapToObjects="1" showGuides="1">
      <p:cViewPr varScale="1">
        <p:scale>
          <a:sx n="69" d="100"/>
          <a:sy n="69" d="100"/>
        </p:scale>
        <p:origin x="752" y="12"/>
      </p:cViewPr>
      <p:guideLst>
        <p:guide orient="horz" pos="2152"/>
        <p:guide pos="3767"/>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commentAuthors" Target="commentAuthors.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pPr fontAlgn="auto"/>
            <a:fld id="{7B54AD83-1B08-4486-8710-0F458168FC17}" type="datetimeFigureOut">
              <a:rPr lang="zh-CN" altLang="en-US" strike="noStrike" noProof="1" smtClean="0">
                <a:latin typeface="+mn-lt"/>
                <a:ea typeface="+mn-ea"/>
                <a:cs typeface="+mn-cs"/>
              </a:rPr>
            </a:fld>
            <a:endParaRPr lang="zh-CN" altLang="en-US" strike="noStrike" noProof="1"/>
          </a:p>
        </p:txBody>
      </p:sp>
      <p:sp>
        <p:nvSpPr>
          <p:cNvPr id="14340" name="幻灯片图像占位符 3"/>
          <p:cNvSpPr>
            <a:spLocks noGrp="1" noRot="1" noChangeAspect="1"/>
          </p:cNvSpPr>
          <p:nvPr>
            <p:ph type="sldImg"/>
          </p:nvPr>
        </p:nvSpPr>
        <p:spPr>
          <a:xfrm>
            <a:off x="422275" y="1241425"/>
            <a:ext cx="5953125" cy="3349625"/>
          </a:xfrm>
          <a:prstGeom prst="rect">
            <a:avLst/>
          </a:prstGeom>
          <a:noFill/>
          <a:ln w="12700" cap="flat" cmpd="sng">
            <a:solidFill>
              <a:srgbClr val="000000"/>
            </a:solidFill>
            <a:prstDash val="solid"/>
            <a:round/>
            <a:headEnd type="none" w="med" len="med"/>
            <a:tailEnd type="none" w="med" len="med"/>
          </a:ln>
        </p:spPr>
      </p:sp>
      <p:sp>
        <p:nvSpPr>
          <p:cNvPr id="14341" name="备注占位符 4"/>
          <p:cNvSpPr>
            <a:spLocks noGrp="1"/>
          </p:cNvSpPr>
          <p:nvPr>
            <p:ph type="body" sz="quarter"/>
          </p:nvPr>
        </p:nvSpPr>
        <p:spPr>
          <a:xfrm>
            <a:off x="679450" y="4776788"/>
            <a:ext cx="5438775" cy="3908425"/>
          </a:xfrm>
          <a:prstGeom prst="rect">
            <a:avLst/>
          </a:prstGeom>
          <a:noFill/>
          <a:ln w="9525">
            <a:noFill/>
          </a:ln>
        </p:spPr>
        <p:txBody>
          <a:bodyPr vert="horz" lIns="91440" tIns="45720" rIns="91440" bIns="45720" anchor="t" anchorCtr="0"/>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49688" y="9428163"/>
            <a:ext cx="2946400" cy="498475"/>
          </a:xfrm>
          <a:prstGeom prst="rect">
            <a:avLst/>
          </a:prstGeom>
        </p:spPr>
        <p:txBody>
          <a:bodyPr vert="horz" lIns="91440" tIns="45720" rIns="91440" bIns="45720" rtlCol="0" anchor="b"/>
          <a:lstStyle>
            <a:lvl1pPr algn="r">
              <a:defRPr sz="1200"/>
            </a:lvl1pPr>
          </a:lstStyle>
          <a:p>
            <a:pPr fontAlgn="auto"/>
            <a:fld id="{2335577C-16FF-42AD-97B1-B4FB07573E8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image" Target="../media/image8.png"/><Relationship Id="rId5" Type="http://schemas.openxmlformats.org/officeDocument/2006/relationships/image" Target="../media/image1.jpe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空白">
    <p:bg>
      <p:bgPr>
        <a:solidFill>
          <a:schemeClr val="bg1"/>
        </a:solidFill>
        <a:effectLst/>
      </p:bgPr>
    </p:bg>
    <p:spTree>
      <p:nvGrpSpPr>
        <p:cNvPr id="1" name=""/>
        <p:cNvGrpSpPr/>
        <p:nvPr/>
      </p:nvGrpSpPr>
      <p:grpSpPr>
        <a:xfrm>
          <a:off x="0" y="0"/>
          <a:ext cx="0" cy="0"/>
          <a:chOff x="0" y="0"/>
          <a:chExt cx="0" cy="0"/>
        </a:xfrm>
      </p:grpSpPr>
      <p:cxnSp>
        <p:nvCxnSpPr>
          <p:cNvPr id="2054" name="直接连接符 8"/>
          <p:cNvCxnSpPr/>
          <p:nvPr userDrawn="1"/>
        </p:nvCxnSpPr>
        <p:spPr>
          <a:xfrm>
            <a:off x="0" y="955675"/>
            <a:ext cx="12190413" cy="0"/>
          </a:xfrm>
          <a:prstGeom prst="line">
            <a:avLst/>
          </a:prstGeom>
          <a:ln w="19050" cap="flat" cmpd="sng">
            <a:solidFill>
              <a:srgbClr val="FF0000"/>
            </a:solidFill>
            <a:prstDash val="solid"/>
            <a:round/>
            <a:headEnd type="none" w="med" len="med"/>
            <a:tailEnd type="none" w="med" len="med"/>
          </a:ln>
          <a:effectLst>
            <a:outerShdw dist="20000" dir="5400000" algn="ctr" rotWithShape="0">
              <a:srgbClr val="000000">
                <a:alpha val="37999"/>
              </a:srgbClr>
            </a:outerShdw>
          </a:effectLst>
        </p:spPr>
      </p:cxnSp>
      <p:pic>
        <p:nvPicPr>
          <p:cNvPr id="2058" name="Picture 2055" descr="色条 拷贝"/>
          <p:cNvPicPr>
            <a:picLocks noChangeAspect="1"/>
          </p:cNvPicPr>
          <p:nvPr userDrawn="1"/>
        </p:nvPicPr>
        <p:blipFill>
          <a:blip r:embed="rId2"/>
          <a:stretch>
            <a:fillRect/>
          </a:stretch>
        </p:blipFill>
        <p:spPr>
          <a:xfrm>
            <a:off x="0" y="1500188"/>
            <a:ext cx="12192000" cy="3700462"/>
          </a:xfrm>
          <a:prstGeom prst="rect">
            <a:avLst/>
          </a:prstGeom>
          <a:noFill/>
          <a:ln w="9525">
            <a:noFill/>
          </a:ln>
        </p:spPr>
      </p:pic>
      <p:sp>
        <p:nvSpPr>
          <p:cNvPr id="3" name="Rectangle 7"/>
          <p:cNvSpPr>
            <a:spLocks noGrp="1" noChangeArrowheads="1"/>
          </p:cNvSpPr>
          <p:nvPr>
            <p:ph type="ctrTitle"/>
          </p:nvPr>
        </p:nvSpPr>
        <p:spPr>
          <a:xfrm>
            <a:off x="914400" y="2564905"/>
            <a:ext cx="10363200" cy="1470026"/>
          </a:xfrm>
          <a:prstGeom prst="rect">
            <a:avLst/>
          </a:prstGeom>
        </p:spPr>
        <p:txBody>
          <a:bodyPr lIns="68525" tIns="34277" rIns="68525" bIns="34277" anchor="ctr"/>
          <a:lstStyle>
            <a:lvl1pPr algn="ctr" eaLnBrk="1" hangingPunct="1">
              <a:defRPr sz="4000" b="1" smtClean="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defRPr>
            </a:lvl1pPr>
          </a:lstStyle>
          <a:p>
            <a:pPr fontAlgn="base"/>
            <a:r>
              <a:rPr lang="zh-CN" altLang="en-US" strike="noStrike" noProof="1" dirty="0"/>
              <a:t>单击此处编辑母版标题样式</a:t>
            </a:r>
            <a:endParaRPr lang="zh-CN" altLang="en-US" strike="noStrike" noProof="1" dirty="0"/>
          </a:p>
        </p:txBody>
      </p:sp>
      <p:sp>
        <p:nvSpPr>
          <p:cNvPr id="12" name="Rectangle 5"/>
          <p:cNvSpPr>
            <a:spLocks noGrp="1" noChangeArrowheads="1"/>
          </p:cNvSpPr>
          <p:nvPr>
            <p:ph type="subTitle" idx="1"/>
          </p:nvPr>
        </p:nvSpPr>
        <p:spPr>
          <a:xfrm>
            <a:off x="1828842" y="5716122"/>
            <a:ext cx="8534401" cy="665210"/>
          </a:xfrm>
          <a:prstGeom prst="rect">
            <a:avLst/>
          </a:prstGeom>
        </p:spPr>
        <p:txBody>
          <a:bodyPr lIns="68525" tIns="34277" rIns="68525" bIns="34277" anchor="ctr"/>
          <a:lstStyle>
            <a:lvl1pPr marL="0" indent="0" algn="ctr" eaLnBrk="1" hangingPunct="1">
              <a:lnSpc>
                <a:spcPct val="125000"/>
              </a:lnSpc>
              <a:buClr>
                <a:schemeClr val="hlink"/>
              </a:buClr>
              <a:buSzTx/>
              <a:buFontTx/>
              <a:buNone/>
              <a:defRPr sz="1865" smtClean="0">
                <a:solidFill>
                  <a:schemeClr val="tx1"/>
                </a:solidFill>
                <a:latin typeface="华文细黑" panose="02010600040101010101" pitchFamily="2" charset="-122"/>
                <a:ea typeface="华文细黑" panose="02010600040101010101" pitchFamily="2" charset="-122"/>
                <a:cs typeface="Calibri" panose="020F0502020204030204" pitchFamily="34" charset="0"/>
              </a:defRPr>
            </a:lvl1pPr>
          </a:lstStyle>
          <a:p>
            <a:pPr fontAlgn="base"/>
            <a:r>
              <a:rPr lang="zh-CN" altLang="en-US" sz="1865" strike="noStrike" noProof="1"/>
              <a:t>单击此处编辑母版副标题样式</a:t>
            </a:r>
            <a:endParaRPr lang="zh-CN" altLang="en-US" strike="noStrike"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auto"/>
            <a:fld id="{263DB197-84B0-484E-9C0F-88358ECCB797}"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auto"/>
            <a:fld id="{E077DA78-E013-4A8C-AD75-63A150561B10}" type="slidenum">
              <a:rPr lang="zh-CN" altLang="en-US" strike="noStrike" noProof="1" smtClean="0">
                <a:latin typeface="+mn-lt"/>
                <a:ea typeface="+mn-ea"/>
                <a:cs typeface="+mn-cs"/>
              </a:rPr>
            </a:fld>
            <a:endParaRPr lang="zh-CN" altLang="en-US" strike="noStrike" noProof="1"/>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auto"/>
            <a:fld id="{263DB197-84B0-484E-9C0F-88358ECCB797}"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auto"/>
            <a:fld id="{E077DA78-E013-4A8C-AD75-63A150561B10}" type="slidenum">
              <a:rPr lang="zh-CN" altLang="en-US" strike="noStrike" noProof="1" smtClean="0">
                <a:latin typeface="+mn-lt"/>
                <a:ea typeface="+mn-ea"/>
                <a:cs typeface="+mn-cs"/>
              </a:rPr>
            </a:fld>
            <a:endParaRPr lang="zh-CN" altLang="en-US" strike="noStrike" noProof="1"/>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auto"/>
            <a:fld id="{263DB197-84B0-484E-9C0F-88358ECCB797}"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auto"/>
            <a:fld id="{E077DA78-E013-4A8C-AD75-63A150561B10}" type="slidenum">
              <a:rPr lang="zh-CN" altLang="en-US" strike="noStrike" noProof="1" smtClean="0">
                <a:latin typeface="+mn-lt"/>
                <a:ea typeface="+mn-ea"/>
                <a:cs typeface="+mn-cs"/>
              </a:rPr>
            </a:fld>
            <a:endParaRPr lang="zh-CN" altLang="en-US" strike="noStrike" noProof="1"/>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1">
    <p:bg>
      <p:bgPr>
        <a:solidFill>
          <a:schemeClr val="bg1"/>
        </a:solidFill>
        <a:effectLst/>
      </p:bgPr>
    </p:bg>
    <p:spTree>
      <p:nvGrpSpPr>
        <p:cNvPr id="1" name=""/>
        <p:cNvGrpSpPr/>
        <p:nvPr/>
      </p:nvGrpSpPr>
      <p:grpSpPr>
        <a:xfrm>
          <a:off x="0" y="0"/>
          <a:ext cx="0" cy="0"/>
          <a:chOff x="0" y="0"/>
          <a:chExt cx="0" cy="0"/>
        </a:xfrm>
      </p:grpSpPr>
      <p:grpSp>
        <p:nvGrpSpPr>
          <p:cNvPr id="3077" name="Group 12"/>
          <p:cNvGrpSpPr/>
          <p:nvPr userDrawn="1"/>
        </p:nvGrpSpPr>
        <p:grpSpPr>
          <a:xfrm>
            <a:off x="0" y="-9525"/>
            <a:ext cx="12306300" cy="6867525"/>
            <a:chOff x="0" y="-8891"/>
            <a:chExt cx="12306300" cy="6866890"/>
          </a:xfrm>
        </p:grpSpPr>
        <p:pic>
          <p:nvPicPr>
            <p:cNvPr id="3078" name="Picture 2"/>
            <p:cNvPicPr>
              <a:picLocks noChangeAspect="1"/>
            </p:cNvPicPr>
            <p:nvPr userDrawn="1"/>
          </p:nvPicPr>
          <p:blipFill>
            <a:blip r:embed="rId2"/>
            <a:srcRect l="3952" t="11446" b="11446"/>
            <a:stretch>
              <a:fillRect/>
            </a:stretch>
          </p:blipFill>
          <p:spPr>
            <a:xfrm>
              <a:off x="0" y="-8891"/>
              <a:ext cx="9173845" cy="6866890"/>
            </a:xfrm>
            <a:prstGeom prst="rect">
              <a:avLst/>
            </a:prstGeom>
            <a:noFill/>
            <a:ln w="9525">
              <a:noFill/>
            </a:ln>
          </p:spPr>
        </p:pic>
        <p:sp>
          <p:nvSpPr>
            <p:cNvPr id="10" name="Rectangle 9"/>
            <p:cNvSpPr/>
            <p:nvPr userDrawn="1"/>
          </p:nvSpPr>
          <p:spPr>
            <a:xfrm>
              <a:off x="9006840" y="-1"/>
              <a:ext cx="3299460" cy="6857365"/>
            </a:xfrm>
            <a:prstGeom prst="rect">
              <a:avLst/>
            </a:prstGeom>
            <a:solidFill>
              <a:srgbClr val="F1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grpSp>
      <p:sp>
        <p:nvSpPr>
          <p:cNvPr id="3080" name="Rectangle 5"/>
          <p:cNvSpPr/>
          <p:nvPr userDrawn="1">
            <p:custDataLst>
              <p:tags r:id="rId3"/>
            </p:custDataLst>
          </p:nvPr>
        </p:nvSpPr>
        <p:spPr>
          <a:xfrm>
            <a:off x="6670675" y="437038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spcAft>
                <a:spcPct val="0"/>
              </a:spcAft>
              <a:buClr>
                <a:srgbClr val="FF0000"/>
              </a:buClr>
            </a:pPr>
            <a:r>
              <a:rPr lang="en-US" altLang="zh-CN" sz="2400" b="1" dirty="0">
                <a:solidFill>
                  <a:srgbClr val="FFFFFF"/>
                </a:solidFill>
                <a:latin typeface="Arial" panose="020B0604020202020204" pitchFamily="34" charset="0"/>
                <a:ea typeface="微软雅黑" panose="020B0503020204020204" pitchFamily="34" charset="-122"/>
              </a:rPr>
              <a:t>3</a:t>
            </a:r>
            <a:endParaRPr lang="zh-CN" altLang="en-US" sz="2400" b="1" dirty="0">
              <a:solidFill>
                <a:srgbClr val="FFFFFF"/>
              </a:solidFill>
              <a:latin typeface="Arial" panose="020B0604020202020204" pitchFamily="34" charset="0"/>
              <a:ea typeface="微软雅黑" panose="020B0503020204020204" pitchFamily="34" charset="-122"/>
            </a:endParaRPr>
          </a:p>
        </p:txBody>
      </p:sp>
      <p:sp>
        <p:nvSpPr>
          <p:cNvPr id="3081" name="Rectangle 5"/>
          <p:cNvSpPr/>
          <p:nvPr userDrawn="1">
            <p:custDataLst>
              <p:tags r:id="rId4"/>
            </p:custDataLst>
          </p:nvPr>
        </p:nvSpPr>
        <p:spPr>
          <a:xfrm>
            <a:off x="6670675" y="317023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2</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3082" name="Rectangle 5"/>
          <p:cNvSpPr/>
          <p:nvPr userDrawn="1">
            <p:custDataLst>
              <p:tags r:id="rId5"/>
            </p:custDataLst>
          </p:nvPr>
        </p:nvSpPr>
        <p:spPr>
          <a:xfrm>
            <a:off x="6670675" y="1939925"/>
            <a:ext cx="788988" cy="644525"/>
          </a:xfrm>
          <a:prstGeom prst="rect">
            <a:avLst/>
          </a:prstGeom>
          <a:solidFill>
            <a:srgbClr val="CC000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1</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3" name="Rectangle 3"/>
          <p:cNvSpPr>
            <a:spLocks noGrp="1" noChangeArrowheads="1"/>
          </p:cNvSpPr>
          <p:nvPr>
            <p:ph idx="1"/>
          </p:nvPr>
        </p:nvSpPr>
        <p:spPr bwMode="auto">
          <a:xfrm>
            <a:off x="7768815" y="1933200"/>
            <a:ext cx="4028400" cy="644400"/>
          </a:xfrm>
          <a:prstGeom prst="rect">
            <a:avLst/>
          </a:prstGeom>
          <a:solidFill>
            <a:srgbClr val="C00000"/>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4" name="Rectangle 3"/>
          <p:cNvSpPr>
            <a:spLocks noGrp="1" noChangeArrowheads="1"/>
          </p:cNvSpPr>
          <p:nvPr>
            <p:ph idx="13"/>
          </p:nvPr>
        </p:nvSpPr>
        <p:spPr bwMode="auto">
          <a:xfrm>
            <a:off x="7768815" y="31608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14" name="Rectangle 3"/>
          <p:cNvSpPr>
            <a:spLocks noGrp="1" noChangeArrowheads="1"/>
          </p:cNvSpPr>
          <p:nvPr>
            <p:ph idx="14"/>
          </p:nvPr>
        </p:nvSpPr>
        <p:spPr bwMode="auto">
          <a:xfrm>
            <a:off x="7768815" y="43632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rtlCol="0" anchor="ctr" anchorCtr="0" compatLnSpc="0">
            <a:noAutofit/>
          </a:bodyPr>
          <a:lstStyle>
            <a:lvl1pPr marL="0" marR="0" lvl="0" indent="-34290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2">
    <p:bg>
      <p:bgPr>
        <a:solidFill>
          <a:schemeClr val="bg1"/>
        </a:solidFill>
        <a:effectLst/>
      </p:bgPr>
    </p:bg>
    <p:spTree>
      <p:nvGrpSpPr>
        <p:cNvPr id="1" name=""/>
        <p:cNvGrpSpPr/>
        <p:nvPr/>
      </p:nvGrpSpPr>
      <p:grpSpPr>
        <a:xfrm>
          <a:off x="0" y="0"/>
          <a:ext cx="0" cy="0"/>
          <a:chOff x="0" y="0"/>
          <a:chExt cx="0" cy="0"/>
        </a:xfrm>
      </p:grpSpPr>
      <p:sp>
        <p:nvSpPr>
          <p:cNvPr id="27" name="Rectangle 9"/>
          <p:cNvSpPr/>
          <p:nvPr userDrawn="1"/>
        </p:nvSpPr>
        <p:spPr>
          <a:xfrm>
            <a:off x="9007475" y="0"/>
            <a:ext cx="3298825" cy="6858000"/>
          </a:xfrm>
          <a:prstGeom prst="rect">
            <a:avLst/>
          </a:prstGeom>
          <a:solidFill>
            <a:srgbClr val="F1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strike="noStrike" noProof="1"/>
          </a:p>
        </p:txBody>
      </p:sp>
      <p:pic>
        <p:nvPicPr>
          <p:cNvPr id="4102" name="Picture 3" descr="A picture containing drawing&#10;&#10;Description automatically generated"/>
          <p:cNvPicPr>
            <a:picLocks noChangeAspect="1"/>
          </p:cNvPicPr>
          <p:nvPr userDrawn="1"/>
        </p:nvPicPr>
        <p:blipFill>
          <a:blip r:embed="rId2"/>
          <a:stretch>
            <a:fillRect/>
          </a:stretch>
        </p:blipFill>
        <p:spPr>
          <a:xfrm>
            <a:off x="0" y="0"/>
            <a:ext cx="9172575" cy="6858000"/>
          </a:xfrm>
          <a:prstGeom prst="rect">
            <a:avLst/>
          </a:prstGeom>
          <a:noFill/>
          <a:ln w="9525">
            <a:noFill/>
          </a:ln>
        </p:spPr>
      </p:pic>
      <p:sp>
        <p:nvSpPr>
          <p:cNvPr id="4103" name="Rectangle 5"/>
          <p:cNvSpPr/>
          <p:nvPr userDrawn="1">
            <p:custDataLst>
              <p:tags r:id="rId3"/>
            </p:custDataLst>
          </p:nvPr>
        </p:nvSpPr>
        <p:spPr>
          <a:xfrm>
            <a:off x="6670675" y="437038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spcAft>
                <a:spcPct val="0"/>
              </a:spcAft>
              <a:buClr>
                <a:srgbClr val="FF0000"/>
              </a:buClr>
            </a:pPr>
            <a:r>
              <a:rPr lang="en-US" altLang="zh-CN" sz="2400" b="1" dirty="0">
                <a:solidFill>
                  <a:srgbClr val="FFFFFF"/>
                </a:solidFill>
                <a:latin typeface="Arial" panose="020B0604020202020204" pitchFamily="34" charset="0"/>
                <a:ea typeface="微软雅黑" panose="020B0503020204020204" pitchFamily="34" charset="-122"/>
              </a:rPr>
              <a:t>3</a:t>
            </a:r>
            <a:endParaRPr lang="zh-CN" altLang="en-US" sz="2400" b="1" dirty="0">
              <a:solidFill>
                <a:srgbClr val="FFFFFF"/>
              </a:solidFill>
              <a:latin typeface="Arial" panose="020B0604020202020204" pitchFamily="34" charset="0"/>
              <a:ea typeface="微软雅黑" panose="020B0503020204020204" pitchFamily="34" charset="-122"/>
            </a:endParaRPr>
          </a:p>
        </p:txBody>
      </p:sp>
      <p:sp>
        <p:nvSpPr>
          <p:cNvPr id="4104" name="Rectangle 5"/>
          <p:cNvSpPr/>
          <p:nvPr userDrawn="1">
            <p:custDataLst>
              <p:tags r:id="rId4"/>
            </p:custDataLst>
          </p:nvPr>
        </p:nvSpPr>
        <p:spPr>
          <a:xfrm>
            <a:off x="6670675" y="317023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2</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4105" name="Rectangle 5"/>
          <p:cNvSpPr/>
          <p:nvPr userDrawn="1">
            <p:custDataLst>
              <p:tags r:id="rId5"/>
            </p:custDataLst>
          </p:nvPr>
        </p:nvSpPr>
        <p:spPr>
          <a:xfrm>
            <a:off x="6670675" y="1939925"/>
            <a:ext cx="788988" cy="644525"/>
          </a:xfrm>
          <a:prstGeom prst="rect">
            <a:avLst/>
          </a:prstGeom>
          <a:solidFill>
            <a:srgbClr val="CC000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1</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32" name="Rectangle 3"/>
          <p:cNvSpPr>
            <a:spLocks noGrp="1" noChangeArrowheads="1"/>
          </p:cNvSpPr>
          <p:nvPr>
            <p:ph idx="1"/>
          </p:nvPr>
        </p:nvSpPr>
        <p:spPr bwMode="auto">
          <a:xfrm>
            <a:off x="7768815" y="1933200"/>
            <a:ext cx="4028400" cy="644400"/>
          </a:xfrm>
          <a:prstGeom prst="rect">
            <a:avLst/>
          </a:prstGeom>
          <a:solidFill>
            <a:srgbClr val="C00000"/>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33" name="Rectangle 3"/>
          <p:cNvSpPr>
            <a:spLocks noGrp="1" noChangeArrowheads="1"/>
          </p:cNvSpPr>
          <p:nvPr>
            <p:ph idx="13"/>
          </p:nvPr>
        </p:nvSpPr>
        <p:spPr bwMode="auto">
          <a:xfrm>
            <a:off x="7768815" y="31608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34" name="Rectangle 3"/>
          <p:cNvSpPr>
            <a:spLocks noGrp="1" noChangeArrowheads="1"/>
          </p:cNvSpPr>
          <p:nvPr>
            <p:ph idx="14"/>
          </p:nvPr>
        </p:nvSpPr>
        <p:spPr bwMode="auto">
          <a:xfrm>
            <a:off x="7768815" y="43632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rtlCol="0" anchor="ctr" anchorCtr="0" compatLnSpc="0">
            <a:noAutofit/>
          </a:bodyPr>
          <a:lstStyle>
            <a:lvl1pPr marL="0" marR="0" lvl="0" indent="-34290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3">
    <p:bg>
      <p:bgPr>
        <a:solidFill>
          <a:schemeClr val="bg1"/>
        </a:solidFill>
        <a:effectLst/>
      </p:bgPr>
    </p:bg>
    <p:spTree>
      <p:nvGrpSpPr>
        <p:cNvPr id="1" name=""/>
        <p:cNvGrpSpPr/>
        <p:nvPr/>
      </p:nvGrpSpPr>
      <p:grpSpPr>
        <a:xfrm>
          <a:off x="0" y="0"/>
          <a:ext cx="0" cy="0"/>
          <a:chOff x="0" y="0"/>
          <a:chExt cx="0" cy="0"/>
        </a:xfrm>
      </p:grpSpPr>
      <p:grpSp>
        <p:nvGrpSpPr>
          <p:cNvPr id="5125" name="Group 1"/>
          <p:cNvGrpSpPr/>
          <p:nvPr userDrawn="1"/>
        </p:nvGrpSpPr>
        <p:grpSpPr>
          <a:xfrm>
            <a:off x="0" y="0"/>
            <a:ext cx="12306300" cy="6858000"/>
            <a:chOff x="0" y="-1"/>
            <a:chExt cx="12306300" cy="6858635"/>
          </a:xfrm>
        </p:grpSpPr>
        <p:pic>
          <p:nvPicPr>
            <p:cNvPr id="5126" name="Picture 2" descr="A close up of a logo&#10;&#10;Description automatically generated"/>
            <p:cNvPicPr>
              <a:picLocks noChangeAspect="1"/>
            </p:cNvPicPr>
            <p:nvPr userDrawn="1"/>
          </p:nvPicPr>
          <p:blipFill>
            <a:blip r:embed="rId2"/>
            <a:stretch>
              <a:fillRect/>
            </a:stretch>
          </p:blipFill>
          <p:spPr>
            <a:xfrm>
              <a:off x="0" y="-1"/>
              <a:ext cx="9223375" cy="6858000"/>
            </a:xfrm>
            <a:prstGeom prst="rect">
              <a:avLst/>
            </a:prstGeom>
            <a:noFill/>
            <a:ln w="9525">
              <a:noFill/>
            </a:ln>
          </p:spPr>
        </p:pic>
        <p:sp>
          <p:nvSpPr>
            <p:cNvPr id="5" name="Rectangle 4"/>
            <p:cNvSpPr/>
            <p:nvPr userDrawn="1"/>
          </p:nvSpPr>
          <p:spPr>
            <a:xfrm>
              <a:off x="9006840" y="-1"/>
              <a:ext cx="3299460" cy="6858635"/>
            </a:xfrm>
            <a:prstGeom prst="rect">
              <a:avLst/>
            </a:prstGeom>
            <a:solidFill>
              <a:srgbClr val="F1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grpSp>
      <p:sp>
        <p:nvSpPr>
          <p:cNvPr id="5128" name="Rectangle 5"/>
          <p:cNvSpPr/>
          <p:nvPr userDrawn="1">
            <p:custDataLst>
              <p:tags r:id="rId3"/>
            </p:custDataLst>
          </p:nvPr>
        </p:nvSpPr>
        <p:spPr>
          <a:xfrm>
            <a:off x="6670675" y="437038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spcAft>
                <a:spcPct val="0"/>
              </a:spcAft>
              <a:buClr>
                <a:srgbClr val="FF0000"/>
              </a:buClr>
            </a:pPr>
            <a:r>
              <a:rPr lang="en-US" altLang="zh-CN" sz="2400" b="1" dirty="0">
                <a:solidFill>
                  <a:srgbClr val="FFFFFF"/>
                </a:solidFill>
                <a:latin typeface="Arial" panose="020B0604020202020204" pitchFamily="34" charset="0"/>
                <a:ea typeface="微软雅黑" panose="020B0503020204020204" pitchFamily="34" charset="-122"/>
              </a:rPr>
              <a:t>3</a:t>
            </a:r>
            <a:endParaRPr lang="zh-CN" altLang="en-US" sz="2400" b="1" dirty="0">
              <a:solidFill>
                <a:srgbClr val="FFFFFF"/>
              </a:solidFill>
              <a:latin typeface="Arial" panose="020B0604020202020204" pitchFamily="34" charset="0"/>
              <a:ea typeface="微软雅黑" panose="020B0503020204020204" pitchFamily="34" charset="-122"/>
            </a:endParaRPr>
          </a:p>
        </p:txBody>
      </p:sp>
      <p:sp>
        <p:nvSpPr>
          <p:cNvPr id="5129" name="Rectangle 5"/>
          <p:cNvSpPr/>
          <p:nvPr userDrawn="1">
            <p:custDataLst>
              <p:tags r:id="rId4"/>
            </p:custDataLst>
          </p:nvPr>
        </p:nvSpPr>
        <p:spPr>
          <a:xfrm>
            <a:off x="6670675" y="317023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2</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5130" name="Rectangle 5"/>
          <p:cNvSpPr/>
          <p:nvPr userDrawn="1">
            <p:custDataLst>
              <p:tags r:id="rId5"/>
            </p:custDataLst>
          </p:nvPr>
        </p:nvSpPr>
        <p:spPr>
          <a:xfrm>
            <a:off x="6670675" y="1939925"/>
            <a:ext cx="788988" cy="644525"/>
          </a:xfrm>
          <a:prstGeom prst="rect">
            <a:avLst/>
          </a:prstGeom>
          <a:solidFill>
            <a:srgbClr val="CC000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1</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30" name="Rectangle 3"/>
          <p:cNvSpPr>
            <a:spLocks noGrp="1" noChangeArrowheads="1"/>
          </p:cNvSpPr>
          <p:nvPr>
            <p:ph idx="1"/>
          </p:nvPr>
        </p:nvSpPr>
        <p:spPr bwMode="auto">
          <a:xfrm>
            <a:off x="7768815" y="1933200"/>
            <a:ext cx="4028400" cy="644400"/>
          </a:xfrm>
          <a:prstGeom prst="rect">
            <a:avLst/>
          </a:prstGeom>
          <a:solidFill>
            <a:srgbClr val="C00000"/>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31" name="Rectangle 3"/>
          <p:cNvSpPr>
            <a:spLocks noGrp="1" noChangeArrowheads="1"/>
          </p:cNvSpPr>
          <p:nvPr>
            <p:ph idx="13"/>
          </p:nvPr>
        </p:nvSpPr>
        <p:spPr bwMode="auto">
          <a:xfrm>
            <a:off x="7768815" y="31608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32" name="Rectangle 3"/>
          <p:cNvSpPr>
            <a:spLocks noGrp="1" noChangeArrowheads="1"/>
          </p:cNvSpPr>
          <p:nvPr>
            <p:ph idx="14"/>
          </p:nvPr>
        </p:nvSpPr>
        <p:spPr bwMode="auto">
          <a:xfrm>
            <a:off x="7768815" y="43632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rtlCol="0" anchor="ctr" anchorCtr="0" compatLnSpc="0">
            <a:noAutofit/>
          </a:bodyPr>
          <a:lstStyle>
            <a:lvl1pPr marL="0" marR="0" lvl="0" indent="-34290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
    <p:bg>
      <p:bgPr>
        <a:solidFill>
          <a:schemeClr val="bg1"/>
        </a:solidFill>
        <a:effectLst/>
      </p:bgPr>
    </p:bg>
    <p:spTree>
      <p:nvGrpSpPr>
        <p:cNvPr id="1" name=""/>
        <p:cNvGrpSpPr/>
        <p:nvPr/>
      </p:nvGrpSpPr>
      <p:grpSpPr>
        <a:xfrm>
          <a:off x="0" y="0"/>
          <a:ext cx="0" cy="0"/>
          <a:chOff x="0" y="0"/>
          <a:chExt cx="0" cy="0"/>
        </a:xfrm>
      </p:grpSpPr>
      <p:sp>
        <p:nvSpPr>
          <p:cNvPr id="4" name="灯片编号占位符 1"/>
          <p:cNvSpPr txBox="1"/>
          <p:nvPr userDrawn="1"/>
        </p:nvSpPr>
        <p:spPr>
          <a:xfrm>
            <a:off x="11464925" y="6478588"/>
            <a:ext cx="733425" cy="388938"/>
          </a:xfrm>
          <a:prstGeom prst="rect">
            <a:avLst/>
          </a:prstGeom>
        </p:spPr>
        <p:txBody>
          <a:bodyPr/>
          <a:lstStyle>
            <a:defPPr>
              <a:defRPr lang="zh-CN"/>
            </a:defPPr>
            <a:lvl1pPr marL="0" algn="l" defTabSz="911860" rtl="0" eaLnBrk="1" latinLnBrk="0" hangingPunct="1">
              <a:defRPr sz="1335"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2495" algn="l" defTabSz="911860" rtl="0" eaLnBrk="1" latinLnBrk="0" hangingPunct="1">
              <a:defRPr sz="1800" kern="1200">
                <a:solidFill>
                  <a:schemeClr val="tx1"/>
                </a:solidFill>
                <a:latin typeface="+mn-lt"/>
                <a:ea typeface="+mn-ea"/>
                <a:cs typeface="+mn-cs"/>
              </a:defRPr>
            </a:lvl3pPr>
            <a:lvl4pPr marL="1368425" algn="l" defTabSz="911860" rtl="0" eaLnBrk="1" latinLnBrk="0" hangingPunct="1">
              <a:defRPr sz="1800" kern="1200">
                <a:solidFill>
                  <a:schemeClr val="tx1"/>
                </a:solidFill>
                <a:latin typeface="+mn-lt"/>
                <a:ea typeface="+mn-ea"/>
                <a:cs typeface="+mn-cs"/>
              </a:defRPr>
            </a:lvl4pPr>
            <a:lvl5pPr marL="1824990" algn="l" defTabSz="911860" rtl="0" eaLnBrk="1" latinLnBrk="0" hangingPunct="1">
              <a:defRPr sz="1800" kern="1200">
                <a:solidFill>
                  <a:schemeClr val="tx1"/>
                </a:solidFill>
                <a:latin typeface="+mn-lt"/>
                <a:ea typeface="+mn-ea"/>
                <a:cs typeface="+mn-cs"/>
              </a:defRPr>
            </a:lvl5pPr>
            <a:lvl6pPr marL="2280920" algn="l" defTabSz="911860" rtl="0" eaLnBrk="1" latinLnBrk="0" hangingPunct="1">
              <a:defRPr sz="1800" kern="1200">
                <a:solidFill>
                  <a:schemeClr val="tx1"/>
                </a:solidFill>
                <a:latin typeface="+mn-lt"/>
                <a:ea typeface="+mn-ea"/>
                <a:cs typeface="+mn-cs"/>
              </a:defRPr>
            </a:lvl6pPr>
            <a:lvl7pPr marL="2737485" algn="l" defTabSz="911860" rtl="0" eaLnBrk="1" latinLnBrk="0" hangingPunct="1">
              <a:defRPr sz="1800" kern="1200">
                <a:solidFill>
                  <a:schemeClr val="tx1"/>
                </a:solidFill>
                <a:latin typeface="+mn-lt"/>
                <a:ea typeface="+mn-ea"/>
                <a:cs typeface="+mn-cs"/>
              </a:defRPr>
            </a:lvl7pPr>
            <a:lvl8pPr marL="3193415" algn="l" defTabSz="911860" rtl="0" eaLnBrk="1" latinLnBrk="0" hangingPunct="1">
              <a:defRPr sz="1800" kern="1200">
                <a:solidFill>
                  <a:schemeClr val="tx1"/>
                </a:solidFill>
                <a:latin typeface="+mn-lt"/>
                <a:ea typeface="+mn-ea"/>
                <a:cs typeface="+mn-cs"/>
              </a:defRPr>
            </a:lvl8pPr>
            <a:lvl9pPr marL="3649980" algn="l" defTabSz="911860" rtl="0" eaLnBrk="1" latinLnBrk="0" hangingPunct="1">
              <a:defRPr sz="1800" kern="1200">
                <a:solidFill>
                  <a:schemeClr val="tx1"/>
                </a:solidFill>
                <a:latin typeface="+mn-lt"/>
                <a:ea typeface="+mn-ea"/>
                <a:cs typeface="+mn-cs"/>
              </a:defRPr>
            </a:lvl9pPr>
          </a:lstStyle>
          <a:p>
            <a:pPr marL="0" marR="0" lvl="0" indent="0" algn="l" defTabSz="1094105"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rPr>
              <a:t>-</a:t>
            </a:r>
            <a:fld id="{D42F5525-CAA2-4DA9-BD8D-AFF58DAFFA89}" type="slidenum">
              <a:rPr kumimoji="0" lang="zh-CN" altLang="en-US" sz="1600" b="0" i="0" u="none" strike="noStrike" kern="1200" cap="none" spc="0" normalizeH="0" baseline="0" noProof="0" dirty="0" smtClean="0">
                <a:ln>
                  <a:noFill/>
                </a:ln>
                <a:solidFill>
                  <a:srgbClr val="000000"/>
                </a:solidFill>
                <a:effectLst/>
                <a:uLnTx/>
                <a:uFillTx/>
                <a:latin typeface="Franklin Gothic Book"/>
                <a:ea typeface="黑体" panose="02010609060101010101" charset="-122"/>
                <a:cs typeface="+mn-cs"/>
              </a:rPr>
            </a:fld>
            <a:r>
              <a:rPr kumimoji="0" lang="en-US" altLang="zh-CN"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rPr>
              <a:t>-</a:t>
            </a:r>
            <a:endParaRPr kumimoji="0" lang="zh-CN" altLang="en-US"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endParaRPr>
          </a:p>
        </p:txBody>
      </p:sp>
      <p:sp>
        <p:nvSpPr>
          <p:cNvPr id="2" name="标题 1"/>
          <p:cNvSpPr>
            <a:spLocks noGrp="1"/>
          </p:cNvSpPr>
          <p:nvPr>
            <p:ph type="title"/>
          </p:nvPr>
        </p:nvSpPr>
        <p:spPr>
          <a:xfrm>
            <a:off x="346408" y="199688"/>
            <a:ext cx="9332056" cy="648072"/>
          </a:xfrm>
          <a:prstGeom prst="rect">
            <a:avLst/>
          </a:prstGeom>
        </p:spPr>
        <p:txBody>
          <a:bodyPr lIns="68579" tIns="34289" rIns="68579" bIns="34289" anchor="ctr" anchorCtr="0"/>
          <a:lstStyle>
            <a:lvl1pPr>
              <a:defRPr sz="2665" b="1">
                <a:effectLst/>
                <a:latin typeface="微软雅黑" panose="020B0503020204020204" pitchFamily="34" charset="-122"/>
                <a:ea typeface="微软雅黑" panose="020B0503020204020204" pitchFamily="34" charset="-122"/>
              </a:defRPr>
            </a:lvl1pPr>
          </a:lstStyle>
          <a:p>
            <a:pPr fontAlgn="base"/>
            <a:r>
              <a:rPr lang="zh-CN" altLang="en-US" sz="2665" strike="noStrike" noProof="1" dirty="0"/>
              <a:t>单击此处编辑母版标题样式</a:t>
            </a:r>
            <a:endParaRPr lang="zh-CN" altLang="en-US" strike="noStrike" noProof="1" dirty="0"/>
          </a:p>
        </p:txBody>
      </p:sp>
    </p:spTree>
  </p:cSld>
  <p:clrMapOvr>
    <a:masterClrMapping/>
  </p:clrMapOvr>
  <p:transition spd="med"/>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4" name="灯片编号占位符 1"/>
          <p:cNvSpPr txBox="1"/>
          <p:nvPr userDrawn="1"/>
        </p:nvSpPr>
        <p:spPr>
          <a:xfrm>
            <a:off x="11464925" y="6478588"/>
            <a:ext cx="733425" cy="388938"/>
          </a:xfrm>
          <a:prstGeom prst="rect">
            <a:avLst/>
          </a:prstGeom>
        </p:spPr>
        <p:txBody>
          <a:bodyPr/>
          <a:lstStyle>
            <a:defPPr>
              <a:defRPr lang="zh-CN"/>
            </a:defPPr>
            <a:lvl1pPr marL="0" algn="l" defTabSz="911860" rtl="0" eaLnBrk="1" latinLnBrk="0" hangingPunct="1">
              <a:defRPr sz="1335"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2495" algn="l" defTabSz="911860" rtl="0" eaLnBrk="1" latinLnBrk="0" hangingPunct="1">
              <a:defRPr sz="1800" kern="1200">
                <a:solidFill>
                  <a:schemeClr val="tx1"/>
                </a:solidFill>
                <a:latin typeface="+mn-lt"/>
                <a:ea typeface="+mn-ea"/>
                <a:cs typeface="+mn-cs"/>
              </a:defRPr>
            </a:lvl3pPr>
            <a:lvl4pPr marL="1368425" algn="l" defTabSz="911860" rtl="0" eaLnBrk="1" latinLnBrk="0" hangingPunct="1">
              <a:defRPr sz="1800" kern="1200">
                <a:solidFill>
                  <a:schemeClr val="tx1"/>
                </a:solidFill>
                <a:latin typeface="+mn-lt"/>
                <a:ea typeface="+mn-ea"/>
                <a:cs typeface="+mn-cs"/>
              </a:defRPr>
            </a:lvl4pPr>
            <a:lvl5pPr marL="1824990" algn="l" defTabSz="911860" rtl="0" eaLnBrk="1" latinLnBrk="0" hangingPunct="1">
              <a:defRPr sz="1800" kern="1200">
                <a:solidFill>
                  <a:schemeClr val="tx1"/>
                </a:solidFill>
                <a:latin typeface="+mn-lt"/>
                <a:ea typeface="+mn-ea"/>
                <a:cs typeface="+mn-cs"/>
              </a:defRPr>
            </a:lvl5pPr>
            <a:lvl6pPr marL="2280920" algn="l" defTabSz="911860" rtl="0" eaLnBrk="1" latinLnBrk="0" hangingPunct="1">
              <a:defRPr sz="1800" kern="1200">
                <a:solidFill>
                  <a:schemeClr val="tx1"/>
                </a:solidFill>
                <a:latin typeface="+mn-lt"/>
                <a:ea typeface="+mn-ea"/>
                <a:cs typeface="+mn-cs"/>
              </a:defRPr>
            </a:lvl6pPr>
            <a:lvl7pPr marL="2737485" algn="l" defTabSz="911860" rtl="0" eaLnBrk="1" latinLnBrk="0" hangingPunct="1">
              <a:defRPr sz="1800" kern="1200">
                <a:solidFill>
                  <a:schemeClr val="tx1"/>
                </a:solidFill>
                <a:latin typeface="+mn-lt"/>
                <a:ea typeface="+mn-ea"/>
                <a:cs typeface="+mn-cs"/>
              </a:defRPr>
            </a:lvl7pPr>
            <a:lvl8pPr marL="3193415" algn="l" defTabSz="911860" rtl="0" eaLnBrk="1" latinLnBrk="0" hangingPunct="1">
              <a:defRPr sz="1800" kern="1200">
                <a:solidFill>
                  <a:schemeClr val="tx1"/>
                </a:solidFill>
                <a:latin typeface="+mn-lt"/>
                <a:ea typeface="+mn-ea"/>
                <a:cs typeface="+mn-cs"/>
              </a:defRPr>
            </a:lvl8pPr>
            <a:lvl9pPr marL="3649980" algn="l" defTabSz="911860" rtl="0" eaLnBrk="1" latinLnBrk="0" hangingPunct="1">
              <a:defRPr sz="1800" kern="1200">
                <a:solidFill>
                  <a:schemeClr val="tx1"/>
                </a:solidFill>
                <a:latin typeface="+mn-lt"/>
                <a:ea typeface="+mn-ea"/>
                <a:cs typeface="+mn-cs"/>
              </a:defRPr>
            </a:lvl9pPr>
          </a:lstStyle>
          <a:p>
            <a:pPr marL="0" marR="0" lvl="0" indent="0" algn="l" defTabSz="1094105"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rPr>
              <a:t>-</a:t>
            </a:r>
            <a:fld id="{D42F5525-CAA2-4DA9-BD8D-AFF58DAFFA89}" type="slidenum">
              <a:rPr kumimoji="0" lang="zh-CN" altLang="en-US" sz="1600" b="0" i="0" u="none" strike="noStrike" kern="1200" cap="none" spc="0" normalizeH="0" baseline="0" noProof="0" dirty="0" smtClean="0">
                <a:ln>
                  <a:noFill/>
                </a:ln>
                <a:solidFill>
                  <a:srgbClr val="000000"/>
                </a:solidFill>
                <a:effectLst/>
                <a:uLnTx/>
                <a:uFillTx/>
                <a:latin typeface="Franklin Gothic Book"/>
                <a:ea typeface="黑体" panose="02010609060101010101" charset="-122"/>
                <a:cs typeface="+mn-cs"/>
              </a:rPr>
            </a:fld>
            <a:r>
              <a:rPr kumimoji="0" lang="en-US" altLang="zh-CN"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rPr>
              <a:t>-</a:t>
            </a:r>
            <a:endParaRPr kumimoji="0" lang="zh-CN" altLang="en-US"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endParaRPr>
          </a:p>
        </p:txBody>
      </p:sp>
      <p:sp>
        <p:nvSpPr>
          <p:cNvPr id="6" name="Rectangle 3"/>
          <p:cNvSpPr>
            <a:spLocks noGrp="1" noChangeArrowheads="1"/>
          </p:cNvSpPr>
          <p:nvPr>
            <p:ph idx="1"/>
          </p:nvPr>
        </p:nvSpPr>
        <p:spPr bwMode="auto">
          <a:xfrm>
            <a:off x="347345" y="1036955"/>
            <a:ext cx="1122108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7" tIns="45714" rIns="91417" bIns="45714" numCol="1" anchor="t" anchorCtr="0" compatLnSpc="1">
            <a:spAutoFit/>
          </a:bodyPr>
          <a:lstStyle>
            <a:lvl1pPr eaLnBrk="0" fontAlgn="base" latinLnBrk="0" hangingPunct="0">
              <a:lnSpc>
                <a:spcPct val="125000"/>
              </a:lnSpc>
              <a:spcBef>
                <a:spcPts val="0"/>
              </a:spcBef>
              <a:buClr>
                <a:srgbClr val="C00000"/>
              </a:buClr>
              <a:buSzPct val="90000"/>
              <a:buFont typeface="Wingdings" panose="05000000000000000000" charset="0"/>
              <a:buChar char="p"/>
              <a:defRPr sz="1600">
                <a:latin typeface="微软雅黑" panose="020B0503020204020204" pitchFamily="34" charset="-122"/>
                <a:ea typeface="微软雅黑" panose="020B0503020204020204" pitchFamily="34" charset="-122"/>
              </a:defRPr>
            </a:lvl1pPr>
          </a:lstStyle>
          <a:p>
            <a:pPr lvl="0" fontAlgn="base"/>
            <a:endParaRPr lang="en-US" altLang="zh-CN" strike="noStrike" noProof="1" dirty="0"/>
          </a:p>
        </p:txBody>
      </p:sp>
      <p:sp>
        <p:nvSpPr>
          <p:cNvPr id="2" name="标题 1"/>
          <p:cNvSpPr>
            <a:spLocks noGrp="1"/>
          </p:cNvSpPr>
          <p:nvPr>
            <p:ph type="title"/>
          </p:nvPr>
        </p:nvSpPr>
        <p:spPr>
          <a:xfrm>
            <a:off x="346408" y="199688"/>
            <a:ext cx="9332056" cy="648072"/>
          </a:xfrm>
          <a:prstGeom prst="rect">
            <a:avLst/>
          </a:prstGeom>
        </p:spPr>
        <p:txBody>
          <a:bodyPr lIns="68579" tIns="34289" rIns="68579" bIns="34289" anchor="ctr" anchorCtr="0"/>
          <a:lstStyle>
            <a:lvl1pPr>
              <a:defRPr sz="2665" b="1">
                <a:effectLst/>
                <a:latin typeface="微软雅黑" panose="020B0503020204020204" pitchFamily="34" charset="-122"/>
                <a:ea typeface="微软雅黑" panose="020B0503020204020204" pitchFamily="34" charset="-122"/>
              </a:defRPr>
            </a:lvl1pPr>
          </a:lstStyle>
          <a:p>
            <a:pPr fontAlgn="base"/>
            <a:r>
              <a:rPr lang="zh-CN" altLang="en-US" sz="2665" strike="noStrike" noProof="1" dirty="0"/>
              <a:t>单击此处编辑母版标题样式</a:t>
            </a:r>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2_空白">
    <p:bg>
      <p:bgPr>
        <a:solidFill>
          <a:schemeClr val="bg1"/>
        </a:solidFill>
        <a:effectLst/>
      </p:bgPr>
    </p:bg>
    <p:spTree>
      <p:nvGrpSpPr>
        <p:cNvPr id="1" name=""/>
        <p:cNvGrpSpPr/>
        <p:nvPr/>
      </p:nvGrpSpPr>
      <p:grpSpPr>
        <a:xfrm>
          <a:off x="0" y="0"/>
          <a:ext cx="0" cy="0"/>
          <a:chOff x="0" y="0"/>
          <a:chExt cx="0" cy="0"/>
        </a:xfrm>
      </p:grpSpPr>
      <p:sp>
        <p:nvSpPr>
          <p:cNvPr id="4" name="灯片编号占位符 1"/>
          <p:cNvSpPr txBox="1"/>
          <p:nvPr userDrawn="1"/>
        </p:nvSpPr>
        <p:spPr>
          <a:xfrm>
            <a:off x="11464925" y="6478588"/>
            <a:ext cx="733425" cy="388938"/>
          </a:xfrm>
          <a:prstGeom prst="rect">
            <a:avLst/>
          </a:prstGeom>
        </p:spPr>
        <p:txBody>
          <a:bodyPr/>
          <a:lstStyle>
            <a:defPPr>
              <a:defRPr lang="zh-CN"/>
            </a:defPPr>
            <a:lvl1pPr marL="0" algn="l" defTabSz="911860" rtl="0" eaLnBrk="1" latinLnBrk="0" hangingPunct="1">
              <a:defRPr sz="1335"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2495" algn="l" defTabSz="911860" rtl="0" eaLnBrk="1" latinLnBrk="0" hangingPunct="1">
              <a:defRPr sz="1800" kern="1200">
                <a:solidFill>
                  <a:schemeClr val="tx1"/>
                </a:solidFill>
                <a:latin typeface="+mn-lt"/>
                <a:ea typeface="+mn-ea"/>
                <a:cs typeface="+mn-cs"/>
              </a:defRPr>
            </a:lvl3pPr>
            <a:lvl4pPr marL="1368425" algn="l" defTabSz="911860" rtl="0" eaLnBrk="1" latinLnBrk="0" hangingPunct="1">
              <a:defRPr sz="1800" kern="1200">
                <a:solidFill>
                  <a:schemeClr val="tx1"/>
                </a:solidFill>
                <a:latin typeface="+mn-lt"/>
                <a:ea typeface="+mn-ea"/>
                <a:cs typeface="+mn-cs"/>
              </a:defRPr>
            </a:lvl4pPr>
            <a:lvl5pPr marL="1824990" algn="l" defTabSz="911860" rtl="0" eaLnBrk="1" latinLnBrk="0" hangingPunct="1">
              <a:defRPr sz="1800" kern="1200">
                <a:solidFill>
                  <a:schemeClr val="tx1"/>
                </a:solidFill>
                <a:latin typeface="+mn-lt"/>
                <a:ea typeface="+mn-ea"/>
                <a:cs typeface="+mn-cs"/>
              </a:defRPr>
            </a:lvl5pPr>
            <a:lvl6pPr marL="2280920" algn="l" defTabSz="911860" rtl="0" eaLnBrk="1" latinLnBrk="0" hangingPunct="1">
              <a:defRPr sz="1800" kern="1200">
                <a:solidFill>
                  <a:schemeClr val="tx1"/>
                </a:solidFill>
                <a:latin typeface="+mn-lt"/>
                <a:ea typeface="+mn-ea"/>
                <a:cs typeface="+mn-cs"/>
              </a:defRPr>
            </a:lvl6pPr>
            <a:lvl7pPr marL="2737485" algn="l" defTabSz="911860" rtl="0" eaLnBrk="1" latinLnBrk="0" hangingPunct="1">
              <a:defRPr sz="1800" kern="1200">
                <a:solidFill>
                  <a:schemeClr val="tx1"/>
                </a:solidFill>
                <a:latin typeface="+mn-lt"/>
                <a:ea typeface="+mn-ea"/>
                <a:cs typeface="+mn-cs"/>
              </a:defRPr>
            </a:lvl7pPr>
            <a:lvl8pPr marL="3193415" algn="l" defTabSz="911860" rtl="0" eaLnBrk="1" latinLnBrk="0" hangingPunct="1">
              <a:defRPr sz="1800" kern="1200">
                <a:solidFill>
                  <a:schemeClr val="tx1"/>
                </a:solidFill>
                <a:latin typeface="+mn-lt"/>
                <a:ea typeface="+mn-ea"/>
                <a:cs typeface="+mn-cs"/>
              </a:defRPr>
            </a:lvl8pPr>
            <a:lvl9pPr marL="3649980" algn="l" defTabSz="911860" rtl="0" eaLnBrk="1" latinLnBrk="0" hangingPunct="1">
              <a:defRPr sz="1800" kern="1200">
                <a:solidFill>
                  <a:schemeClr val="tx1"/>
                </a:solidFill>
                <a:latin typeface="+mn-lt"/>
                <a:ea typeface="+mn-ea"/>
                <a:cs typeface="+mn-cs"/>
              </a:defRPr>
            </a:lvl9pPr>
          </a:lstStyle>
          <a:p>
            <a:pPr marL="0" marR="0" lvl="0" indent="0" algn="l" defTabSz="1094105"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rPr>
              <a:t>-</a:t>
            </a:r>
            <a:fld id="{D42F5525-CAA2-4DA9-BD8D-AFF58DAFFA89}" type="slidenum">
              <a:rPr kumimoji="0" lang="zh-CN" altLang="en-US" sz="1600" b="0" i="0" u="none" strike="noStrike" kern="1200" cap="none" spc="0" normalizeH="0" baseline="0" noProof="0" dirty="0" smtClean="0">
                <a:ln>
                  <a:noFill/>
                </a:ln>
                <a:solidFill>
                  <a:srgbClr val="000000"/>
                </a:solidFill>
                <a:effectLst/>
                <a:uLnTx/>
                <a:uFillTx/>
                <a:latin typeface="Franklin Gothic Book"/>
                <a:ea typeface="黑体" panose="02010609060101010101" charset="-122"/>
                <a:cs typeface="+mn-cs"/>
              </a:rPr>
            </a:fld>
            <a:r>
              <a:rPr kumimoji="0" lang="en-US" altLang="zh-CN"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rPr>
              <a:t>-</a:t>
            </a:r>
            <a:endParaRPr kumimoji="0" lang="zh-CN" altLang="en-US" sz="1600" b="0" i="0" u="none" strike="noStrike" kern="1200" cap="none" spc="0" normalizeH="0" baseline="0" noProof="0" dirty="0">
              <a:ln>
                <a:noFill/>
              </a:ln>
              <a:solidFill>
                <a:srgbClr val="000000"/>
              </a:solidFill>
              <a:effectLst/>
              <a:uLnTx/>
              <a:uFillTx/>
              <a:latin typeface="Franklin Gothic Book"/>
              <a:ea typeface="黑体" panose="02010609060101010101" charset="-122"/>
              <a:cs typeface="+mn-cs"/>
            </a:endParaRPr>
          </a:p>
        </p:txBody>
      </p:sp>
    </p:spTree>
  </p:cSld>
  <p:clrMapOvr>
    <a:masterClrMapping/>
  </p:clrMapOvr>
  <p:transition spd="med"/>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solidFill>
          <a:schemeClr val="bg1"/>
        </a:solidFill>
        <a:effectLst/>
      </p:bgPr>
    </p:bg>
    <p:spTree>
      <p:nvGrpSpPr>
        <p:cNvPr id="1" name=""/>
        <p:cNvGrpSpPr/>
        <p:nvPr/>
      </p:nvGrpSpPr>
      <p:grpSpPr>
        <a:xfrm>
          <a:off x="0" y="0"/>
          <a:ext cx="0" cy="0"/>
          <a:chOff x="0" y="0"/>
          <a:chExt cx="0" cy="0"/>
        </a:xfrm>
      </p:grpSpPr>
      <p:pic>
        <p:nvPicPr>
          <p:cNvPr id="9221" name="Picture 10" descr="C:\Users\vivianting\Desktop\未标题8.png"/>
          <p:cNvPicPr>
            <a:picLocks noChangeAspect="1"/>
          </p:cNvPicPr>
          <p:nvPr userDrawn="1"/>
        </p:nvPicPr>
        <p:blipFill>
          <a:blip r:embed="rId2"/>
          <a:srcRect l="4971" t="1717" r="74190" b="70428"/>
          <a:stretch>
            <a:fillRect/>
          </a:stretch>
        </p:blipFill>
        <p:spPr>
          <a:xfrm>
            <a:off x="10382250" y="5286375"/>
            <a:ext cx="1809750" cy="1571625"/>
          </a:xfrm>
          <a:prstGeom prst="rect">
            <a:avLst/>
          </a:prstGeom>
          <a:noFill/>
          <a:ln w="9525">
            <a:noFill/>
          </a:ln>
        </p:spPr>
      </p:pic>
      <p:cxnSp>
        <p:nvCxnSpPr>
          <p:cNvPr id="9222" name="直接连接符 8"/>
          <p:cNvCxnSpPr/>
          <p:nvPr userDrawn="1"/>
        </p:nvCxnSpPr>
        <p:spPr>
          <a:xfrm>
            <a:off x="0" y="955675"/>
            <a:ext cx="12190413" cy="0"/>
          </a:xfrm>
          <a:prstGeom prst="line">
            <a:avLst/>
          </a:prstGeom>
          <a:ln w="19050" cap="flat" cmpd="sng">
            <a:solidFill>
              <a:srgbClr val="FF0000"/>
            </a:solidFill>
            <a:prstDash val="solid"/>
            <a:round/>
            <a:headEnd type="none" w="med" len="med"/>
            <a:tailEnd type="none" w="med" len="med"/>
          </a:ln>
          <a:effectLst>
            <a:outerShdw dist="20000" dir="5400000" algn="ctr" rotWithShape="0">
              <a:srgbClr val="000000">
                <a:alpha val="37999"/>
              </a:srgbClr>
            </a:outerShdw>
          </a:effectLst>
        </p:spPr>
      </p:cxnSp>
      <p:pic>
        <p:nvPicPr>
          <p:cNvPr id="9223" name="Picture 16"/>
          <p:cNvPicPr>
            <a:picLocks noChangeAspect="1"/>
          </p:cNvPicPr>
          <p:nvPr userDrawn="1"/>
        </p:nvPicPr>
        <p:blipFill>
          <a:blip r:embed="rId3"/>
          <a:stretch>
            <a:fillRect/>
          </a:stretch>
        </p:blipFill>
        <p:spPr>
          <a:xfrm>
            <a:off x="0" y="0"/>
            <a:ext cx="1231900" cy="914400"/>
          </a:xfrm>
          <a:prstGeom prst="rect">
            <a:avLst/>
          </a:prstGeom>
          <a:noFill/>
          <a:ln w="9525">
            <a:noFill/>
          </a:ln>
        </p:spPr>
      </p:pic>
      <p:pic>
        <p:nvPicPr>
          <p:cNvPr id="9224" name="Picture 9"/>
          <p:cNvPicPr>
            <a:picLocks noChangeAspect="1"/>
          </p:cNvPicPr>
          <p:nvPr userDrawn="1"/>
        </p:nvPicPr>
        <p:blipFill>
          <a:blip r:embed="rId4"/>
          <a:srcRect l="10513" t="10342" r="12415" b="6898"/>
          <a:stretch>
            <a:fillRect/>
          </a:stretch>
        </p:blipFill>
        <p:spPr>
          <a:xfrm>
            <a:off x="9961563" y="53975"/>
            <a:ext cx="1841500" cy="1001713"/>
          </a:xfrm>
          <a:prstGeom prst="rect">
            <a:avLst/>
          </a:prstGeom>
          <a:noFill/>
          <a:ln w="9525">
            <a:noFill/>
          </a:ln>
        </p:spPr>
      </p:pic>
      <p:sp>
        <p:nvSpPr>
          <p:cNvPr id="9" name="矩形 11"/>
          <p:cNvSpPr>
            <a:spLocks noChangeArrowheads="1"/>
          </p:cNvSpPr>
          <p:nvPr userDrawn="1"/>
        </p:nvSpPr>
        <p:spPr bwMode="auto">
          <a:xfrm>
            <a:off x="0" y="0"/>
            <a:ext cx="12192000" cy="6858000"/>
          </a:xfrm>
          <a:prstGeom prst="rect">
            <a:avLst/>
          </a:prstGeom>
          <a:solidFill>
            <a:schemeClr val="bg1"/>
          </a:solidFill>
          <a:ln>
            <a:noFill/>
          </a:ln>
        </p:spPr>
        <p:txBody>
          <a:bodyPr lIns="101190" tIns="50611" rIns="101190" bIns="50611" anchor="ctr"/>
          <a:lstStyle/>
          <a:p>
            <a:pPr algn="ctr" defTabSz="1014095" fontAlgn="base">
              <a:spcBef>
                <a:spcPct val="0"/>
              </a:spcBef>
              <a:spcAft>
                <a:spcPct val="0"/>
              </a:spcAft>
              <a:defRPr/>
            </a:pPr>
            <a:endParaRPr lang="zh-CN" altLang="en-US" sz="2040" strike="noStrike" noProof="1" dirty="0">
              <a:solidFill>
                <a:srgbClr val="FFFFFF"/>
              </a:solidFill>
              <a:latin typeface="楷体_GB2312" pitchFamily="49" charset="-122"/>
              <a:ea typeface="微软雅黑" panose="020B0503020204020204" pitchFamily="34" charset="-122"/>
            </a:endParaRPr>
          </a:p>
        </p:txBody>
      </p:sp>
      <p:pic>
        <p:nvPicPr>
          <p:cNvPr id="9226" name="Picture 2055" descr="色条 拷贝"/>
          <p:cNvPicPr>
            <a:picLocks noChangeAspect="1"/>
          </p:cNvPicPr>
          <p:nvPr userDrawn="1"/>
        </p:nvPicPr>
        <p:blipFill>
          <a:blip r:embed="rId5"/>
          <a:stretch>
            <a:fillRect/>
          </a:stretch>
        </p:blipFill>
        <p:spPr>
          <a:xfrm>
            <a:off x="0" y="1500188"/>
            <a:ext cx="12192000" cy="3700462"/>
          </a:xfrm>
          <a:prstGeom prst="rect">
            <a:avLst/>
          </a:prstGeom>
          <a:noFill/>
          <a:ln w="9525">
            <a:noFill/>
          </a:ln>
        </p:spPr>
      </p:pic>
      <p:pic>
        <p:nvPicPr>
          <p:cNvPr id="9227" name="Picture 10" descr="C:\Users\vivianting\Desktop\未标题8.png"/>
          <p:cNvPicPr>
            <a:picLocks noChangeAspect="1"/>
          </p:cNvPicPr>
          <p:nvPr userDrawn="1"/>
        </p:nvPicPr>
        <p:blipFill>
          <a:blip r:embed="rId2"/>
          <a:srcRect l="4971" t="1717" r="74190" b="70428"/>
          <a:stretch>
            <a:fillRect/>
          </a:stretch>
        </p:blipFill>
        <p:spPr>
          <a:xfrm>
            <a:off x="10382250" y="5286375"/>
            <a:ext cx="1809750" cy="1571625"/>
          </a:xfrm>
          <a:prstGeom prst="rect">
            <a:avLst/>
          </a:prstGeom>
          <a:noFill/>
          <a:ln w="9525">
            <a:noFill/>
          </a:ln>
        </p:spPr>
      </p:pic>
      <p:pic>
        <p:nvPicPr>
          <p:cNvPr id="9228" name="Picture 10" descr="C:\Users\vivianting\Desktop\未标题8.png"/>
          <p:cNvPicPr>
            <a:picLocks noChangeAspect="1"/>
          </p:cNvPicPr>
          <p:nvPr userDrawn="1"/>
        </p:nvPicPr>
        <p:blipFill>
          <a:blip r:embed="rId2"/>
          <a:srcRect l="4971" t="1717" r="74190" b="70428"/>
          <a:stretch>
            <a:fillRect/>
          </a:stretch>
        </p:blipFill>
        <p:spPr>
          <a:xfrm>
            <a:off x="10382250" y="5286375"/>
            <a:ext cx="1809750" cy="1571625"/>
          </a:xfrm>
          <a:prstGeom prst="rect">
            <a:avLst/>
          </a:prstGeom>
          <a:noFill/>
          <a:ln w="9525">
            <a:noFill/>
          </a:ln>
        </p:spPr>
      </p:pic>
      <p:sp>
        <p:nvSpPr>
          <p:cNvPr id="14" name="日期占位符 3"/>
          <p:cNvSpPr txBox="1">
            <a:spLocks noChangeArrowheads="1"/>
          </p:cNvSpPr>
          <p:nvPr userDrawn="1"/>
        </p:nvSpPr>
        <p:spPr bwMode="auto">
          <a:xfrm>
            <a:off x="4570413" y="5992813"/>
            <a:ext cx="2844800" cy="368300"/>
          </a:xfrm>
          <a:prstGeom prst="rect">
            <a:avLst/>
          </a:prstGeom>
          <a:noFill/>
          <a:ln w="9525">
            <a:noFill/>
            <a:miter lim="800000"/>
          </a:ln>
        </p:spPr>
        <p:txBody>
          <a:bodyPr lIns="101190" tIns="50611" rIns="101190" bIns="50611"/>
          <a:lstStyle>
            <a:lvl1pPr>
              <a:defRPr sz="1600" b="1">
                <a:solidFill>
                  <a:schemeClr val="tx1"/>
                </a:solidFill>
                <a:latin typeface="华文细黑" panose="02010600040101010101" pitchFamily="2" charset="-122"/>
                <a:ea typeface="华文细黑" panose="02010600040101010101" pitchFamily="2" charset="-122"/>
              </a:defRPr>
            </a:lvl1pPr>
            <a:lvl2pPr marL="742950" indent="-285750">
              <a:defRPr sz="1600" b="1">
                <a:solidFill>
                  <a:schemeClr val="tx1"/>
                </a:solidFill>
                <a:latin typeface="华文细黑" panose="02010600040101010101" pitchFamily="2" charset="-122"/>
                <a:ea typeface="华文细黑" panose="02010600040101010101" pitchFamily="2" charset="-122"/>
              </a:defRPr>
            </a:lvl2pPr>
            <a:lvl3pPr marL="1143000" indent="-228600">
              <a:defRPr sz="1600" b="1">
                <a:solidFill>
                  <a:schemeClr val="tx1"/>
                </a:solidFill>
                <a:latin typeface="华文细黑" panose="02010600040101010101" pitchFamily="2" charset="-122"/>
                <a:ea typeface="华文细黑" panose="02010600040101010101" pitchFamily="2" charset="-122"/>
              </a:defRPr>
            </a:lvl3pPr>
            <a:lvl4pPr marL="1600200" indent="-228600">
              <a:defRPr sz="1600" b="1">
                <a:solidFill>
                  <a:schemeClr val="tx1"/>
                </a:solidFill>
                <a:latin typeface="华文细黑" panose="02010600040101010101" pitchFamily="2" charset="-122"/>
                <a:ea typeface="华文细黑" panose="02010600040101010101" pitchFamily="2" charset="-122"/>
              </a:defRPr>
            </a:lvl4pPr>
            <a:lvl5pPr marL="2057400" indent="-228600">
              <a:defRPr sz="1600" b="1">
                <a:solidFill>
                  <a:schemeClr val="tx1"/>
                </a:solidFill>
                <a:latin typeface="华文细黑" panose="02010600040101010101" pitchFamily="2" charset="-122"/>
                <a:ea typeface="华文细黑" panose="02010600040101010101" pitchFamily="2" charset="-122"/>
              </a:defRPr>
            </a:lvl5pPr>
            <a:lvl6pPr marL="2514600" indent="-228600" fontAlgn="base">
              <a:spcBef>
                <a:spcPct val="0"/>
              </a:spcBef>
              <a:spcAft>
                <a:spcPct val="0"/>
              </a:spcAft>
              <a:defRPr sz="1600" b="1">
                <a:solidFill>
                  <a:schemeClr val="tx1"/>
                </a:solidFill>
                <a:latin typeface="华文细黑" panose="02010600040101010101" pitchFamily="2" charset="-122"/>
                <a:ea typeface="华文细黑" panose="02010600040101010101" pitchFamily="2" charset="-122"/>
              </a:defRPr>
            </a:lvl6pPr>
            <a:lvl7pPr marL="2971800" indent="-228600" fontAlgn="base">
              <a:spcBef>
                <a:spcPct val="0"/>
              </a:spcBef>
              <a:spcAft>
                <a:spcPct val="0"/>
              </a:spcAft>
              <a:defRPr sz="1600" b="1">
                <a:solidFill>
                  <a:schemeClr val="tx1"/>
                </a:solidFill>
                <a:latin typeface="华文细黑" panose="02010600040101010101" pitchFamily="2" charset="-122"/>
                <a:ea typeface="华文细黑" panose="02010600040101010101" pitchFamily="2" charset="-122"/>
              </a:defRPr>
            </a:lvl7pPr>
            <a:lvl8pPr marL="3429000" indent="-228600" fontAlgn="base">
              <a:spcBef>
                <a:spcPct val="0"/>
              </a:spcBef>
              <a:spcAft>
                <a:spcPct val="0"/>
              </a:spcAft>
              <a:defRPr sz="1600" b="1">
                <a:solidFill>
                  <a:schemeClr val="tx1"/>
                </a:solidFill>
                <a:latin typeface="华文细黑" panose="02010600040101010101" pitchFamily="2" charset="-122"/>
                <a:ea typeface="华文细黑" panose="02010600040101010101" pitchFamily="2" charset="-122"/>
              </a:defRPr>
            </a:lvl8pPr>
            <a:lvl9pPr marL="3886200" indent="-228600" fontAlgn="base">
              <a:spcBef>
                <a:spcPct val="0"/>
              </a:spcBef>
              <a:spcAft>
                <a:spcPct val="0"/>
              </a:spcAft>
              <a:defRPr sz="1600" b="1">
                <a:solidFill>
                  <a:schemeClr val="tx1"/>
                </a:solidFill>
                <a:latin typeface="华文细黑" panose="02010600040101010101" pitchFamily="2" charset="-122"/>
                <a:ea typeface="华文细黑" panose="02010600040101010101" pitchFamily="2" charset="-122"/>
              </a:defRPr>
            </a:lvl9pPr>
          </a:lstStyle>
          <a:p>
            <a:pPr algn="ctr" defTabSz="1096645" fontAlgn="base">
              <a:spcBef>
                <a:spcPct val="0"/>
              </a:spcBef>
              <a:spcAft>
                <a:spcPct val="0"/>
              </a:spcAft>
              <a:defRPr/>
            </a:pPr>
            <a:endParaRPr lang="en-US" altLang="zh-CN" sz="2040" strike="noStrike" noProof="1" dirty="0">
              <a:solidFill>
                <a:srgbClr val="000000"/>
              </a:solidFill>
            </a:endParaRPr>
          </a:p>
        </p:txBody>
      </p:sp>
      <p:sp>
        <p:nvSpPr>
          <p:cNvPr id="15" name="Text Box 16"/>
          <p:cNvSpPr txBox="1">
            <a:spLocks noChangeArrowheads="1"/>
          </p:cNvSpPr>
          <p:nvPr userDrawn="1"/>
        </p:nvSpPr>
        <p:spPr bwMode="auto">
          <a:xfrm>
            <a:off x="10636250" y="5889625"/>
            <a:ext cx="1166813" cy="236538"/>
          </a:xfrm>
          <a:prstGeom prst="rect">
            <a:avLst/>
          </a:prstGeom>
          <a:noFill/>
          <a:ln>
            <a:noFill/>
          </a:ln>
        </p:spPr>
        <p:txBody>
          <a:bodyPr wrap="none" lIns="91416" tIns="45708" rIns="91416" bIns="45708">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auto" hangingPunct="1">
              <a:defRPr/>
            </a:pPr>
            <a:r>
              <a:rPr lang="en-US" altLang="zh-CN" sz="935" strike="noStrike" noProof="1">
                <a:latin typeface="Arial" panose="020B0604020202020204" pitchFamily="34" charset="0"/>
                <a:ea typeface="华文细黑" panose="02010600040101010101" pitchFamily="2" charset="-122"/>
                <a:cs typeface="+mn-cs"/>
              </a:rPr>
              <a:t>© CHINAUNICOM</a:t>
            </a:r>
            <a:endParaRPr lang="en-US" altLang="zh-CN" sz="935" strike="noStrike" noProof="1"/>
          </a:p>
        </p:txBody>
      </p:sp>
      <p:pic>
        <p:nvPicPr>
          <p:cNvPr id="9231" name="图片 2"/>
          <p:cNvPicPr>
            <a:picLocks noChangeAspect="1"/>
          </p:cNvPicPr>
          <p:nvPr userDrawn="1"/>
        </p:nvPicPr>
        <p:blipFill>
          <a:blip r:embed="rId6"/>
          <a:srcRect t="44618" r="69167" b="38391"/>
          <a:stretch>
            <a:fillRect/>
          </a:stretch>
        </p:blipFill>
        <p:spPr>
          <a:xfrm>
            <a:off x="9121775" y="357188"/>
            <a:ext cx="2768600" cy="98583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联通版范例一-目录">
    <p:bg>
      <p:bgPr>
        <a:solidFill>
          <a:schemeClr val="bg1"/>
        </a:solidFill>
        <a:effectLst/>
      </p:bgPr>
    </p:bg>
    <p:spTree>
      <p:nvGrpSpPr>
        <p:cNvPr id="1" name=""/>
        <p:cNvGrpSpPr/>
        <p:nvPr/>
      </p:nvGrpSpPr>
      <p:grpSpPr>
        <a:xfrm>
          <a:off x="0" y="0"/>
          <a:ext cx="0" cy="0"/>
          <a:chOff x="0" y="0"/>
          <a:chExt cx="0" cy="0"/>
        </a:xfrm>
      </p:grpSpPr>
      <p:grpSp>
        <p:nvGrpSpPr>
          <p:cNvPr id="10245" name="组合 5"/>
          <p:cNvGrpSpPr/>
          <p:nvPr userDrawn="1"/>
        </p:nvGrpSpPr>
        <p:grpSpPr>
          <a:xfrm>
            <a:off x="-25400" y="319088"/>
            <a:ext cx="12223750" cy="800100"/>
            <a:chOff x="-41" y="503"/>
            <a:chExt cx="19251" cy="1260"/>
          </a:xfrm>
        </p:grpSpPr>
        <p:pic>
          <p:nvPicPr>
            <p:cNvPr id="10246" name="图片 4" descr="8"/>
            <p:cNvPicPr>
              <a:picLocks noChangeAspect="1"/>
            </p:cNvPicPr>
            <p:nvPr userDrawn="1"/>
          </p:nvPicPr>
          <p:blipFill>
            <a:blip r:embed="rId2"/>
            <a:stretch>
              <a:fillRect/>
            </a:stretch>
          </p:blipFill>
          <p:spPr>
            <a:xfrm>
              <a:off x="-41" y="503"/>
              <a:ext cx="13556" cy="1260"/>
            </a:xfrm>
            <a:prstGeom prst="rect">
              <a:avLst/>
            </a:prstGeom>
            <a:noFill/>
            <a:ln w="9525">
              <a:noFill/>
            </a:ln>
          </p:spPr>
        </p:pic>
        <p:pic>
          <p:nvPicPr>
            <p:cNvPr id="10247" name="图片 2" descr="8"/>
            <p:cNvPicPr>
              <a:picLocks noChangeAspect="1"/>
            </p:cNvPicPr>
            <p:nvPr userDrawn="1"/>
          </p:nvPicPr>
          <p:blipFill>
            <a:blip r:embed="rId2"/>
            <a:stretch>
              <a:fillRect/>
            </a:stretch>
          </p:blipFill>
          <p:spPr>
            <a:xfrm>
              <a:off x="5654" y="503"/>
              <a:ext cx="13556" cy="1260"/>
            </a:xfrm>
            <a:prstGeom prst="rect">
              <a:avLst/>
            </a:prstGeom>
            <a:noFill/>
            <a:ln w="9525">
              <a:noFill/>
            </a:ln>
          </p:spPr>
        </p:pic>
      </p:grpSp>
      <p:sp>
        <p:nvSpPr>
          <p:cNvPr id="7" name="Text Placeholder 17"/>
          <p:cNvSpPr>
            <a:spLocks noGrp="1"/>
          </p:cNvSpPr>
          <p:nvPr>
            <p:ph type="body" sz="quarter" idx="10" hasCustomPrompt="1"/>
          </p:nvPr>
        </p:nvSpPr>
        <p:spPr>
          <a:xfrm>
            <a:off x="624422" y="2057400"/>
            <a:ext cx="1649231" cy="277584"/>
          </a:xfrm>
        </p:spPr>
        <p:txBody>
          <a:bodyPr lIns="0" tIns="0" rIns="0" bIns="0">
            <a:normAutofit/>
          </a:bodyPr>
          <a:lstStyle>
            <a:lvl1pPr marL="0" indent="0" algn="l">
              <a:buNone/>
              <a:defRPr sz="2100" baseline="0">
                <a:solidFill>
                  <a:schemeClr val="tx1"/>
                </a:solidFill>
                <a:latin typeface="Helvetica" pitchFamily="2" charset="0"/>
                <a:ea typeface="汉仪大黑简" pitchFamily="2" charset="-122"/>
              </a:defRPr>
            </a:lvl1pPr>
          </a:lstStyle>
          <a:p>
            <a:pPr lvl="0" fontAlgn="base"/>
            <a:r>
              <a:rPr lang="zh-CN" altLang="en-US" strike="noStrike" noProof="1" dirty="0"/>
              <a:t>第一部分</a:t>
            </a:r>
            <a:endParaRPr lang="en-US" strike="noStrike" noProof="1" dirty="0"/>
          </a:p>
        </p:txBody>
      </p:sp>
      <p:sp>
        <p:nvSpPr>
          <p:cNvPr id="8" name="Text Placeholder 6"/>
          <p:cNvSpPr>
            <a:spLocks noGrp="1"/>
          </p:cNvSpPr>
          <p:nvPr>
            <p:ph type="body" sz="quarter" idx="12" hasCustomPrompt="1"/>
          </p:nvPr>
        </p:nvSpPr>
        <p:spPr>
          <a:xfrm>
            <a:off x="624418" y="431760"/>
            <a:ext cx="3168248" cy="432564"/>
          </a:xfrm>
        </p:spPr>
        <p:txBody>
          <a:bodyPr lIns="0" tIns="0" rIns="0" bIns="0" anchor="b" anchorCtr="0">
            <a:normAutofit/>
          </a:bodyPr>
          <a:lstStyle>
            <a:lvl1pPr marL="0" indent="0" algn="l">
              <a:buNone/>
              <a:defRPr sz="2400" baseline="0">
                <a:latin typeface="Helvetica" pitchFamily="2" charset="0"/>
                <a:ea typeface="汉仪大黑简" pitchFamily="2" charset="-122"/>
              </a:defRPr>
            </a:lvl1pPr>
          </a:lstStyle>
          <a:p>
            <a:pPr lvl="0" fontAlgn="base"/>
            <a:r>
              <a:rPr lang="zh-CN" altLang="en-US" strike="noStrike" noProof="1" dirty="0"/>
              <a:t>目录</a:t>
            </a:r>
            <a:endParaRPr lang="en-US" strike="noStrike" noProof="1" dirty="0"/>
          </a:p>
        </p:txBody>
      </p:sp>
      <p:sp>
        <p:nvSpPr>
          <p:cNvPr id="9" name="Text Placeholder 17"/>
          <p:cNvSpPr>
            <a:spLocks noGrp="1"/>
          </p:cNvSpPr>
          <p:nvPr>
            <p:ph type="body" sz="quarter" idx="13" hasCustomPrompt="1"/>
          </p:nvPr>
        </p:nvSpPr>
        <p:spPr>
          <a:xfrm>
            <a:off x="624422" y="2585950"/>
            <a:ext cx="1649231" cy="277584"/>
          </a:xfrm>
        </p:spPr>
        <p:txBody>
          <a:bodyPr lIns="0" tIns="0" rIns="0" bIns="0">
            <a:normAutofit/>
          </a:bodyPr>
          <a:lstStyle>
            <a:lvl1pPr marL="0" indent="0" algn="l">
              <a:buNone/>
              <a:defRPr sz="2100" baseline="0">
                <a:solidFill>
                  <a:schemeClr val="tx1"/>
                </a:solidFill>
                <a:latin typeface="Helvetica" pitchFamily="2" charset="0"/>
                <a:ea typeface="汉仪大黑简" pitchFamily="2" charset="-122"/>
              </a:defRPr>
            </a:lvl1pPr>
          </a:lstStyle>
          <a:p>
            <a:pPr lvl="0" fontAlgn="base"/>
            <a:r>
              <a:rPr lang="zh-CN" altLang="en-US" strike="noStrike" noProof="1" dirty="0"/>
              <a:t>第二部分</a:t>
            </a:r>
            <a:endParaRPr lang="en-US" strike="noStrike" noProof="1" dirty="0"/>
          </a:p>
        </p:txBody>
      </p:sp>
      <p:sp>
        <p:nvSpPr>
          <p:cNvPr id="10" name="Text Placeholder 17"/>
          <p:cNvSpPr>
            <a:spLocks noGrp="1"/>
          </p:cNvSpPr>
          <p:nvPr>
            <p:ph type="body" sz="quarter" idx="14" hasCustomPrompt="1"/>
          </p:nvPr>
        </p:nvSpPr>
        <p:spPr>
          <a:xfrm>
            <a:off x="624422" y="3114500"/>
            <a:ext cx="1649231" cy="277584"/>
          </a:xfrm>
        </p:spPr>
        <p:txBody>
          <a:bodyPr lIns="0" tIns="0" rIns="0" bIns="0">
            <a:normAutofit/>
          </a:bodyPr>
          <a:lstStyle>
            <a:lvl1pPr marL="0" indent="0" algn="l">
              <a:buNone/>
              <a:defRPr sz="2100" baseline="0">
                <a:solidFill>
                  <a:schemeClr val="tx1"/>
                </a:solidFill>
                <a:latin typeface="Helvetica" pitchFamily="2" charset="0"/>
                <a:ea typeface="汉仪大黑简" pitchFamily="2" charset="-122"/>
              </a:defRPr>
            </a:lvl1pPr>
          </a:lstStyle>
          <a:p>
            <a:pPr lvl="0" fontAlgn="base"/>
            <a:r>
              <a:rPr lang="zh-CN" altLang="en-US" strike="noStrike" noProof="1" dirty="0"/>
              <a:t>第三部分</a:t>
            </a:r>
            <a:endParaRPr lang="en-US" strike="noStrike" noProof="1" dirty="0"/>
          </a:p>
        </p:txBody>
      </p:sp>
      <p:sp>
        <p:nvSpPr>
          <p:cNvPr id="11" name="Text Placeholder 17"/>
          <p:cNvSpPr>
            <a:spLocks noGrp="1"/>
          </p:cNvSpPr>
          <p:nvPr>
            <p:ph type="body" sz="quarter" idx="15" hasCustomPrompt="1"/>
          </p:nvPr>
        </p:nvSpPr>
        <p:spPr>
          <a:xfrm>
            <a:off x="624422" y="3604950"/>
            <a:ext cx="1649231" cy="277584"/>
          </a:xfrm>
        </p:spPr>
        <p:txBody>
          <a:bodyPr lIns="0" tIns="0" rIns="0" bIns="0">
            <a:normAutofit/>
          </a:bodyPr>
          <a:lstStyle>
            <a:lvl1pPr marL="0" indent="0" algn="l">
              <a:buNone/>
              <a:defRPr sz="2100" baseline="0">
                <a:solidFill>
                  <a:schemeClr val="tx1"/>
                </a:solidFill>
                <a:latin typeface="Helvetica" pitchFamily="2" charset="0"/>
                <a:ea typeface="汉仪大黑简" pitchFamily="2" charset="-122"/>
              </a:defRPr>
            </a:lvl1pPr>
          </a:lstStyle>
          <a:p>
            <a:pPr lvl="0" fontAlgn="base"/>
            <a:r>
              <a:rPr lang="zh-CN" altLang="en-US" strike="noStrike" noProof="1" dirty="0"/>
              <a:t>第四部分</a:t>
            </a:r>
            <a:endParaRPr lang="en-US" strike="noStrike" noProof="1" dirty="0"/>
          </a:p>
        </p:txBody>
      </p:sp>
      <p:sp>
        <p:nvSpPr>
          <p:cNvPr id="12" name="Text Placeholder 17"/>
          <p:cNvSpPr>
            <a:spLocks noGrp="1"/>
          </p:cNvSpPr>
          <p:nvPr>
            <p:ph type="body" sz="quarter" idx="16" hasCustomPrompt="1"/>
          </p:nvPr>
        </p:nvSpPr>
        <p:spPr>
          <a:xfrm>
            <a:off x="2561516" y="2057400"/>
            <a:ext cx="3572213" cy="277584"/>
          </a:xfrm>
        </p:spPr>
        <p:txBody>
          <a:bodyPr lIns="0" tIns="0" rIns="0" bIns="0">
            <a:normAutofit/>
          </a:bodyPr>
          <a:lstStyle>
            <a:lvl1pPr marL="0" marR="0" indent="0" algn="l" defTabSz="1097280" rtl="0" eaLnBrk="1" fontAlgn="auto" latinLnBrk="0" hangingPunct="1">
              <a:lnSpc>
                <a:spcPct val="90000"/>
              </a:lnSpc>
              <a:spcBef>
                <a:spcPct val="167000"/>
              </a:spcBef>
              <a:spcAft>
                <a:spcPts val="0"/>
              </a:spcAft>
              <a:buClrTx/>
              <a:buSzTx/>
              <a:buFont typeface="Arial" panose="020B0604020202020204" pitchFamily="34" charset="0"/>
              <a:buNone/>
              <a:defRPr sz="2100" baseline="0">
                <a:solidFill>
                  <a:schemeClr val="tx1"/>
                </a:solidFill>
                <a:latin typeface="Helvetica" pitchFamily="2" charset="0"/>
                <a:ea typeface="汉仪大黑简" pitchFamily="2" charset="-122"/>
              </a:defRPr>
            </a:lvl1pPr>
          </a:lstStyle>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r>
              <a:rPr lang="zh-CN" altLang="en-US" strike="noStrike" noProof="1" dirty="0"/>
              <a:t>中国联通中国联通</a:t>
            </a:r>
            <a:endParaRPr lang="en-US" strike="noStrike" noProof="1" dirty="0"/>
          </a:p>
          <a:p>
            <a:pPr lvl="0" fontAlgn="auto"/>
            <a:endParaRPr lang="en-US" strike="noStrike" noProof="1" dirty="0"/>
          </a:p>
        </p:txBody>
      </p:sp>
      <p:sp>
        <p:nvSpPr>
          <p:cNvPr id="13" name="Text Placeholder 17"/>
          <p:cNvSpPr>
            <a:spLocks noGrp="1"/>
          </p:cNvSpPr>
          <p:nvPr>
            <p:ph type="body" sz="quarter" idx="17" hasCustomPrompt="1"/>
          </p:nvPr>
        </p:nvSpPr>
        <p:spPr>
          <a:xfrm>
            <a:off x="2561516" y="2585950"/>
            <a:ext cx="3572213" cy="277584"/>
          </a:xfrm>
        </p:spPr>
        <p:txBody>
          <a:bodyPr lIns="0" tIns="0" rIns="0" bIns="0">
            <a:normAutofit/>
          </a:bodyPr>
          <a:lstStyle>
            <a:lvl1pPr marL="0" marR="0" indent="0" algn="l" defTabSz="1097280" rtl="0" eaLnBrk="1" fontAlgn="auto" latinLnBrk="0" hangingPunct="1">
              <a:lnSpc>
                <a:spcPct val="90000"/>
              </a:lnSpc>
              <a:spcBef>
                <a:spcPct val="167000"/>
              </a:spcBef>
              <a:spcAft>
                <a:spcPts val="0"/>
              </a:spcAft>
              <a:buClrTx/>
              <a:buSzTx/>
              <a:buFont typeface="Arial" panose="020B0604020202020204" pitchFamily="34" charset="0"/>
              <a:buNone/>
              <a:defRPr sz="2100" baseline="0">
                <a:solidFill>
                  <a:schemeClr val="tx1"/>
                </a:solidFill>
                <a:latin typeface="Helvetica" pitchFamily="2" charset="0"/>
                <a:ea typeface="汉仪大黑简" pitchFamily="2" charset="-122"/>
              </a:defRPr>
            </a:lvl1pPr>
          </a:lstStyle>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r>
              <a:rPr lang="zh-CN" altLang="en-US" strike="noStrike" noProof="1" dirty="0"/>
              <a:t>中国联通中国联通</a:t>
            </a:r>
            <a:endParaRPr lang="en-US" strike="noStrike" noProof="1" dirty="0"/>
          </a:p>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endParaRPr lang="en-US" strike="noStrike" noProof="1" dirty="0"/>
          </a:p>
          <a:p>
            <a:pPr lvl="0" fontAlgn="auto"/>
            <a:endParaRPr lang="en-US" strike="noStrike" noProof="1" dirty="0"/>
          </a:p>
        </p:txBody>
      </p:sp>
      <p:sp>
        <p:nvSpPr>
          <p:cNvPr id="14" name="Text Placeholder 17"/>
          <p:cNvSpPr>
            <a:spLocks noGrp="1"/>
          </p:cNvSpPr>
          <p:nvPr>
            <p:ph type="body" sz="quarter" idx="18" hasCustomPrompt="1"/>
          </p:nvPr>
        </p:nvSpPr>
        <p:spPr>
          <a:xfrm>
            <a:off x="2561512" y="3114500"/>
            <a:ext cx="3572213" cy="277584"/>
          </a:xfrm>
        </p:spPr>
        <p:txBody>
          <a:bodyPr lIns="0" tIns="0" rIns="0" bIns="0">
            <a:normAutofit/>
          </a:bodyPr>
          <a:lstStyle>
            <a:lvl1pPr marL="0" marR="0" indent="0" algn="l" defTabSz="1097280" rtl="0" eaLnBrk="1" fontAlgn="auto" latinLnBrk="0" hangingPunct="1">
              <a:lnSpc>
                <a:spcPct val="90000"/>
              </a:lnSpc>
              <a:spcBef>
                <a:spcPct val="167000"/>
              </a:spcBef>
              <a:spcAft>
                <a:spcPts val="0"/>
              </a:spcAft>
              <a:buClrTx/>
              <a:buSzTx/>
              <a:buFont typeface="Arial" panose="020B0604020202020204" pitchFamily="34" charset="0"/>
              <a:buNone/>
              <a:defRPr sz="2100" baseline="0">
                <a:solidFill>
                  <a:schemeClr val="tx1"/>
                </a:solidFill>
                <a:latin typeface="Helvetica" pitchFamily="2" charset="0"/>
                <a:ea typeface="汉仪大黑简" pitchFamily="2" charset="-122"/>
              </a:defRPr>
            </a:lvl1pPr>
          </a:lstStyle>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r>
              <a:rPr lang="zh-CN" altLang="en-US" strike="noStrike" noProof="1" dirty="0"/>
              <a:t>中国联通中国联通</a:t>
            </a:r>
            <a:endParaRPr lang="en-US" strike="noStrike" noProof="1" dirty="0"/>
          </a:p>
          <a:p>
            <a:pPr lvl="0" fontAlgn="auto"/>
            <a:endParaRPr lang="en-US" strike="noStrike" noProof="1" dirty="0"/>
          </a:p>
        </p:txBody>
      </p:sp>
      <p:sp>
        <p:nvSpPr>
          <p:cNvPr id="15" name="Text Placeholder 17"/>
          <p:cNvSpPr>
            <a:spLocks noGrp="1"/>
          </p:cNvSpPr>
          <p:nvPr>
            <p:ph type="body" sz="quarter" idx="19" hasCustomPrompt="1"/>
          </p:nvPr>
        </p:nvSpPr>
        <p:spPr>
          <a:xfrm>
            <a:off x="2561512" y="3604950"/>
            <a:ext cx="3572213" cy="277584"/>
          </a:xfrm>
        </p:spPr>
        <p:txBody>
          <a:bodyPr lIns="0" tIns="0" rIns="0" bIns="0">
            <a:normAutofit/>
          </a:bodyPr>
          <a:lstStyle>
            <a:lvl1pPr marL="0" marR="0" indent="0" algn="l" defTabSz="1097280" rtl="0" eaLnBrk="1" fontAlgn="auto" latinLnBrk="0" hangingPunct="1">
              <a:lnSpc>
                <a:spcPct val="90000"/>
              </a:lnSpc>
              <a:spcBef>
                <a:spcPct val="167000"/>
              </a:spcBef>
              <a:spcAft>
                <a:spcPts val="0"/>
              </a:spcAft>
              <a:buClrTx/>
              <a:buSzTx/>
              <a:buFont typeface="Arial" panose="020B0604020202020204" pitchFamily="34" charset="0"/>
              <a:buNone/>
              <a:defRPr sz="2100" baseline="0">
                <a:solidFill>
                  <a:schemeClr val="tx1"/>
                </a:solidFill>
                <a:latin typeface="Helvetica" pitchFamily="2" charset="0"/>
                <a:ea typeface="汉仪大黑简" pitchFamily="2" charset="-122"/>
              </a:defRPr>
            </a:lvl1pPr>
          </a:lstStyle>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r>
              <a:rPr lang="zh-CN" altLang="en-US" strike="noStrike" noProof="1" dirty="0"/>
              <a:t>中国联通中国联通</a:t>
            </a:r>
            <a:endParaRPr lang="en-US" strike="noStrike" noProof="1" dirty="0"/>
          </a:p>
          <a:p>
            <a:pPr lvl="0" fontAlgn="auto"/>
            <a:endParaRPr lang="en-US" strike="noStrike" noProof="1" dirty="0"/>
          </a:p>
        </p:txBody>
      </p:sp>
      <p:sp>
        <p:nvSpPr>
          <p:cNvPr id="16" name="Text Placeholder 23"/>
          <p:cNvSpPr>
            <a:spLocks noGrp="1"/>
          </p:cNvSpPr>
          <p:nvPr>
            <p:ph type="body" sz="quarter" idx="20" hasCustomPrompt="1"/>
          </p:nvPr>
        </p:nvSpPr>
        <p:spPr>
          <a:xfrm>
            <a:off x="9956620" y="6480452"/>
            <a:ext cx="1536700" cy="80686"/>
          </a:xfrm>
        </p:spPr>
        <p:txBody>
          <a:bodyPr lIns="0" tIns="0" rIns="0" bIns="0" anchor="t" anchorCtr="0">
            <a:normAutofit/>
          </a:bodyPr>
          <a:lstStyle>
            <a:lvl1pPr marL="0" indent="0" algn="r">
              <a:buNone/>
              <a:defRPr sz="850" baseline="0">
                <a:latin typeface="Helvetica" pitchFamily="2" charset="0"/>
                <a:ea typeface="汉仪大黑简" pitchFamily="2" charset="-122"/>
              </a:defRPr>
            </a:lvl1pPr>
          </a:lstStyle>
          <a:p>
            <a:pPr lvl="0" fontAlgn="base"/>
            <a:r>
              <a:rPr lang="en-US" sz="850" strike="noStrike" noProof="1" dirty="0" err="1"/>
              <a:t>页码</a:t>
            </a:r>
            <a:r>
              <a:rPr lang="zh-CN" altLang="en-US" sz="850" strike="noStrike" noProof="1" dirty="0"/>
              <a:t>：</a:t>
            </a:r>
            <a:r>
              <a:rPr lang="en-US" altLang="zh-CN" sz="850" strike="noStrike" noProof="1" dirty="0"/>
              <a:t>00</a:t>
            </a:r>
            <a:endParaRPr lang="en-US" strike="noStrike" noProof="1"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cxnSp>
        <p:nvCxnSpPr>
          <p:cNvPr id="14" name="直接连接符 13"/>
          <p:cNvCxnSpPr>
            <a:cxnSpLocks noChangeShapeType="1"/>
          </p:cNvCxnSpPr>
          <p:nvPr/>
        </p:nvCxnSpPr>
        <p:spPr bwMode="auto">
          <a:xfrm>
            <a:off x="0" y="981075"/>
            <a:ext cx="12192000" cy="0"/>
          </a:xfrm>
          <a:prstGeom prst="line">
            <a:avLst/>
          </a:prstGeom>
          <a:noFill/>
          <a:ln w="19050">
            <a:solidFill>
              <a:srgbClr val="FF0000"/>
            </a:solidFill>
            <a:rou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sldNum="0" hdr="0" ftr="0" dt="0"/>
  <p:txStyles>
    <p:titleStyle>
      <a:lvl1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宋体" panose="02010600030101010101" pitchFamily="2" charset="-122"/>
        </a:defRPr>
      </a:lvl1pPr>
      <a:lvl2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2pPr>
      <a:lvl3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3pPr>
      <a:lvl4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4pPr>
      <a:lvl5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5pPr>
      <a:lvl6pPr marL="456565" algn="l" defTabSz="91122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3765" algn="l" defTabSz="91122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0330" algn="l" defTabSz="91122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7530" algn="l" defTabSz="91122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900" indent="-342900" algn="l" defTabSz="911225"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宋体" panose="02010600030101010101" pitchFamily="2" charset="-122"/>
        </a:defRPr>
      </a:lvl1pPr>
      <a:lvl2pPr marL="742315" indent="-285750" algn="l" defTabSz="911225"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2365" indent="-229870" algn="l" defTabSz="911225"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598930" indent="-228600" algn="l" defTabSz="911225"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6130" indent="-228600" algn="l" defTabSz="911225"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2060"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69260"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5825"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3025"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3130" rtl="0" eaLnBrk="1" latinLnBrk="0" hangingPunct="1">
        <a:defRPr sz="1865" kern="1200">
          <a:solidFill>
            <a:schemeClr val="tx1"/>
          </a:solidFill>
          <a:latin typeface="+mn-lt"/>
          <a:ea typeface="+mn-ea"/>
          <a:cs typeface="+mn-cs"/>
        </a:defRPr>
      </a:lvl1pPr>
      <a:lvl2pPr marL="456565" algn="l" defTabSz="913130" rtl="0" eaLnBrk="1" latinLnBrk="0" hangingPunct="1">
        <a:defRPr sz="1865" kern="1200">
          <a:solidFill>
            <a:schemeClr val="tx1"/>
          </a:solidFill>
          <a:latin typeface="+mn-lt"/>
          <a:ea typeface="+mn-ea"/>
          <a:cs typeface="+mn-cs"/>
        </a:defRPr>
      </a:lvl2pPr>
      <a:lvl3pPr marL="913765" algn="l" defTabSz="913130" rtl="0" eaLnBrk="1" latinLnBrk="0" hangingPunct="1">
        <a:defRPr sz="1865" kern="1200">
          <a:solidFill>
            <a:schemeClr val="tx1"/>
          </a:solidFill>
          <a:latin typeface="+mn-lt"/>
          <a:ea typeface="+mn-ea"/>
          <a:cs typeface="+mn-cs"/>
        </a:defRPr>
      </a:lvl3pPr>
      <a:lvl4pPr marL="1370330" algn="l" defTabSz="913130" rtl="0" eaLnBrk="1" latinLnBrk="0" hangingPunct="1">
        <a:defRPr sz="1865" kern="1200">
          <a:solidFill>
            <a:schemeClr val="tx1"/>
          </a:solidFill>
          <a:latin typeface="+mn-lt"/>
          <a:ea typeface="+mn-ea"/>
          <a:cs typeface="+mn-cs"/>
        </a:defRPr>
      </a:lvl4pPr>
      <a:lvl5pPr marL="1827530" algn="l" defTabSz="913130" rtl="0" eaLnBrk="1" latinLnBrk="0" hangingPunct="1">
        <a:defRPr sz="1865" kern="1200">
          <a:solidFill>
            <a:schemeClr val="tx1"/>
          </a:solidFill>
          <a:latin typeface="+mn-lt"/>
          <a:ea typeface="+mn-ea"/>
          <a:cs typeface="+mn-cs"/>
        </a:defRPr>
      </a:lvl5pPr>
      <a:lvl6pPr marL="2283460" algn="l" defTabSz="913130" rtl="0" eaLnBrk="1" latinLnBrk="0" hangingPunct="1">
        <a:defRPr sz="1865" kern="1200">
          <a:solidFill>
            <a:schemeClr val="tx1"/>
          </a:solidFill>
          <a:latin typeface="+mn-lt"/>
          <a:ea typeface="+mn-ea"/>
          <a:cs typeface="+mn-cs"/>
        </a:defRPr>
      </a:lvl6pPr>
      <a:lvl7pPr marL="2740660" algn="l" defTabSz="913130" rtl="0" eaLnBrk="1" latinLnBrk="0" hangingPunct="1">
        <a:defRPr sz="1865" kern="1200">
          <a:solidFill>
            <a:schemeClr val="tx1"/>
          </a:solidFill>
          <a:latin typeface="+mn-lt"/>
          <a:ea typeface="+mn-ea"/>
          <a:cs typeface="+mn-cs"/>
        </a:defRPr>
      </a:lvl7pPr>
      <a:lvl8pPr marL="3197225" algn="l" defTabSz="913130" rtl="0" eaLnBrk="1" latinLnBrk="0" hangingPunct="1">
        <a:defRPr sz="1865" kern="1200">
          <a:solidFill>
            <a:schemeClr val="tx1"/>
          </a:solidFill>
          <a:latin typeface="+mn-lt"/>
          <a:ea typeface="+mn-ea"/>
          <a:cs typeface="+mn-cs"/>
        </a:defRPr>
      </a:lvl8pPr>
      <a:lvl9pPr marL="3654425" algn="l" defTabSz="91313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0.xml"/><Relationship Id="rId2" Type="http://schemas.openxmlformats.org/officeDocument/2006/relationships/image" Target="../media/image12.png"/><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0.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noChangeArrowheads="1"/>
          </p:cNvSpPr>
          <p:nvPr>
            <p:ph type="ctrTitle"/>
          </p:nvPr>
        </p:nvSpPr>
        <p:spPr>
          <a:xfrm>
            <a:off x="914400" y="2605545"/>
            <a:ext cx="10363200" cy="1470026"/>
          </a:xfrm>
        </p:spPr>
        <p:txBody>
          <a:bodyPr/>
          <a:p>
            <a:r>
              <a:rPr lang="en-US" altLang="zh-CN">
                <a:sym typeface="+mn-ea"/>
              </a:rPr>
              <a:t>Voice Notification API Introduction</a:t>
            </a:r>
            <a:br>
              <a:rPr lang="en-US" altLang="zh-CN">
                <a:sym typeface="+mn-ea"/>
              </a:rPr>
            </a:br>
            <a:br>
              <a:rPr lang="en-US" altLang="zh-CN">
                <a:sym typeface="+mn-ea"/>
              </a:rPr>
            </a:br>
            <a:r>
              <a:rPr lang="en-US" altLang="zh-CN" sz="1800">
                <a:sym typeface="+mn-ea"/>
              </a:rPr>
              <a:t>By Jincui Niu</a:t>
            </a:r>
            <a:endParaRPr lang="en-US" altLang="zh-CN" sz="1800">
              <a:sym typeface="+mn-ea"/>
            </a:endParaRPr>
          </a:p>
        </p:txBody>
      </p:sp>
      <p:sp>
        <p:nvSpPr>
          <p:cNvPr id="4" name="文本框 3"/>
          <p:cNvSpPr txBox="1"/>
          <p:nvPr/>
        </p:nvSpPr>
        <p:spPr>
          <a:xfrm>
            <a:off x="10648950" y="749300"/>
            <a:ext cx="4064000" cy="368300"/>
          </a:xfrm>
          <a:prstGeom prst="rect">
            <a:avLst/>
          </a:prstGeom>
          <a:noFill/>
        </p:spPr>
        <p:txBody>
          <a:bodyPr wrap="square" rtlCol="0">
            <a:spAutoFit/>
          </a:bodyPr>
          <a:p>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2420" y="365125"/>
            <a:ext cx="11692890" cy="1325880"/>
          </a:xfrm>
        </p:spPr>
        <p:txBody>
          <a:bodyPr/>
          <a:p>
            <a:r>
              <a:rPr lang="en-US" altLang="zh-CN"/>
              <a:t>Voice Notification API</a:t>
            </a:r>
            <a:endParaRPr lang="en-US" altLang="zh-CN"/>
          </a:p>
        </p:txBody>
      </p:sp>
      <p:sp>
        <p:nvSpPr>
          <p:cNvPr id="3" name="矩形 2"/>
          <p:cNvSpPr/>
          <p:nvPr/>
        </p:nvSpPr>
        <p:spPr>
          <a:xfrm>
            <a:off x="311785" y="2049145"/>
            <a:ext cx="1894205" cy="1851660"/>
          </a:xfrm>
          <a:prstGeom prst="rect">
            <a:avLst/>
          </a:prstGeom>
          <a:solidFill>
            <a:srgbClr val="C00000"/>
          </a:solidFill>
          <a:ln w="25400" cap="flat" cmpd="sng" algn="ctr">
            <a:noFill/>
            <a:prstDash val="solid"/>
          </a:ln>
          <a:effectLst/>
        </p:spPr>
        <p:txBody>
          <a:bodyPr lIns="162524" tIns="81276" rIns="162524" bIns="81276" anchor="ctr">
            <a:noAutofit/>
          </a:bodyPr>
          <a:p>
            <a:pPr lvl="0" algn="l" defTabSz="457200" eaLnBrk="1" fontAlgn="auto" hangingPunct="1">
              <a:spcBef>
                <a:spcPts val="0"/>
              </a:spcBef>
              <a:spcAft>
                <a:spcPts val="0"/>
              </a:spcAft>
              <a:buClrTx/>
              <a:buSzTx/>
              <a:buFontTx/>
              <a:defRPr/>
            </a:pPr>
            <a:r>
              <a:rPr lang="en-US"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2.</a:t>
            </a:r>
            <a:r>
              <a:rPr lang="en-US"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 </a:t>
            </a:r>
            <a:r>
              <a:rPr lang="fr-FR"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Innovation Points of API </a:t>
            </a:r>
            <a:r>
              <a:rPr lang="fr-FR" altLang="zh-CN" sz="1200" b="1" kern="0" noProof="0" dirty="0" err="1">
                <a:ln>
                  <a:noFill/>
                </a:ln>
                <a:solidFill>
                  <a:srgbClr val="FFFFFF"/>
                </a:solidFill>
                <a:effectLst/>
                <a:uLnTx/>
                <a:uFillTx/>
                <a:latin typeface="微软雅黑" panose="020B0503020204020204" pitchFamily="34" charset="-122"/>
                <a:ea typeface="微软雅黑" panose="020B0503020204020204" pitchFamily="34" charset="-122"/>
                <a:sym typeface="+mn-ea"/>
              </a:rPr>
              <a:t>capabilities</a:t>
            </a:r>
            <a:endParaRPr lang="zh-CN" altLang="en-US" sz="1200" b="1" strike="noStrike" kern="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 name="矩形 4"/>
          <p:cNvSpPr/>
          <p:nvPr/>
        </p:nvSpPr>
        <p:spPr>
          <a:xfrm>
            <a:off x="322580" y="1028065"/>
            <a:ext cx="1906905" cy="882650"/>
          </a:xfrm>
          <a:prstGeom prst="rect">
            <a:avLst/>
          </a:prstGeom>
          <a:solidFill>
            <a:srgbClr val="C00000"/>
          </a:solidFill>
          <a:ln w="25400" cap="flat" cmpd="sng" algn="ctr">
            <a:noFill/>
            <a:prstDash val="solid"/>
          </a:ln>
          <a:effectLst/>
        </p:spPr>
        <p:txBody>
          <a:bodyPr lIns="162524" tIns="81276" rIns="162524" bIns="81276" anchor="ctr">
            <a:noAutofit/>
          </a:bodyPr>
          <a:p>
            <a:pPr lvl="0" algn="l" defTabSz="457200" eaLnBrk="1" fontAlgn="auto" hangingPunct="1">
              <a:lnSpc>
                <a:spcPct val="100000"/>
              </a:lnSpc>
              <a:spcBef>
                <a:spcPts val="0"/>
              </a:spcBef>
              <a:spcAft>
                <a:spcPts val="0"/>
              </a:spcAft>
              <a:buClrTx/>
              <a:buSzTx/>
              <a:buFontTx/>
              <a:defRPr/>
            </a:pPr>
            <a:r>
              <a:rPr lang="en-US"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1.Capabilities</a:t>
            </a:r>
            <a:endParaRPr lang="zh-CN" altLang="en-US" sz="1200" b="1" strike="noStrike" kern="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15366" name="文本框 33"/>
          <p:cNvSpPr txBox="1"/>
          <p:nvPr/>
        </p:nvSpPr>
        <p:spPr>
          <a:xfrm>
            <a:off x="2230120" y="914400"/>
            <a:ext cx="9747250" cy="1060450"/>
          </a:xfrm>
          <a:prstGeom prst="rect">
            <a:avLst/>
          </a:prstGeom>
          <a:noFill/>
          <a:ln w="9525">
            <a:noFill/>
          </a:ln>
        </p:spPr>
        <p:txBody>
          <a:bodyPr wrap="square" anchor="t" anchorCtr="0">
            <a:spAutoFit/>
          </a:bodyPr>
          <a:p>
            <a:pPr marL="285750" indent="-285750" algn="just">
              <a:lnSpc>
                <a:spcPct val="150000"/>
              </a:lnSpc>
              <a:buClr>
                <a:srgbClr val="C00000"/>
              </a:buClr>
              <a:buSzTx/>
              <a:buFont typeface="Wingdings" panose="05000000000000000000" charset="0"/>
              <a:buChar char="n"/>
            </a:pPr>
            <a:r>
              <a:rPr sz="1400" dirty="0">
                <a:latin typeface="+mj-ea"/>
                <a:ea typeface="+mj-ea"/>
                <a:cs typeface="微软雅黑" panose="020B0503020204020204" pitchFamily="34" charset="-122"/>
                <a:sym typeface="+mn-ea"/>
              </a:rPr>
              <a:t>Application call method, based on IMS network resources, batch sends various voice notification broadcasts to end users through call method, with characteristics such as high arrival rate, ultra-low latency, second level reach, large capacity, and high concurrency</a:t>
            </a:r>
            <a:r>
              <a:rPr lang="en-US" sz="1400" dirty="0">
                <a:latin typeface="+mj-ea"/>
                <a:ea typeface="+mj-ea"/>
                <a:cs typeface="微软雅黑" panose="020B0503020204020204" pitchFamily="34" charset="-122"/>
                <a:sym typeface="+mn-ea"/>
              </a:rPr>
              <a:t>.</a:t>
            </a:r>
            <a:endParaRPr lang="en-US" sz="1400" dirty="0">
              <a:latin typeface="+mj-ea"/>
              <a:ea typeface="+mj-ea"/>
              <a:cs typeface="微软雅黑" panose="020B0503020204020204" pitchFamily="34" charset="-122"/>
              <a:sym typeface="+mn-ea"/>
            </a:endParaRPr>
          </a:p>
        </p:txBody>
      </p:sp>
      <p:sp>
        <p:nvSpPr>
          <p:cNvPr id="25" name="文本框 24"/>
          <p:cNvSpPr txBox="1"/>
          <p:nvPr/>
        </p:nvSpPr>
        <p:spPr>
          <a:xfrm>
            <a:off x="2289175" y="1932305"/>
            <a:ext cx="9646285" cy="2353310"/>
          </a:xfrm>
          <a:prstGeom prst="rect">
            <a:avLst/>
          </a:prstGeom>
          <a:noFill/>
          <a:ln w="9525">
            <a:noFill/>
          </a:ln>
        </p:spPr>
        <p:txBody>
          <a:bodyPr wrap="square" rtlCol="0" anchor="t" anchorCtr="0">
            <a:spAutoFit/>
          </a:bodyPr>
          <a:p>
            <a:pPr marL="285750" lvl="0" indent="-285750" algn="just">
              <a:lnSpc>
                <a:spcPct val="150000"/>
              </a:lnSpc>
              <a:buClr>
                <a:srgbClr val="C00000"/>
              </a:buClr>
              <a:buSzTx/>
              <a:buFont typeface="Wingdings" panose="05000000000000000000" charset="0"/>
              <a:buChar char="n"/>
            </a:pPr>
            <a:r>
              <a:rPr sz="1400" b="1" dirty="0">
                <a:latin typeface="+mj-ea"/>
                <a:ea typeface="+mj-ea"/>
                <a:cs typeface="微软雅黑" panose="020B0503020204020204" pitchFamily="34" charset="-122"/>
                <a:sym typeface="+mn-ea"/>
              </a:rPr>
              <a:t>High notification timeliness: </a:t>
            </a:r>
            <a:r>
              <a:rPr sz="1400" dirty="0">
                <a:latin typeface="+mj-ea"/>
                <a:ea typeface="+mj-ea"/>
                <a:cs typeface="微软雅黑" panose="020B0503020204020204" pitchFamily="34" charset="-122"/>
                <a:sym typeface="+mn-ea"/>
              </a:rPr>
              <a:t>Addressing the issues of delayed text messages and low attention, voice notifications can provide strong reminders, making them more real-time and instantly accessible to users.</a:t>
            </a:r>
            <a:endParaRPr sz="1400" dirty="0">
              <a:latin typeface="+mj-ea"/>
              <a:ea typeface="+mj-ea"/>
              <a:cs typeface="微软雅黑" panose="020B0503020204020204" pitchFamily="34" charset="-122"/>
              <a:sym typeface="+mn-ea"/>
            </a:endParaRPr>
          </a:p>
          <a:p>
            <a:pPr marL="285750" lvl="0" indent="-285750" algn="just">
              <a:lnSpc>
                <a:spcPct val="150000"/>
              </a:lnSpc>
              <a:buClr>
                <a:srgbClr val="C00000"/>
              </a:buClr>
              <a:buSzTx/>
              <a:buFont typeface="Wingdings" panose="05000000000000000000" charset="0"/>
              <a:buChar char="n"/>
            </a:pPr>
            <a:r>
              <a:rPr sz="1400" b="1" dirty="0">
                <a:latin typeface="+mj-ea"/>
                <a:ea typeface="+mj-ea"/>
                <a:cs typeface="微软雅黑" panose="020B0503020204020204" pitchFamily="34" charset="-122"/>
                <a:sym typeface="+mn-ea"/>
              </a:rPr>
              <a:t>The notification content can be customized: </a:t>
            </a:r>
            <a:r>
              <a:rPr sz="1400" dirty="0">
                <a:latin typeface="+mj-ea"/>
                <a:ea typeface="+mj-ea"/>
                <a:cs typeface="微软雅黑" panose="020B0503020204020204" pitchFamily="34" charset="-122"/>
                <a:sym typeface="+mn-ea"/>
              </a:rPr>
              <a:t>users can personalize the notification content by selecting voice gender, speed, tone, notification time, and frequency. They can also choose to provide voice files or text content with variables, greatly improving the user experience.</a:t>
            </a:r>
            <a:endParaRPr sz="1400" dirty="0">
              <a:latin typeface="+mj-ea"/>
              <a:ea typeface="+mj-ea"/>
              <a:cs typeface="微软雅黑" panose="020B0503020204020204" pitchFamily="34" charset="-122"/>
              <a:sym typeface="+mn-ea"/>
            </a:endParaRPr>
          </a:p>
          <a:p>
            <a:pPr marL="285750" lvl="0" indent="-285750" algn="just">
              <a:lnSpc>
                <a:spcPct val="150000"/>
              </a:lnSpc>
              <a:buClr>
                <a:srgbClr val="C00000"/>
              </a:buClr>
              <a:buSzTx/>
              <a:buFont typeface="Wingdings" panose="05000000000000000000" charset="0"/>
              <a:buChar char="n"/>
            </a:pPr>
            <a:r>
              <a:rPr sz="1400" b="1" dirty="0">
                <a:latin typeface="+mj-ea"/>
                <a:ea typeface="+mj-ea"/>
                <a:cs typeface="微软雅黑" panose="020B0503020204020204" pitchFamily="34" charset="-122"/>
                <a:sym typeface="+mn-ea"/>
              </a:rPr>
              <a:t>Notification efficiency:</a:t>
            </a:r>
            <a:r>
              <a:rPr sz="1400" dirty="0">
                <a:latin typeface="+mj-ea"/>
                <a:ea typeface="+mj-ea"/>
                <a:cs typeface="微软雅黑" panose="020B0503020204020204" pitchFamily="34" charset="-122"/>
                <a:sym typeface="+mn-ea"/>
              </a:rPr>
              <a:t> It can send voice notifications to numerous users in batches simultaneously, greatly improving dissemination efficiency and reducing labor and time costs.</a:t>
            </a:r>
            <a:endParaRPr sz="1400" dirty="0">
              <a:latin typeface="+mj-ea"/>
              <a:ea typeface="+mj-ea"/>
              <a:cs typeface="微软雅黑" panose="020B0503020204020204" pitchFamily="34" charset="-122"/>
              <a:sym typeface="+mn-ea"/>
            </a:endParaRPr>
          </a:p>
        </p:txBody>
      </p:sp>
      <p:sp>
        <p:nvSpPr>
          <p:cNvPr id="27" name="矩形 26"/>
          <p:cNvSpPr/>
          <p:nvPr/>
        </p:nvSpPr>
        <p:spPr>
          <a:xfrm>
            <a:off x="311785" y="4342130"/>
            <a:ext cx="1831340" cy="2273935"/>
          </a:xfrm>
          <a:prstGeom prst="rect">
            <a:avLst/>
          </a:prstGeom>
          <a:solidFill>
            <a:srgbClr val="C00000"/>
          </a:solidFill>
          <a:ln w="25400" cap="flat" cmpd="sng" algn="ctr">
            <a:noFill/>
            <a:prstDash val="solid"/>
          </a:ln>
          <a:effectLst/>
        </p:spPr>
        <p:txBody>
          <a:bodyPr lIns="162524" tIns="81276" rIns="162524" bIns="81276" anchor="ctr">
            <a:noAutofit/>
          </a:bodyPr>
          <a:p>
            <a:pPr lvl="0" algn="ctr" defTabSz="457200" eaLnBrk="1" fontAlgn="auto" hangingPunct="1">
              <a:spcBef>
                <a:spcPts val="0"/>
              </a:spcBef>
              <a:spcAft>
                <a:spcPts val="0"/>
              </a:spcAft>
              <a:buClrTx/>
              <a:buSzTx/>
              <a:buFontTx/>
              <a:defRPr/>
            </a:pPr>
            <a:r>
              <a:rPr lang="en-US"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3.</a:t>
            </a:r>
            <a:r>
              <a:rPr lang="fr-FR" altLang="zh-CN" sz="1200" b="1" kern="0" dirty="0">
                <a:solidFill>
                  <a:srgbClr val="FFFFFF"/>
                </a:solidFill>
                <a:latin typeface="微软雅黑" panose="020B0503020204020204" pitchFamily="34" charset="-122"/>
                <a:ea typeface="微软雅黑" panose="020B0503020204020204" pitchFamily="34" charset="-122"/>
                <a:sym typeface="+mn-ea"/>
              </a:rPr>
              <a:t> Typical</a:t>
            </a:r>
            <a:r>
              <a:rPr lang="en-US" altLang="fr-FR" sz="1200" b="1" kern="0" dirty="0">
                <a:solidFill>
                  <a:srgbClr val="FFFFFF"/>
                </a:solidFill>
                <a:latin typeface="微软雅黑" panose="020B0503020204020204" pitchFamily="34" charset="-122"/>
                <a:ea typeface="微软雅黑" panose="020B0503020204020204" pitchFamily="34" charset="-122"/>
                <a:sym typeface="+mn-ea"/>
              </a:rPr>
              <a:t> </a:t>
            </a:r>
            <a:r>
              <a:rPr lang="fr-FR"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Application Scenarios</a:t>
            </a:r>
            <a:endParaRPr lang="zh-CN" sz="1200" b="1" strike="noStrike"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endParaRPr>
          </a:p>
        </p:txBody>
      </p:sp>
      <p:pic>
        <p:nvPicPr>
          <p:cNvPr id="15" name="图片 14"/>
          <p:cNvPicPr>
            <a:picLocks noChangeAspect="1"/>
          </p:cNvPicPr>
          <p:nvPr/>
        </p:nvPicPr>
        <p:blipFill>
          <a:blip r:embed="rId1"/>
          <a:stretch>
            <a:fillRect/>
          </a:stretch>
        </p:blipFill>
        <p:spPr>
          <a:xfrm>
            <a:off x="3957955" y="4256405"/>
            <a:ext cx="4507230" cy="257683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2420" y="365125"/>
            <a:ext cx="10515600" cy="611505"/>
          </a:xfrm>
        </p:spPr>
        <p:txBody>
          <a:bodyPr/>
          <a:p>
            <a:pPr algn="l">
              <a:buClrTx/>
              <a:buSzTx/>
              <a:buFontTx/>
            </a:pPr>
            <a:r>
              <a:rPr lang="en-US" altLang="zh-CN">
                <a:sym typeface="+mn-ea"/>
              </a:rPr>
              <a:t>Voice Notification API</a:t>
            </a:r>
            <a:endParaRPr lang="zh-CN" altLang="en-US">
              <a:sym typeface="+mn-ea"/>
            </a:endParaRPr>
          </a:p>
        </p:txBody>
      </p:sp>
      <p:sp>
        <p:nvSpPr>
          <p:cNvPr id="7" name="矩形 6"/>
          <p:cNvSpPr/>
          <p:nvPr/>
        </p:nvSpPr>
        <p:spPr>
          <a:xfrm>
            <a:off x="294005" y="2391410"/>
            <a:ext cx="1962785" cy="635000"/>
          </a:xfrm>
          <a:prstGeom prst="rect">
            <a:avLst/>
          </a:prstGeom>
          <a:solidFill>
            <a:srgbClr val="C00000"/>
          </a:solidFill>
          <a:ln w="25400" cap="flat" cmpd="sng" algn="ctr">
            <a:noFill/>
            <a:prstDash val="solid"/>
          </a:ln>
          <a:effectLst/>
        </p:spPr>
        <p:txBody>
          <a:bodyPr lIns="162524" tIns="81276" rIns="162524" bIns="81276" anchor="ctr">
            <a:noAutofit/>
          </a:bodyPr>
          <a:p>
            <a:pPr lvl="0" algn="ctr" defTabSz="457200" eaLnBrk="1" fontAlgn="auto" hangingPunct="1">
              <a:spcBef>
                <a:spcPts val="0"/>
              </a:spcBef>
              <a:spcAft>
                <a:spcPts val="0"/>
              </a:spcAft>
              <a:buClrTx/>
              <a:buSzTx/>
              <a:buFontTx/>
              <a:defRPr/>
            </a:pPr>
            <a:r>
              <a:rPr lang="en-US"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5.</a:t>
            </a:r>
            <a:r>
              <a:rPr lang="zh-CN" altLang="en-US"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 </a:t>
            </a:r>
            <a:r>
              <a:rPr lang="fr-FR"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Introduction to Business </a:t>
            </a:r>
            <a:r>
              <a:rPr lang="fr-FR" altLang="zh-CN" sz="1200" b="1" kern="0" noProof="0" dirty="0" err="1">
                <a:ln>
                  <a:noFill/>
                </a:ln>
                <a:solidFill>
                  <a:srgbClr val="FFFFFF"/>
                </a:solidFill>
                <a:effectLst/>
                <a:uLnTx/>
                <a:uFillTx/>
                <a:latin typeface="微软雅黑" panose="020B0503020204020204" pitchFamily="34" charset="-122"/>
                <a:ea typeface="微软雅黑" panose="020B0503020204020204" pitchFamily="34" charset="-122"/>
                <a:sym typeface="+mn-ea"/>
              </a:rPr>
              <a:t>Processes</a:t>
            </a:r>
            <a:endParaRPr lang="zh-CN" altLang="en-US" sz="1200" b="1" strike="noStrike"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5714365" y="2608580"/>
            <a:ext cx="5724525" cy="3898265"/>
          </a:xfrm>
          <a:prstGeom prst="rect">
            <a:avLst/>
          </a:prstGeom>
          <a:noFill/>
        </p:spPr>
        <p:txBody>
          <a:bodyPr wrap="square" rtlCol="0">
            <a:noAutofit/>
          </a:bodyPr>
          <a:p>
            <a:pPr algn="just">
              <a:lnSpc>
                <a:spcPct val="150000"/>
              </a:lnSpc>
              <a:spcAft>
                <a:spcPts val="1000"/>
              </a:spcAft>
            </a:pPr>
            <a:r>
              <a:rPr sz="1200" b="1" dirty="0">
                <a:latin typeface="微软雅黑" panose="020B0503020204020204" pitchFamily="34" charset="-122"/>
                <a:ea typeface="微软雅黑" panose="020B0503020204020204" pitchFamily="34" charset="-122"/>
              </a:rPr>
              <a:t>The Open </a:t>
            </a:r>
            <a:r>
              <a:rPr lang="en-US" sz="1200" b="1" dirty="0">
                <a:latin typeface="微软雅黑" panose="020B0503020204020204" pitchFamily="34" charset="-122"/>
                <a:ea typeface="微软雅黑" panose="020B0503020204020204" pitchFamily="34" charset="-122"/>
              </a:rPr>
              <a:t>G</a:t>
            </a:r>
            <a:r>
              <a:rPr sz="1200" b="1" dirty="0">
                <a:latin typeface="微软雅黑" panose="020B0503020204020204" pitchFamily="34" charset="-122"/>
                <a:ea typeface="微软雅黑" panose="020B0503020204020204" pitchFamily="34" charset="-122"/>
              </a:rPr>
              <a:t>ateway first</a:t>
            </a:r>
            <a:r>
              <a:rPr lang="en-US" sz="1200" b="1" dirty="0">
                <a:latin typeface="微软雅黑" panose="020B0503020204020204" pitchFamily="34" charset="-122"/>
                <a:ea typeface="微软雅黑" panose="020B0503020204020204" pitchFamily="34" charset="-122"/>
              </a:rPr>
              <a:t>ly</a:t>
            </a:r>
            <a:r>
              <a:rPr sz="1200" b="1" dirty="0">
                <a:latin typeface="微软雅黑" panose="020B0503020204020204" pitchFamily="34" charset="-122"/>
                <a:ea typeface="微软雅黑" panose="020B0503020204020204" pitchFamily="34" charset="-122"/>
              </a:rPr>
              <a:t> assigns enterprise IDs and tokens to customers for calling voice notification API.</a:t>
            </a:r>
            <a:endParaRPr sz="1200" b="1" dirty="0">
              <a:latin typeface="微软雅黑" panose="020B0503020204020204" pitchFamily="34" charset="-122"/>
              <a:ea typeface="微软雅黑" panose="020B0503020204020204" pitchFamily="34" charset="-122"/>
            </a:endParaRPr>
          </a:p>
          <a:p>
            <a:pPr algn="just">
              <a:lnSpc>
                <a:spcPct val="150000"/>
              </a:lnSpc>
              <a:spcAft>
                <a:spcPts val="1000"/>
              </a:spcAft>
            </a:pPr>
            <a:r>
              <a:rPr sz="1200" dirty="0">
                <a:latin typeface="微软雅黑" panose="020B0503020204020204" pitchFamily="34" charset="-122"/>
                <a:ea typeface="微软雅黑" panose="020B0503020204020204" pitchFamily="34" charset="-122"/>
              </a:rPr>
              <a:t>1. The enterprise side automatically initiates a call by setting the caller, and the enterprise application server calls the voice notification API (carrying the called number, notification content text, or audio and video file URL) to request </a:t>
            </a:r>
            <a:r>
              <a:rPr lang="en-US" sz="1200" dirty="0">
                <a:latin typeface="微软雅黑" panose="020B0503020204020204" pitchFamily="34" charset="-122"/>
                <a:ea typeface="微软雅黑" panose="020B0503020204020204" pitchFamily="34" charset="-122"/>
              </a:rPr>
              <a:t>a</a:t>
            </a:r>
            <a:r>
              <a:rPr sz="1200" dirty="0">
                <a:latin typeface="微软雅黑" panose="020B0503020204020204" pitchFamily="34" charset="-122"/>
                <a:ea typeface="微软雅黑" panose="020B0503020204020204" pitchFamily="34" charset="-122"/>
              </a:rPr>
              <a:t> call.</a:t>
            </a:r>
            <a:endParaRPr sz="1200" dirty="0">
              <a:latin typeface="微软雅黑" panose="020B0503020204020204" pitchFamily="34" charset="-122"/>
              <a:ea typeface="微软雅黑" panose="020B0503020204020204" pitchFamily="34" charset="-122"/>
            </a:endParaRPr>
          </a:p>
          <a:p>
            <a:pPr algn="just">
              <a:lnSpc>
                <a:spcPct val="150000"/>
              </a:lnSpc>
              <a:spcAft>
                <a:spcPts val="1000"/>
              </a:spcAft>
            </a:pPr>
            <a:r>
              <a:rPr sz="1200" dirty="0">
                <a:latin typeface="微软雅黑" panose="020B0503020204020204" pitchFamily="34" charset="-122"/>
                <a:ea typeface="微软雅黑" panose="020B0503020204020204" pitchFamily="34" charset="-122"/>
              </a:rPr>
              <a:t>2. Call the called 1-N number</a:t>
            </a:r>
            <a:r>
              <a:rPr lang="en-US" sz="1200" dirty="0">
                <a:latin typeface="微软雅黑" panose="020B0503020204020204" pitchFamily="34" charset="-122"/>
                <a:ea typeface="微软雅黑" panose="020B0503020204020204" pitchFamily="34" charset="-122"/>
              </a:rPr>
              <a:t>s</a:t>
            </a:r>
            <a:r>
              <a:rPr sz="1200" dirty="0">
                <a:latin typeface="微软雅黑" panose="020B0503020204020204" pitchFamily="34" charset="-122"/>
                <a:ea typeface="微软雅黑" panose="020B0503020204020204" pitchFamily="34" charset="-122"/>
              </a:rPr>
              <a:t>, and after the call is established and connected, directly play the pre recorded audio and video files.</a:t>
            </a:r>
            <a:endParaRPr sz="1200" dirty="0">
              <a:latin typeface="微软雅黑" panose="020B0503020204020204" pitchFamily="34" charset="-122"/>
              <a:ea typeface="微软雅黑" panose="020B0503020204020204" pitchFamily="34" charset="-122"/>
            </a:endParaRPr>
          </a:p>
          <a:p>
            <a:pPr algn="just">
              <a:lnSpc>
                <a:spcPct val="150000"/>
              </a:lnSpc>
              <a:spcAft>
                <a:spcPts val="1000"/>
              </a:spcAft>
            </a:pPr>
            <a:r>
              <a:rPr sz="1200" dirty="0">
                <a:latin typeface="微软雅黑" panose="020B0503020204020204" pitchFamily="34" charset="-122"/>
                <a:ea typeface="微软雅黑" panose="020B0503020204020204" pitchFamily="34" charset="-122"/>
              </a:rPr>
              <a:t>3. Notification text content can also be sent, and Open Gateway can call the TT service module to convert the text into voice before calling the called party </a:t>
            </a:r>
            <a:r>
              <a:rPr lang="en-US" sz="1200" dirty="0">
                <a:latin typeface="微软雅黑" panose="020B0503020204020204" pitchFamily="34" charset="-122"/>
                <a:ea typeface="微软雅黑" panose="020B0503020204020204" pitchFamily="34" charset="-122"/>
              </a:rPr>
              <a:t>UE</a:t>
            </a:r>
            <a:r>
              <a:rPr sz="1200" dirty="0">
                <a:latin typeface="微软雅黑" panose="020B0503020204020204" pitchFamily="34" charset="-122"/>
                <a:ea typeface="微软雅黑" panose="020B0503020204020204" pitchFamily="34" charset="-122"/>
              </a:rPr>
              <a:t> for notification broadcast.</a:t>
            </a:r>
            <a:endParaRPr sz="1200" dirty="0">
              <a:latin typeface="微软雅黑" panose="020B0503020204020204" pitchFamily="34" charset="-122"/>
              <a:ea typeface="微软雅黑" panose="020B0503020204020204" pitchFamily="34" charset="-122"/>
            </a:endParaRPr>
          </a:p>
        </p:txBody>
      </p:sp>
      <p:grpSp>
        <p:nvGrpSpPr>
          <p:cNvPr id="16" name="组合 15"/>
          <p:cNvGrpSpPr/>
          <p:nvPr/>
        </p:nvGrpSpPr>
        <p:grpSpPr>
          <a:xfrm rot="0">
            <a:off x="495300" y="3524250"/>
            <a:ext cx="2288540" cy="334613"/>
            <a:chOff x="3315" y="4998"/>
            <a:chExt cx="2598" cy="793"/>
          </a:xfrm>
        </p:grpSpPr>
        <p:sp>
          <p:nvSpPr>
            <p:cNvPr id="10" name="矩形 9"/>
            <p:cNvSpPr/>
            <p:nvPr/>
          </p:nvSpPr>
          <p:spPr>
            <a:xfrm>
              <a:off x="3315" y="4998"/>
              <a:ext cx="2598" cy="724"/>
            </a:xfrm>
            <a:prstGeom prst="rect">
              <a:avLst/>
            </a:prstGeom>
            <a:ln w="12700"/>
          </p:spPr>
          <p:style>
            <a:lnRef idx="2">
              <a:schemeClr val="dk1"/>
            </a:lnRef>
            <a:fillRef idx="1">
              <a:schemeClr val="lt1"/>
            </a:fillRef>
            <a:effectRef idx="0">
              <a:schemeClr val="dk1"/>
            </a:effectRef>
            <a:fontRef idx="minor">
              <a:schemeClr val="dk1"/>
            </a:fontRef>
          </p:style>
          <p:txBody>
            <a:bodyPr vert="horz" wrap="square" lIns="0" tIns="44436" rIns="91440" bIns="45720" numCol="1" anchor="t" anchorCtr="0" compatLnSpc="1">
              <a:noAutofit/>
            </a:bodyPr>
            <a:p>
              <a:pPr marL="0" marR="0" algn="dist" defTabSz="914400" rtl="0" eaLnBrk="0" fontAlgn="t" latinLnBrk="0" hangingPunct="0">
                <a:lnSpc>
                  <a:spcPct val="100000"/>
                </a:lnSpc>
                <a:spcBef>
                  <a:spcPct val="0"/>
                </a:spcBef>
                <a:spcAft>
                  <a:spcPct val="0"/>
                </a:spcAft>
                <a:buClrTx/>
                <a:buSzTx/>
                <a:buFontTx/>
              </a:pPr>
              <a:endParaRPr kumimoji="0" lang="zh-CN" altLang="en-US" sz="12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endParaRPr>
            </a:p>
            <a:p>
              <a:pPr marL="0" marR="0" algn="dist" defTabSz="914400" rtl="0" eaLnBrk="0" fontAlgn="t" latinLnBrk="0" hangingPunct="0">
                <a:lnSpc>
                  <a:spcPct val="100000"/>
                </a:lnSpc>
                <a:spcBef>
                  <a:spcPct val="0"/>
                </a:spcBef>
                <a:spcAft>
                  <a:spcPct val="0"/>
                </a:spcAft>
                <a:buClrTx/>
                <a:buSzTx/>
                <a:buFontTx/>
              </a:pPr>
              <a:endParaRPr kumimoji="0" lang="zh-CN" altLang="en-US" sz="12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endParaRPr>
            </a:p>
          </p:txBody>
        </p:sp>
        <p:sp>
          <p:nvSpPr>
            <p:cNvPr id="11" name="文本框 10"/>
            <p:cNvSpPr txBox="1"/>
            <p:nvPr/>
          </p:nvSpPr>
          <p:spPr>
            <a:xfrm>
              <a:off x="3316" y="5138"/>
              <a:ext cx="2468" cy="653"/>
            </a:xfrm>
            <a:prstGeom prst="rect">
              <a:avLst/>
            </a:prstGeom>
            <a:noFill/>
          </p:spPr>
          <p:txBody>
            <a:bodyPr wrap="square" rtlCol="0" anchor="t">
              <a:spAutoFit/>
            </a:bodyPr>
            <a:p>
              <a:pPr marL="0" marR="0" algn="l" defTabSz="914400" rtl="0" eaLnBrk="0" fontAlgn="t" latinLnBrk="0" hangingPunct="0">
                <a:lnSpc>
                  <a:spcPct val="100000"/>
                </a:lnSpc>
                <a:spcBef>
                  <a:spcPct val="0"/>
                </a:spcBef>
                <a:spcAft>
                  <a:spcPct val="0"/>
                </a:spcAft>
                <a:buClrTx/>
                <a:buSzTx/>
                <a:buFontTx/>
              </a:pPr>
              <a:r>
                <a:rPr lang="zh-CN" altLang="en-US" sz="1200" dirty="0" smtClean="0">
                  <a:ln>
                    <a:noFill/>
                  </a:ln>
                  <a:solidFill>
                    <a:srgbClr val="666666"/>
                  </a:solidFill>
                  <a:effectLst/>
                  <a:latin typeface="Arial" panose="020B0604020202020204" pitchFamily="34" charset="0"/>
                  <a:ea typeface="微软雅黑" panose="020B0503020204020204" pitchFamily="34" charset="-122"/>
                  <a:sym typeface="+mn-ea"/>
                </a:rPr>
                <a:t>enterprise application server</a:t>
              </a:r>
              <a:r>
                <a:rPr lang="en-US" altLang="zh-CN" sz="1200" dirty="0" smtClean="0">
                  <a:ln>
                    <a:noFill/>
                  </a:ln>
                  <a:solidFill>
                    <a:srgbClr val="666666"/>
                  </a:solidFill>
                  <a:effectLst/>
                  <a:latin typeface="Arial" panose="020B0604020202020204" pitchFamily="34" charset="0"/>
                  <a:ea typeface="微软雅黑" panose="020B0503020204020204" pitchFamily="34" charset="-122"/>
                  <a:sym typeface="+mn-ea"/>
                </a:rPr>
                <a:t>s</a:t>
              </a:r>
              <a:endParaRPr lang="en-US" altLang="zh-CN" sz="1200"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grpSp>
      <p:sp>
        <p:nvSpPr>
          <p:cNvPr id="12" name="矩形 11"/>
          <p:cNvSpPr/>
          <p:nvPr/>
        </p:nvSpPr>
        <p:spPr>
          <a:xfrm>
            <a:off x="300355" y="4574540"/>
            <a:ext cx="1866900" cy="466090"/>
          </a:xfrm>
          <a:prstGeom prst="rect">
            <a:avLst/>
          </a:prstGeom>
          <a:ln w="12700"/>
        </p:spPr>
        <p:style>
          <a:lnRef idx="2">
            <a:schemeClr val="dk1"/>
          </a:lnRef>
          <a:fillRef idx="1">
            <a:schemeClr val="lt1"/>
          </a:fillRef>
          <a:effectRef idx="0">
            <a:schemeClr val="dk1"/>
          </a:effectRef>
          <a:fontRef idx="minor">
            <a:schemeClr val="dk1"/>
          </a:fontRef>
        </p:style>
        <p:txBody>
          <a:bodyPr vertOverflow="overflow" horzOverflow="overflow" vert="horz" wrap="square" lIns="0" tIns="44436" rIns="91440" bIns="45720" numCol="1" spcCol="0" rtlCol="0" fromWordArt="0" anchor="t" anchorCtr="0" forceAA="0" compatLnSpc="1">
            <a:noAutofit/>
          </a:bodyPr>
          <a:p>
            <a:pPr lvl="0" algn="dist" eaLnBrk="0" fontAlgn="t" hangingPunct="0">
              <a:buClrTx/>
              <a:buSzTx/>
              <a:buFontTx/>
            </a:pPr>
            <a:endParaRPr lang="zh-CN" altLang="en-US" sz="1200"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sp>
        <p:nvSpPr>
          <p:cNvPr id="13" name="文本框 12"/>
          <p:cNvSpPr txBox="1"/>
          <p:nvPr/>
        </p:nvSpPr>
        <p:spPr>
          <a:xfrm>
            <a:off x="207010" y="4596130"/>
            <a:ext cx="2049780" cy="460375"/>
          </a:xfrm>
          <a:prstGeom prst="rect">
            <a:avLst/>
          </a:prstGeom>
          <a:noFill/>
        </p:spPr>
        <p:txBody>
          <a:bodyPr wrap="square" rtlCol="0" anchor="t">
            <a:spAutoFit/>
          </a:bodyPr>
          <a:p>
            <a:pPr marL="0" marR="0" algn="ctr" defTabSz="914400" rtl="0" eaLnBrk="0" fontAlgn="t" latinLnBrk="0" hangingPunct="0">
              <a:lnSpc>
                <a:spcPct val="100000"/>
              </a:lnSpc>
              <a:spcBef>
                <a:spcPct val="0"/>
              </a:spcBef>
              <a:spcAft>
                <a:spcPct val="0"/>
              </a:spcAft>
              <a:buClrTx/>
              <a:buSzTx/>
              <a:buFontTx/>
            </a:pPr>
            <a:r>
              <a:rPr lang="en-US" altLang="zh-CN" sz="1200" dirty="0" smtClean="0">
                <a:ln>
                  <a:noFill/>
                </a:ln>
                <a:solidFill>
                  <a:srgbClr val="666666"/>
                </a:solidFill>
                <a:effectLst/>
                <a:latin typeface="Arial" panose="020B0604020202020204" pitchFamily="34" charset="0"/>
                <a:ea typeface="微软雅黑" panose="020B0503020204020204" pitchFamily="34" charset="-122"/>
                <a:sym typeface="+mn-ea"/>
              </a:rPr>
              <a:t>Open Gateway </a:t>
            </a:r>
            <a:r>
              <a:rPr sz="1200" dirty="0" smtClean="0">
                <a:ln>
                  <a:noFill/>
                </a:ln>
                <a:solidFill>
                  <a:srgbClr val="666666"/>
                </a:solidFill>
                <a:effectLst/>
                <a:latin typeface="Arial" panose="020B0604020202020204" pitchFamily="34" charset="0"/>
                <a:ea typeface="微软雅黑" panose="020B0503020204020204" pitchFamily="34" charset="-122"/>
                <a:sym typeface="+mn-ea"/>
              </a:rPr>
              <a:t>Voice notification</a:t>
            </a:r>
            <a:endParaRPr sz="1200"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grpSp>
        <p:nvGrpSpPr>
          <p:cNvPr id="20" name="组合 19"/>
          <p:cNvGrpSpPr/>
          <p:nvPr/>
        </p:nvGrpSpPr>
        <p:grpSpPr>
          <a:xfrm rot="0">
            <a:off x="302260" y="5871210"/>
            <a:ext cx="1862455" cy="328629"/>
            <a:chOff x="3345" y="7830"/>
            <a:chExt cx="2632" cy="709"/>
          </a:xfrm>
        </p:grpSpPr>
        <p:sp>
          <p:nvSpPr>
            <p:cNvPr id="14" name="矩形 13"/>
            <p:cNvSpPr/>
            <p:nvPr/>
          </p:nvSpPr>
          <p:spPr>
            <a:xfrm>
              <a:off x="3345" y="7830"/>
              <a:ext cx="2632" cy="648"/>
            </a:xfrm>
            <a:prstGeom prst="rect">
              <a:avLst/>
            </a:prstGeom>
            <a:ln w="12700"/>
          </p:spPr>
          <p:style>
            <a:lnRef idx="2">
              <a:schemeClr val="dk1"/>
            </a:lnRef>
            <a:fillRef idx="1">
              <a:schemeClr val="lt1"/>
            </a:fillRef>
            <a:effectRef idx="0">
              <a:schemeClr val="dk1"/>
            </a:effectRef>
            <a:fontRef idx="minor">
              <a:schemeClr val="dk1"/>
            </a:fontRef>
          </p:style>
          <p:txBody>
            <a:bodyPr vertOverflow="overflow" horzOverflow="overflow" vert="horz" wrap="square" lIns="0" tIns="44436" rIns="91440" bIns="45720" numCol="1" spcCol="0" rtlCol="0" fromWordArt="0" anchor="t" anchorCtr="0" forceAA="0" compatLnSpc="1">
              <a:noAutofit/>
            </a:bodyPr>
            <a:p>
              <a:pPr lvl="0" algn="dist" eaLnBrk="0" fontAlgn="t" hangingPunct="0">
                <a:buClrTx/>
                <a:buSzTx/>
                <a:buFontTx/>
              </a:pPr>
              <a:endParaRPr lang="zh-CN" altLang="en-US" sz="1200"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sp>
          <p:nvSpPr>
            <p:cNvPr id="15" name="文本框 14"/>
            <p:cNvSpPr txBox="1"/>
            <p:nvPr/>
          </p:nvSpPr>
          <p:spPr>
            <a:xfrm>
              <a:off x="3553" y="7944"/>
              <a:ext cx="2231" cy="595"/>
            </a:xfrm>
            <a:prstGeom prst="rect">
              <a:avLst/>
            </a:prstGeom>
            <a:noFill/>
          </p:spPr>
          <p:txBody>
            <a:bodyPr wrap="square" rtlCol="0" anchor="t">
              <a:spAutoFit/>
            </a:bodyPr>
            <a:p>
              <a:pPr marL="0" marR="0" algn="ctr" defTabSz="914400" rtl="0" eaLnBrk="0" fontAlgn="t" latinLnBrk="0" hangingPunct="0">
                <a:lnSpc>
                  <a:spcPct val="100000"/>
                </a:lnSpc>
                <a:spcBef>
                  <a:spcPct val="0"/>
                </a:spcBef>
                <a:spcAft>
                  <a:spcPct val="0"/>
                </a:spcAft>
                <a:buClrTx/>
                <a:buSzTx/>
                <a:buFontTx/>
              </a:pPr>
              <a:r>
                <a:rPr lang="en-US" altLang="zh-CN" sz="1200" dirty="0" smtClean="0">
                  <a:ln>
                    <a:noFill/>
                  </a:ln>
                  <a:solidFill>
                    <a:srgbClr val="666666"/>
                  </a:solidFill>
                  <a:effectLst/>
                  <a:latin typeface="Arial" panose="020B0604020202020204" pitchFamily="34" charset="0"/>
                  <a:ea typeface="微软雅黑" panose="020B0503020204020204" pitchFamily="34" charset="-122"/>
                  <a:sym typeface="+mn-ea"/>
                </a:rPr>
                <a:t>TTS</a:t>
              </a:r>
              <a:endParaRPr lang="en-US" altLang="zh-CN" sz="1200"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grpSp>
      <p:cxnSp>
        <p:nvCxnSpPr>
          <p:cNvPr id="17" name="直接箭头连接符 16"/>
          <p:cNvCxnSpPr/>
          <p:nvPr/>
        </p:nvCxnSpPr>
        <p:spPr>
          <a:xfrm>
            <a:off x="1406525" y="3858895"/>
            <a:ext cx="0" cy="715645"/>
          </a:xfrm>
          <a:prstGeom prst="straightConnector1">
            <a:avLst/>
          </a:prstGeom>
          <a:ln>
            <a:headEnd type="none" w="med" len="med"/>
            <a:tailEnd type="arrow" w="med" len="med"/>
          </a:ln>
        </p:spPr>
        <p:style>
          <a:lnRef idx="1">
            <a:schemeClr val="accent4"/>
          </a:lnRef>
          <a:fillRef idx="0">
            <a:schemeClr val="accent4"/>
          </a:fillRef>
          <a:effectRef idx="0">
            <a:schemeClr val="accent4"/>
          </a:effectRef>
          <a:fontRef idx="minor">
            <a:schemeClr val="tx1"/>
          </a:fontRef>
        </p:style>
      </p:cxnSp>
      <p:sp>
        <p:nvSpPr>
          <p:cNvPr id="18" name="文本框 17"/>
          <p:cNvSpPr txBox="1"/>
          <p:nvPr/>
        </p:nvSpPr>
        <p:spPr>
          <a:xfrm>
            <a:off x="464185" y="4005580"/>
            <a:ext cx="2828290" cy="248285"/>
          </a:xfrm>
          <a:prstGeom prst="rect">
            <a:avLst/>
          </a:prstGeom>
          <a:noFill/>
        </p:spPr>
        <p:txBody>
          <a:bodyPr wrap="square" rtlCol="0">
            <a:noAutofit/>
          </a:bodyPr>
          <a:p>
            <a:pPr algn="l"/>
            <a:r>
              <a:rPr lang="zh-CN" altLang="en-US" sz="900" b="1" dirty="0">
                <a:latin typeface="微软雅黑" panose="020B0503020204020204" pitchFamily="34" charset="-122"/>
                <a:ea typeface="微软雅黑" panose="020B0503020204020204" pitchFamily="34" charset="-122"/>
              </a:rPr>
              <a:t>1. Call the voice notification API application</a:t>
            </a:r>
            <a:endParaRPr lang="zh-CN" altLang="en-US" sz="900" b="1" dirty="0">
              <a:latin typeface="微软雅黑" panose="020B0503020204020204" pitchFamily="34" charset="-122"/>
              <a:ea typeface="微软雅黑" panose="020B0503020204020204" pitchFamily="34" charset="-122"/>
            </a:endParaRPr>
          </a:p>
          <a:p>
            <a:pPr algn="l"/>
            <a:r>
              <a:rPr sz="900" dirty="0">
                <a:latin typeface="微软雅黑" panose="020B0503020204020204" pitchFamily="34" charset="-122"/>
                <a:ea typeface="微软雅黑" panose="020B0503020204020204" pitchFamily="34" charset="-122"/>
              </a:rPr>
              <a:t>(Submit the called number, notification content text/audio and video file URL)</a:t>
            </a:r>
            <a:endParaRPr sz="900" dirty="0">
              <a:latin typeface="微软雅黑" panose="020B0503020204020204" pitchFamily="34" charset="-122"/>
              <a:ea typeface="微软雅黑" panose="020B0503020204020204" pitchFamily="34" charset="-122"/>
            </a:endParaRPr>
          </a:p>
        </p:txBody>
      </p:sp>
      <p:cxnSp>
        <p:nvCxnSpPr>
          <p:cNvPr id="21" name="直接箭头连接符 20"/>
          <p:cNvCxnSpPr/>
          <p:nvPr/>
        </p:nvCxnSpPr>
        <p:spPr>
          <a:xfrm>
            <a:off x="1231900" y="5041265"/>
            <a:ext cx="0" cy="814705"/>
          </a:xfrm>
          <a:prstGeom prst="straightConnector1">
            <a:avLst/>
          </a:prstGeom>
          <a:ln>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22" name="文本框 21"/>
          <p:cNvSpPr txBox="1"/>
          <p:nvPr/>
        </p:nvSpPr>
        <p:spPr>
          <a:xfrm>
            <a:off x="570865" y="5442585"/>
            <a:ext cx="1654175" cy="224790"/>
          </a:xfrm>
          <a:prstGeom prst="rect">
            <a:avLst/>
          </a:prstGeom>
          <a:noFill/>
        </p:spPr>
        <p:txBody>
          <a:bodyPr wrap="square" rtlCol="0">
            <a:noAutofit/>
          </a:bodyPr>
          <a:p>
            <a:pPr algn="l"/>
            <a:r>
              <a:rPr lang="zh-CN" sz="800" b="1" dirty="0">
                <a:latin typeface="微软雅黑" panose="020B0503020204020204" pitchFamily="34" charset="-122"/>
                <a:ea typeface="微软雅黑" panose="020B0503020204020204" pitchFamily="34" charset="-122"/>
              </a:rPr>
              <a:t>2. Notification Content Text</a:t>
            </a:r>
            <a:endParaRPr lang="zh-CN" sz="800" b="1" dirty="0">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1"/>
          <a:stretch>
            <a:fillRect/>
          </a:stretch>
        </p:blipFill>
        <p:spPr>
          <a:xfrm>
            <a:off x="4476115" y="4185285"/>
            <a:ext cx="372110" cy="533400"/>
          </a:xfrm>
          <a:prstGeom prst="rect">
            <a:avLst/>
          </a:prstGeom>
        </p:spPr>
      </p:pic>
      <p:cxnSp>
        <p:nvCxnSpPr>
          <p:cNvPr id="24" name="直接箭头连接符 23"/>
          <p:cNvCxnSpPr>
            <a:endCxn id="9" idx="0"/>
          </p:cNvCxnSpPr>
          <p:nvPr/>
        </p:nvCxnSpPr>
        <p:spPr>
          <a:xfrm>
            <a:off x="2167255" y="4863465"/>
            <a:ext cx="1282065"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5" name="文本框 24"/>
          <p:cNvSpPr txBox="1"/>
          <p:nvPr/>
        </p:nvSpPr>
        <p:spPr>
          <a:xfrm>
            <a:off x="2145030" y="4548505"/>
            <a:ext cx="1294765" cy="408940"/>
          </a:xfrm>
          <a:prstGeom prst="rect">
            <a:avLst/>
          </a:prstGeom>
          <a:noFill/>
        </p:spPr>
        <p:txBody>
          <a:bodyPr wrap="square" rtlCol="0">
            <a:noAutofit/>
          </a:bodyPr>
          <a:p>
            <a:pPr algn="l"/>
            <a:r>
              <a:rPr sz="800" b="1" dirty="0">
                <a:latin typeface="微软雅黑" panose="020B0503020204020204" pitchFamily="34" charset="-122"/>
                <a:ea typeface="微软雅黑" panose="020B0503020204020204" pitchFamily="34" charset="-122"/>
              </a:rPr>
              <a:t>3. Call number 1-N</a:t>
            </a:r>
            <a:endParaRPr sz="800" b="1" dirty="0">
              <a:latin typeface="微软雅黑" panose="020B0503020204020204" pitchFamily="34" charset="-122"/>
              <a:ea typeface="微软雅黑" panose="020B0503020204020204" pitchFamily="34" charset="-122"/>
            </a:endParaRPr>
          </a:p>
          <a:p>
            <a:pPr algn="l"/>
            <a:r>
              <a:rPr sz="800" b="1" dirty="0">
                <a:latin typeface="微软雅黑" panose="020B0503020204020204" pitchFamily="34" charset="-122"/>
                <a:ea typeface="微软雅黑" panose="020B0503020204020204" pitchFamily="34" charset="-122"/>
              </a:rPr>
              <a:t>Broadcast voice notification after connection</a:t>
            </a:r>
            <a:endParaRPr sz="800" b="1"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4631690" y="4445000"/>
            <a:ext cx="595630" cy="245110"/>
          </a:xfrm>
          <a:prstGeom prst="rect">
            <a:avLst/>
          </a:prstGeom>
          <a:noFill/>
        </p:spPr>
        <p:txBody>
          <a:bodyPr wrap="square" rtlCol="0" anchor="t">
            <a:spAutoFit/>
          </a:bodyPr>
          <a:p>
            <a:pPr marL="0" marR="0" algn="ctr" defTabSz="914400" rtl="0" eaLnBrk="0" fontAlgn="t" latinLnBrk="0" hangingPunct="0">
              <a:lnSpc>
                <a:spcPct val="100000"/>
              </a:lnSpc>
              <a:spcBef>
                <a:spcPct val="0"/>
              </a:spcBef>
              <a:spcAft>
                <a:spcPct val="0"/>
              </a:spcAft>
              <a:buClrTx/>
              <a:buSzTx/>
              <a:buFontTx/>
            </a:pPr>
            <a:r>
              <a:rPr lang="en-US" altLang="zh-CN" sz="1000" dirty="0" smtClean="0">
                <a:ln>
                  <a:noFill/>
                </a:ln>
                <a:solidFill>
                  <a:srgbClr val="666666"/>
                </a:solidFill>
                <a:effectLst/>
                <a:latin typeface="Arial" panose="020B0604020202020204" pitchFamily="34" charset="0"/>
                <a:ea typeface="微软雅黑" panose="020B0503020204020204" pitchFamily="34" charset="-122"/>
                <a:sym typeface="+mn-ea"/>
              </a:rPr>
              <a:t>UE 1</a:t>
            </a:r>
            <a:endParaRPr lang="en-US" altLang="zh-CN" sz="1000"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grpSp>
        <p:nvGrpSpPr>
          <p:cNvPr id="5" name="组合 4"/>
          <p:cNvGrpSpPr/>
          <p:nvPr/>
        </p:nvGrpSpPr>
        <p:grpSpPr>
          <a:xfrm rot="0">
            <a:off x="495935" y="3225165"/>
            <a:ext cx="2621280" cy="306070"/>
            <a:chOff x="2885" y="4674"/>
            <a:chExt cx="3760" cy="724"/>
          </a:xfrm>
        </p:grpSpPr>
        <p:sp>
          <p:nvSpPr>
            <p:cNvPr id="6" name="矩形 5"/>
            <p:cNvSpPr/>
            <p:nvPr/>
          </p:nvSpPr>
          <p:spPr>
            <a:xfrm>
              <a:off x="2885" y="4674"/>
              <a:ext cx="3294" cy="724"/>
            </a:xfrm>
            <a:prstGeom prst="rect">
              <a:avLst/>
            </a:prstGeom>
            <a:ln w="12700"/>
          </p:spPr>
          <p:style>
            <a:lnRef idx="2">
              <a:schemeClr val="dk1"/>
            </a:lnRef>
            <a:fillRef idx="1">
              <a:schemeClr val="lt1"/>
            </a:fillRef>
            <a:effectRef idx="0">
              <a:schemeClr val="dk1"/>
            </a:effectRef>
            <a:fontRef idx="minor">
              <a:schemeClr val="dk1"/>
            </a:fontRef>
          </p:style>
          <p:txBody>
            <a:bodyPr vert="horz" wrap="square" lIns="0" tIns="44436" rIns="91440" bIns="45720" numCol="1" anchor="t" anchorCtr="0" compatLnSpc="1">
              <a:noAutofit/>
            </a:bodyPr>
            <a:p>
              <a:pPr marL="0" marR="0" algn="dist" defTabSz="914400" rtl="0" eaLnBrk="0" fontAlgn="t" latinLnBrk="0" hangingPunct="0">
                <a:lnSpc>
                  <a:spcPct val="100000"/>
                </a:lnSpc>
                <a:spcBef>
                  <a:spcPct val="0"/>
                </a:spcBef>
                <a:spcAft>
                  <a:spcPct val="0"/>
                </a:spcAft>
                <a:buClrTx/>
                <a:buSzTx/>
                <a:buFontTx/>
              </a:pPr>
              <a:endParaRPr kumimoji="0" lang="zh-CN" altLang="en-US" sz="12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endParaRPr>
            </a:p>
            <a:p>
              <a:pPr marL="0" marR="0" algn="dist" defTabSz="914400" rtl="0" eaLnBrk="0" fontAlgn="t" latinLnBrk="0" hangingPunct="0">
                <a:lnSpc>
                  <a:spcPct val="100000"/>
                </a:lnSpc>
                <a:spcBef>
                  <a:spcPct val="0"/>
                </a:spcBef>
                <a:spcAft>
                  <a:spcPct val="0"/>
                </a:spcAft>
                <a:buClrTx/>
                <a:buSzTx/>
                <a:buFontTx/>
              </a:pPr>
              <a:endParaRPr kumimoji="0" lang="zh-CN" altLang="en-US" sz="12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endParaRPr>
            </a:p>
          </p:txBody>
        </p:sp>
        <p:sp>
          <p:nvSpPr>
            <p:cNvPr id="8" name="文本框 7"/>
            <p:cNvSpPr txBox="1"/>
            <p:nvPr/>
          </p:nvSpPr>
          <p:spPr>
            <a:xfrm>
              <a:off x="3090" y="4730"/>
              <a:ext cx="3555" cy="652"/>
            </a:xfrm>
            <a:prstGeom prst="rect">
              <a:avLst/>
            </a:prstGeom>
            <a:noFill/>
          </p:spPr>
          <p:txBody>
            <a:bodyPr wrap="square" rtlCol="0" anchor="t">
              <a:spAutoFit/>
            </a:bodyPr>
            <a:p>
              <a:pPr marL="0" marR="0" algn="l" defTabSz="914400" rtl="0" eaLnBrk="0" fontAlgn="t" latinLnBrk="0" hangingPunct="0">
                <a:lnSpc>
                  <a:spcPct val="100000"/>
                </a:lnSpc>
                <a:spcBef>
                  <a:spcPct val="0"/>
                </a:spcBef>
                <a:spcAft>
                  <a:spcPct val="0"/>
                </a:spcAft>
                <a:buClrTx/>
                <a:buSzTx/>
                <a:buFontTx/>
              </a:pPr>
              <a:r>
                <a:rPr lang="en-US" altLang="zh-CN" sz="1200" dirty="0" smtClean="0">
                  <a:ln>
                    <a:noFill/>
                  </a:ln>
                  <a:solidFill>
                    <a:srgbClr val="666666"/>
                  </a:solidFill>
                  <a:effectLst/>
                  <a:latin typeface="Arial" panose="020B0604020202020204" pitchFamily="34" charset="0"/>
                  <a:ea typeface="微软雅黑" panose="020B0503020204020204" pitchFamily="34" charset="-122"/>
                  <a:sym typeface="+mn-ea"/>
                </a:rPr>
                <a:t>web/</a:t>
              </a:r>
              <a:r>
                <a:rPr lang="zh-CN" altLang="en-US" sz="1200" dirty="0" smtClean="0">
                  <a:ln>
                    <a:noFill/>
                  </a:ln>
                  <a:solidFill>
                    <a:srgbClr val="666666"/>
                  </a:solidFill>
                  <a:effectLst/>
                  <a:latin typeface="Arial" panose="020B0604020202020204" pitchFamily="34" charset="0"/>
                  <a:ea typeface="微软雅黑" panose="020B0503020204020204" pitchFamily="34" charset="-122"/>
                  <a:sym typeface="+mn-ea"/>
                </a:rPr>
                <a:t>Client</a:t>
              </a:r>
              <a:r>
                <a:rPr lang="en-US" altLang="zh-CN" sz="1200" dirty="0" smtClean="0">
                  <a:ln>
                    <a:noFill/>
                  </a:ln>
                  <a:solidFill>
                    <a:srgbClr val="666666"/>
                  </a:solidFill>
                  <a:effectLst/>
                  <a:latin typeface="Arial" panose="020B0604020202020204" pitchFamily="34" charset="0"/>
                  <a:ea typeface="微软雅黑" panose="020B0503020204020204" pitchFamily="34" charset="-122"/>
                  <a:sym typeface="+mn-ea"/>
                </a:rPr>
                <a:t>/APP/portal</a:t>
              </a:r>
              <a:endParaRPr lang="zh-CN" altLang="en-US" sz="1200"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grpSp>
      <p:sp>
        <p:nvSpPr>
          <p:cNvPr id="9" name="云形标注 8"/>
          <p:cNvSpPr/>
          <p:nvPr/>
        </p:nvSpPr>
        <p:spPr>
          <a:xfrm>
            <a:off x="3446780" y="4574540"/>
            <a:ext cx="831850" cy="577850"/>
          </a:xfrm>
          <a:prstGeom prst="cloudCallout">
            <a:avLst/>
          </a:prstGeom>
          <a:solidFill>
            <a:srgbClr val="B8DCF4"/>
          </a:solidFill>
          <a:ln>
            <a:noFill/>
          </a:ln>
        </p:spPr>
        <p:txBody>
          <a:bodyPr vert="horz" wrap="square" lIns="0" tIns="44436" rIns="91440" bIns="45720" numCol="1" anchor="t" anchorCtr="0" compatLnSpc="1">
            <a:noAutofit/>
          </a:bodyPr>
          <a:p>
            <a:pPr marL="0" marR="0" algn="ctr" defTabSz="914400" rtl="0" eaLnBrk="0" fontAlgn="t" latinLnBrk="0" hangingPunct="0">
              <a:lnSpc>
                <a:spcPct val="100000"/>
              </a:lnSpc>
              <a:spcBef>
                <a:spcPct val="0"/>
              </a:spcBef>
              <a:spcAft>
                <a:spcPct val="0"/>
              </a:spcAft>
              <a:buClrTx/>
              <a:buSzTx/>
              <a:buFontTx/>
            </a:pPr>
            <a:r>
              <a:rPr kumimoji="0" sz="800" b="1"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rPr>
              <a:t>Operator IMS network</a:t>
            </a:r>
            <a:endParaRPr kumimoji="0" sz="800" b="1"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endParaRPr>
          </a:p>
        </p:txBody>
      </p:sp>
      <p:pic>
        <p:nvPicPr>
          <p:cNvPr id="19" name="图片 18"/>
          <p:cNvPicPr>
            <a:picLocks noChangeAspect="1"/>
          </p:cNvPicPr>
          <p:nvPr/>
        </p:nvPicPr>
        <p:blipFill>
          <a:blip r:embed="rId1"/>
          <a:stretch>
            <a:fillRect/>
          </a:stretch>
        </p:blipFill>
        <p:spPr>
          <a:xfrm>
            <a:off x="4624070" y="5334000"/>
            <a:ext cx="372110" cy="533400"/>
          </a:xfrm>
          <a:prstGeom prst="rect">
            <a:avLst/>
          </a:prstGeom>
        </p:spPr>
      </p:pic>
      <p:sp>
        <p:nvSpPr>
          <p:cNvPr id="27" name="文本框 26"/>
          <p:cNvSpPr txBox="1"/>
          <p:nvPr/>
        </p:nvSpPr>
        <p:spPr>
          <a:xfrm>
            <a:off x="4779645" y="5593715"/>
            <a:ext cx="595630" cy="245110"/>
          </a:xfrm>
          <a:prstGeom prst="rect">
            <a:avLst/>
          </a:prstGeom>
          <a:noFill/>
        </p:spPr>
        <p:txBody>
          <a:bodyPr wrap="square" rtlCol="0" anchor="t">
            <a:spAutoFit/>
          </a:bodyPr>
          <a:p>
            <a:pPr marL="0" marR="0" algn="ctr" defTabSz="914400" rtl="0" eaLnBrk="0" fontAlgn="t" latinLnBrk="0" hangingPunct="0">
              <a:lnSpc>
                <a:spcPct val="100000"/>
              </a:lnSpc>
              <a:spcBef>
                <a:spcPct val="0"/>
              </a:spcBef>
              <a:spcAft>
                <a:spcPct val="0"/>
              </a:spcAft>
              <a:buClrTx/>
              <a:buSzTx/>
              <a:buFontTx/>
            </a:pPr>
            <a:r>
              <a:rPr lang="en-US" altLang="zh-CN" sz="1000" dirty="0" smtClean="0">
                <a:ln>
                  <a:noFill/>
                </a:ln>
                <a:solidFill>
                  <a:srgbClr val="666666"/>
                </a:solidFill>
                <a:effectLst/>
                <a:latin typeface="Arial" panose="020B0604020202020204" pitchFamily="34" charset="0"/>
                <a:ea typeface="微软雅黑" panose="020B0503020204020204" pitchFamily="34" charset="-122"/>
                <a:sym typeface="+mn-ea"/>
              </a:rPr>
              <a:t>UE N</a:t>
            </a:r>
            <a:endParaRPr lang="en-US" altLang="zh-CN" sz="1000"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cxnSp>
        <p:nvCxnSpPr>
          <p:cNvPr id="29" name="直接箭头连接符 28"/>
          <p:cNvCxnSpPr/>
          <p:nvPr/>
        </p:nvCxnSpPr>
        <p:spPr>
          <a:xfrm flipV="1">
            <a:off x="4215765" y="4506595"/>
            <a:ext cx="323215" cy="28765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a:off x="4215130" y="4794250"/>
            <a:ext cx="420370" cy="648335"/>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32" name="图片 31"/>
          <p:cNvPicPr>
            <a:picLocks noChangeAspect="1"/>
          </p:cNvPicPr>
          <p:nvPr/>
        </p:nvPicPr>
        <p:blipFill>
          <a:blip r:embed="rId2"/>
          <a:stretch>
            <a:fillRect/>
          </a:stretch>
        </p:blipFill>
        <p:spPr>
          <a:xfrm>
            <a:off x="4635500" y="4758690"/>
            <a:ext cx="367030" cy="301625"/>
          </a:xfrm>
          <a:prstGeom prst="rect">
            <a:avLst/>
          </a:prstGeom>
        </p:spPr>
      </p:pic>
      <p:sp>
        <p:nvSpPr>
          <p:cNvPr id="33" name="文本框 32"/>
          <p:cNvSpPr txBox="1"/>
          <p:nvPr/>
        </p:nvSpPr>
        <p:spPr>
          <a:xfrm>
            <a:off x="4961255" y="4815205"/>
            <a:ext cx="595630" cy="245110"/>
          </a:xfrm>
          <a:prstGeom prst="rect">
            <a:avLst/>
          </a:prstGeom>
          <a:noFill/>
        </p:spPr>
        <p:txBody>
          <a:bodyPr wrap="square" rtlCol="0" anchor="t">
            <a:spAutoFit/>
          </a:bodyPr>
          <a:p>
            <a:pPr marL="0" marR="0" algn="ctr" defTabSz="914400" rtl="0" eaLnBrk="0" fontAlgn="t" latinLnBrk="0" hangingPunct="0">
              <a:lnSpc>
                <a:spcPct val="100000"/>
              </a:lnSpc>
              <a:spcBef>
                <a:spcPct val="0"/>
              </a:spcBef>
              <a:spcAft>
                <a:spcPct val="0"/>
              </a:spcAft>
              <a:buClrTx/>
              <a:buSzTx/>
              <a:buFontTx/>
            </a:pPr>
            <a:r>
              <a:rPr lang="en-US" altLang="zh-CN" sz="1000" dirty="0" smtClean="0">
                <a:ln>
                  <a:noFill/>
                </a:ln>
                <a:solidFill>
                  <a:srgbClr val="666666"/>
                </a:solidFill>
                <a:effectLst/>
                <a:latin typeface="Arial" panose="020B0604020202020204" pitchFamily="34" charset="0"/>
                <a:ea typeface="微软雅黑" panose="020B0503020204020204" pitchFamily="34" charset="-122"/>
                <a:sym typeface="+mn-ea"/>
              </a:rPr>
              <a:t>UE 2</a:t>
            </a:r>
            <a:endParaRPr lang="en-US" altLang="zh-CN" sz="1000" dirty="0" smtClean="0">
              <a:ln>
                <a:noFill/>
              </a:ln>
              <a:solidFill>
                <a:srgbClr val="666666"/>
              </a:solidFill>
              <a:effectLst/>
              <a:latin typeface="Arial" panose="020B0604020202020204" pitchFamily="34" charset="0"/>
              <a:ea typeface="微软雅黑" panose="020B0503020204020204" pitchFamily="34" charset="-122"/>
              <a:sym typeface="+mn-ea"/>
            </a:endParaRPr>
          </a:p>
        </p:txBody>
      </p:sp>
      <p:cxnSp>
        <p:nvCxnSpPr>
          <p:cNvPr id="34" name="直接箭头连接符 33"/>
          <p:cNvCxnSpPr>
            <a:endCxn id="32" idx="1"/>
          </p:cNvCxnSpPr>
          <p:nvPr/>
        </p:nvCxnSpPr>
        <p:spPr>
          <a:xfrm>
            <a:off x="4215765" y="4794250"/>
            <a:ext cx="419735" cy="11557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3" name="椭圆 42"/>
          <p:cNvSpPr/>
          <p:nvPr/>
        </p:nvSpPr>
        <p:spPr>
          <a:xfrm flipH="1">
            <a:off x="4772025" y="5101590"/>
            <a:ext cx="76200" cy="76200"/>
          </a:xfrm>
          <a:prstGeom prst="ellipse">
            <a:avLst/>
          </a:prstGeom>
          <a:solidFill>
            <a:schemeClr val="tx1"/>
          </a:solidFill>
          <a:ln>
            <a:noFill/>
          </a:ln>
        </p:spPr>
        <p:txBody>
          <a:bodyPr vert="horz" wrap="square" lIns="0" tIns="44436" rIns="91440" bIns="45720" numCol="1" anchor="t" anchorCtr="0" compatLnSpc="1">
            <a:noAutofit/>
          </a:bodyPr>
          <a:p>
            <a:pPr marL="0" marR="0" indent="0" algn="l" defTabSz="914400" rtl="0" eaLnBrk="0" fontAlgn="t" latinLnBrk="0" hangingPunct="0">
              <a:lnSpc>
                <a:spcPct val="100000"/>
              </a:lnSpc>
              <a:spcBef>
                <a:spcPct val="0"/>
              </a:spcBef>
              <a:spcAft>
                <a:spcPct val="0"/>
              </a:spcAft>
              <a:buClrTx/>
              <a:buSzTx/>
              <a:buFontTx/>
              <a:buChar char="•"/>
            </a:pPr>
            <a:endParaRPr kumimoji="0" lang="zh-CN" altLang="en-US" sz="10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endParaRPr>
          </a:p>
        </p:txBody>
      </p:sp>
      <p:sp>
        <p:nvSpPr>
          <p:cNvPr id="44" name="椭圆 43"/>
          <p:cNvSpPr/>
          <p:nvPr/>
        </p:nvSpPr>
        <p:spPr>
          <a:xfrm flipH="1">
            <a:off x="4772025" y="5196840"/>
            <a:ext cx="76200" cy="76200"/>
          </a:xfrm>
          <a:prstGeom prst="ellipse">
            <a:avLst/>
          </a:prstGeom>
          <a:solidFill>
            <a:schemeClr val="tx1"/>
          </a:solidFill>
          <a:ln>
            <a:noFill/>
          </a:ln>
        </p:spPr>
        <p:txBody>
          <a:bodyPr vert="horz" wrap="square" lIns="0" tIns="44436" rIns="91440" bIns="45720" numCol="1" anchor="t" anchorCtr="0" compatLnSpc="1">
            <a:noAutofit/>
          </a:bodyPr>
          <a:p>
            <a:pPr marL="0" marR="0" indent="0" algn="l" defTabSz="914400" rtl="0" eaLnBrk="0" fontAlgn="t" latinLnBrk="0" hangingPunct="0">
              <a:lnSpc>
                <a:spcPct val="100000"/>
              </a:lnSpc>
              <a:spcBef>
                <a:spcPct val="0"/>
              </a:spcBef>
              <a:spcAft>
                <a:spcPct val="0"/>
              </a:spcAft>
              <a:buClrTx/>
              <a:buSzTx/>
              <a:buFontTx/>
              <a:buChar char="•"/>
            </a:pPr>
            <a:endParaRPr kumimoji="0" lang="zh-CN" altLang="en-US" sz="10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endParaRPr>
          </a:p>
        </p:txBody>
      </p:sp>
      <p:sp>
        <p:nvSpPr>
          <p:cNvPr id="45" name="椭圆 44"/>
          <p:cNvSpPr/>
          <p:nvPr/>
        </p:nvSpPr>
        <p:spPr>
          <a:xfrm flipH="1">
            <a:off x="4772025" y="5292090"/>
            <a:ext cx="76200" cy="76200"/>
          </a:xfrm>
          <a:prstGeom prst="ellipse">
            <a:avLst/>
          </a:prstGeom>
          <a:solidFill>
            <a:schemeClr val="tx1"/>
          </a:solidFill>
          <a:ln>
            <a:noFill/>
          </a:ln>
        </p:spPr>
        <p:txBody>
          <a:bodyPr vert="horz" wrap="square" lIns="0" tIns="44436" rIns="91440" bIns="45720" numCol="1" anchor="t" anchorCtr="0" compatLnSpc="1">
            <a:noAutofit/>
          </a:bodyPr>
          <a:p>
            <a:pPr marL="0" marR="0" indent="0" algn="l" defTabSz="914400" rtl="0" eaLnBrk="0" fontAlgn="t" latinLnBrk="0" hangingPunct="0">
              <a:lnSpc>
                <a:spcPct val="100000"/>
              </a:lnSpc>
              <a:spcBef>
                <a:spcPct val="0"/>
              </a:spcBef>
              <a:spcAft>
                <a:spcPct val="0"/>
              </a:spcAft>
              <a:buClrTx/>
              <a:buSzTx/>
              <a:buFontTx/>
              <a:buChar char="•"/>
            </a:pPr>
            <a:endParaRPr kumimoji="0" lang="zh-CN" altLang="en-US" sz="10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endParaRPr>
          </a:p>
        </p:txBody>
      </p:sp>
      <p:sp>
        <p:nvSpPr>
          <p:cNvPr id="49" name="矩形 48"/>
          <p:cNvSpPr/>
          <p:nvPr/>
        </p:nvSpPr>
        <p:spPr>
          <a:xfrm>
            <a:off x="130810" y="1244600"/>
            <a:ext cx="1906905" cy="641985"/>
          </a:xfrm>
          <a:prstGeom prst="rect">
            <a:avLst/>
          </a:prstGeom>
          <a:solidFill>
            <a:srgbClr val="C00000"/>
          </a:solidFill>
          <a:ln w="25400" cap="flat" cmpd="sng" algn="ctr">
            <a:noFill/>
            <a:prstDash val="solid"/>
          </a:ln>
          <a:effectLst/>
        </p:spPr>
        <p:txBody>
          <a:bodyPr lIns="162524" tIns="81276" rIns="162524" bIns="81276" anchor="ctr">
            <a:noAutofit/>
          </a:bodyPr>
          <a:p>
            <a:pPr lvl="0" algn="l" defTabSz="457200" eaLnBrk="1" fontAlgn="auto" hangingPunct="1">
              <a:spcBef>
                <a:spcPts val="0"/>
              </a:spcBef>
              <a:spcAft>
                <a:spcPts val="0"/>
              </a:spcAft>
              <a:buClrTx/>
              <a:buSzTx/>
              <a:buFontTx/>
              <a:defRPr/>
            </a:pPr>
            <a:r>
              <a:rPr lang="en-US"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4.</a:t>
            </a:r>
            <a:r>
              <a:rPr lang="en-US" altLang="zh-CN" sz="1200" b="1" kern="0" dirty="0">
                <a:solidFill>
                  <a:srgbClr val="FFFFFF"/>
                </a:solidFill>
                <a:latin typeface="微软雅黑" panose="020B0503020204020204" pitchFamily="34" charset="-122"/>
                <a:ea typeface="微软雅黑" panose="020B0503020204020204" pitchFamily="34" charset="-122"/>
                <a:sym typeface="+mn-ea"/>
              </a:rPr>
              <a:t>Application effects</a:t>
            </a:r>
            <a:endParaRPr lang="zh-CN" sz="1200" b="1" strike="noStrike"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endParaRPr>
          </a:p>
        </p:txBody>
      </p:sp>
      <p:sp>
        <p:nvSpPr>
          <p:cNvPr id="50" name="文本框 33"/>
          <p:cNvSpPr txBox="1"/>
          <p:nvPr/>
        </p:nvSpPr>
        <p:spPr>
          <a:xfrm>
            <a:off x="2099945" y="1156335"/>
            <a:ext cx="9338945" cy="737235"/>
          </a:xfrm>
          <a:prstGeom prst="rect">
            <a:avLst/>
          </a:prstGeom>
          <a:noFill/>
          <a:ln w="9525">
            <a:noFill/>
          </a:ln>
        </p:spPr>
        <p:txBody>
          <a:bodyPr wrap="square" anchor="t" anchorCtr="0">
            <a:spAutoFit/>
          </a:bodyPr>
          <a:p>
            <a:pPr marL="285750" indent="-285750" algn="just">
              <a:lnSpc>
                <a:spcPct val="150000"/>
              </a:lnSpc>
              <a:buClr>
                <a:srgbClr val="C00000"/>
              </a:buClr>
              <a:buSzTx/>
              <a:buFont typeface="Wingdings" panose="05000000000000000000" charset="0"/>
              <a:buChar char="n"/>
            </a:pPr>
            <a:r>
              <a:rPr sz="14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Using voice notifications can improve the efficiency and accuracy of information dissemination, increase the interactivity and personalization of information, and bring better user experience and results.</a:t>
            </a:r>
            <a:endParaRPr sz="14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2420" y="365125"/>
            <a:ext cx="10515600" cy="611505"/>
          </a:xfrm>
        </p:spPr>
        <p:txBody>
          <a:bodyPr/>
          <a:p>
            <a:pPr algn="l">
              <a:buClrTx/>
              <a:buSzTx/>
              <a:buFontTx/>
            </a:pPr>
            <a:r>
              <a:rPr lang="en-US" altLang="zh-CN">
                <a:sym typeface="+mn-ea"/>
              </a:rPr>
              <a:t>Voice Notification API</a:t>
            </a:r>
            <a:endParaRPr lang="zh-CN" altLang="en-US">
              <a:sym typeface="+mn-ea"/>
            </a:endParaRPr>
          </a:p>
        </p:txBody>
      </p:sp>
      <p:sp>
        <p:nvSpPr>
          <p:cNvPr id="42" name="矩形 41"/>
          <p:cNvSpPr/>
          <p:nvPr/>
        </p:nvSpPr>
        <p:spPr>
          <a:xfrm>
            <a:off x="228600" y="1309370"/>
            <a:ext cx="1867535" cy="747395"/>
          </a:xfrm>
          <a:prstGeom prst="rect">
            <a:avLst/>
          </a:prstGeom>
          <a:solidFill>
            <a:srgbClr val="C00000"/>
          </a:solidFill>
          <a:ln w="25400" cap="flat" cmpd="sng" algn="ctr">
            <a:noFill/>
            <a:prstDash val="solid"/>
          </a:ln>
          <a:effectLst/>
        </p:spPr>
        <p:txBody>
          <a:bodyPr lIns="162524" tIns="81276" rIns="162524" bIns="81276" anchor="ctr">
            <a:noAutofit/>
          </a:bodyPr>
          <a:p>
            <a:pPr lvl="0" algn="ctr" defTabSz="457200" eaLnBrk="1" fontAlgn="auto" hangingPunct="1">
              <a:spcBef>
                <a:spcPts val="0"/>
              </a:spcBef>
              <a:spcAft>
                <a:spcPts val="0"/>
              </a:spcAft>
              <a:buClrTx/>
              <a:buSzTx/>
              <a:buFontTx/>
              <a:defRPr/>
            </a:pPr>
            <a:r>
              <a:rPr lang="en-US" altLang="zh-CN" sz="1200" b="1"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6. API interface parameters</a:t>
            </a:r>
            <a:endParaRPr lang="zh-CN" sz="1200" b="1" strike="noStrike" kern="0" noProof="0" dirty="0">
              <a:ln>
                <a:noFill/>
              </a:ln>
              <a:solidFill>
                <a:srgbClr val="FFFFFF"/>
              </a:solidFill>
              <a:effectLst/>
              <a:uLnTx/>
              <a:uFillTx/>
              <a:latin typeface="微软雅黑" panose="020B0503020204020204" pitchFamily="34" charset="-122"/>
              <a:ea typeface="微软雅黑" panose="020B0503020204020204" pitchFamily="34" charset="-122"/>
              <a:sym typeface="+mn-ea"/>
            </a:endParaRPr>
          </a:p>
        </p:txBody>
      </p:sp>
      <p:graphicFrame>
        <p:nvGraphicFramePr>
          <p:cNvPr id="30" name="表格 29"/>
          <p:cNvGraphicFramePr>
            <a:graphicFrameLocks noGrp="1"/>
          </p:cNvGraphicFramePr>
          <p:nvPr>
            <p:custDataLst>
              <p:tags r:id="rId1"/>
            </p:custDataLst>
          </p:nvPr>
        </p:nvGraphicFramePr>
        <p:xfrm>
          <a:off x="2700020" y="1309370"/>
          <a:ext cx="7849870" cy="4987925"/>
        </p:xfrm>
        <a:graphic>
          <a:graphicData uri="http://schemas.openxmlformats.org/drawingml/2006/table">
            <a:tbl>
              <a:tblPr firstRow="1" bandRow="1"/>
              <a:tblGrid>
                <a:gridCol w="1941830"/>
                <a:gridCol w="5908040"/>
              </a:tblGrid>
              <a:tr h="658495">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zh-CN" altLang="en-US" sz="1800">
                          <a:solidFill>
                            <a:schemeClr val="tx1"/>
                          </a:solidFill>
                          <a:latin typeface="微软雅黑" panose="020B0503020204020204" pitchFamily="34" charset="-122"/>
                          <a:ea typeface="微软雅黑" panose="020B0503020204020204" pitchFamily="34" charset="-122"/>
                          <a:sym typeface="+mn-ea"/>
                        </a:rPr>
                        <a:t>Interface Name</a:t>
                      </a:r>
                      <a:endParaRPr lang="zh-CN" altLang="en-US" sz="1800">
                        <a:solidFill>
                          <a:schemeClr val="tx1"/>
                        </a:solidFill>
                        <a:latin typeface="微软雅黑" panose="020B0503020204020204" pitchFamily="34" charset="-122"/>
                        <a:ea typeface="微软雅黑" panose="020B0503020204020204" pitchFamily="34" charset="-122"/>
                        <a:sym typeface="+mn-ea"/>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marL="0" algn="ctr" defTabSz="1219200" rtl="0" eaLnBrk="1" latinLnBrk="0" hangingPunct="1">
                        <a:lnSpc>
                          <a:spcPct val="150000"/>
                        </a:lnSpc>
                      </a:pPr>
                      <a:r>
                        <a:rPr lang="zh-CN" sz="1800" b="1" kern="1200" dirty="0">
                          <a:solidFill>
                            <a:schemeClr val="tx1"/>
                          </a:solidFill>
                          <a:latin typeface="微软雅黑" panose="020B0503020204020204" pitchFamily="34" charset="-122"/>
                          <a:ea typeface="微软雅黑" panose="020B0503020204020204" pitchFamily="34" charset="-122"/>
                          <a:cs typeface="+mn-cs"/>
                        </a:rPr>
                        <a:t>Voice notification</a:t>
                      </a:r>
                      <a:endParaRPr lang="zh-CN" sz="1800" b="1" kern="1200" dirty="0">
                        <a:solidFill>
                          <a:schemeClr val="tx1"/>
                        </a:solidFill>
                        <a:latin typeface="微软雅黑" panose="020B0503020204020204" pitchFamily="34" charset="-122"/>
                        <a:ea typeface="微软雅黑" panose="020B0503020204020204" pitchFamily="34" charset="-122"/>
                        <a:cs typeface="+mn-cs"/>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5913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800" b="1" dirty="0">
                          <a:latin typeface="Arial" panose="020B0604020202020204" pitchFamily="34" charset="0"/>
                          <a:ea typeface="微软雅黑" panose="020B0503020204020204" pitchFamily="34" charset="-122"/>
                          <a:cs typeface="Arial" panose="020B0604020202020204" pitchFamily="34" charset="0"/>
                          <a:sym typeface="+mn-ea"/>
                        </a:rPr>
                        <a:t>API Description</a:t>
                      </a:r>
                      <a:endParaRPr lang="en-US" altLang="zh-CN" sz="1800" b="1"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indent="0">
                        <a:buNone/>
                      </a:pPr>
                      <a:r>
                        <a:rPr lang="zh-CN" sz="1800">
                          <a:solidFill>
                            <a:schemeClr val="tx1"/>
                          </a:solidFill>
                          <a:latin typeface="Arial" panose="020B0604020202020204" pitchFamily="34" charset="0"/>
                          <a:ea typeface="宋体" panose="02010600030101010101" pitchFamily="2" charset="-122"/>
                          <a:sym typeface="+mn-ea"/>
                        </a:rPr>
                        <a:t>Call numerous users and play the specified voice content after connecting</a:t>
                      </a:r>
                      <a:endParaRPr lang="zh-CN" sz="1800">
                        <a:solidFill>
                          <a:schemeClr val="tx1"/>
                        </a:solidFill>
                        <a:latin typeface="Arial" panose="020B0604020202020204" pitchFamily="34" charset="0"/>
                        <a:ea typeface="宋体" panose="02010600030101010101" pitchFamily="2" charset="-122"/>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6555">
                <a:tc rowSpan="8">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fr-FR" altLang="zh-CN" sz="1800" b="1" dirty="0" err="1">
                          <a:latin typeface="Arial" panose="020B0604020202020204" pitchFamily="34" charset="0"/>
                          <a:ea typeface="微软雅黑" panose="020B0503020204020204" pitchFamily="34" charset="-122"/>
                          <a:cs typeface="Arial" panose="020B0604020202020204" pitchFamily="34" charset="0"/>
                          <a:sym typeface="+mn-ea"/>
                        </a:rPr>
                        <a:t>Requested</a:t>
                      </a:r>
                      <a:r>
                        <a:rPr lang="fr-FR" altLang="zh-CN" sz="1800" b="1" dirty="0">
                          <a:latin typeface="Arial" panose="020B0604020202020204" pitchFamily="34" charset="0"/>
                          <a:ea typeface="微软雅黑" panose="020B0503020204020204" pitchFamily="34" charset="-122"/>
                          <a:cs typeface="Arial" panose="020B0604020202020204" pitchFamily="34" charset="0"/>
                          <a:sym typeface="+mn-ea"/>
                        </a:rPr>
                        <a:t> </a:t>
                      </a:r>
                      <a:r>
                        <a:rPr lang="fr-FR" altLang="zh-CN" sz="1800" b="1" dirty="0" err="1">
                          <a:latin typeface="Arial" panose="020B0604020202020204" pitchFamily="34" charset="0"/>
                          <a:ea typeface="微软雅黑" panose="020B0503020204020204" pitchFamily="34" charset="-122"/>
                          <a:cs typeface="Arial" panose="020B0604020202020204" pitchFamily="34" charset="0"/>
                          <a:sym typeface="+mn-ea"/>
                        </a:rPr>
                        <a:t>parameters</a:t>
                      </a:r>
                      <a:endParaRPr lang="fr-FR" altLang="zh-CN" sz="1800" b="1" dirty="0" err="1">
                        <a:latin typeface="Arial" panose="020B0604020202020204" pitchFamily="34" charset="0"/>
                        <a:ea typeface="微软雅黑" panose="020B0503020204020204" pitchFamily="34" charset="-122"/>
                        <a:cs typeface="Arial" panose="020B0604020202020204" pitchFamily="34" charset="0"/>
                      </a:endParaRPr>
                    </a:p>
                    <a:p>
                      <a:pPr algn="ctr"/>
                      <a:endParaRPr lang="fr-FR" altLang="zh-CN" sz="18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00000"/>
                        </a:lnSpc>
                        <a:buFont typeface="Arial" panose="020B0604020202020204" pitchFamily="34" charset="0"/>
                        <a:buChar char="•"/>
                      </a:pPr>
                      <a:r>
                        <a:rPr lang="en-US" altLang="zh-CN"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VCCID:Enterprise ID</a:t>
                      </a:r>
                      <a:endParaRPr lang="en-US" altLang="zh-CN"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6555">
                <a:tc vMerge="1">
                  <a:tcPr/>
                </a:tc>
                <a:tc>
                  <a:txBody>
                    <a:bodyPr/>
                    <a:lstStyle/>
                    <a:p>
                      <a:pPr marL="285750" indent="-285750" algn="l">
                        <a:lnSpc>
                          <a:spcPct val="100000"/>
                        </a:lnSpc>
                        <a:buFont typeface="Arial" panose="020B0604020202020204" pitchFamily="34" charset="0"/>
                        <a:buChar char="•"/>
                      </a:pPr>
                      <a:r>
                        <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calling number</a:t>
                      </a:r>
                      <a:endPar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5920">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00000"/>
                        </a:lnSpc>
                        <a:buFont typeface="Arial" panose="020B0604020202020204" pitchFamily="34" charset="0"/>
                        <a:buChar char="•"/>
                      </a:pPr>
                      <a:r>
                        <a:rPr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Called Number/Number List</a:t>
                      </a:r>
                      <a:endParaRPr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6555">
                <a:tc vMerge="1">
                  <a:tcPr/>
                </a:tc>
                <a:tc>
                  <a:txBody>
                    <a:bodyPr/>
                    <a:lstStyle/>
                    <a:p>
                      <a:pPr marL="285750" indent="-285750" algn="l">
                        <a:lnSpc>
                          <a:spcPct val="100000"/>
                        </a:lnSpc>
                        <a:buFont typeface="Arial" panose="020B0604020202020204" pitchFamily="34" charset="0"/>
                        <a:buChar char="•"/>
                      </a:pPr>
                      <a:r>
                        <a:rPr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The voice content to be played (text or voice file)</a:t>
                      </a:r>
                      <a:endParaRPr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6555">
                <a:tc vMerge="1">
                  <a:tcPr/>
                </a:tc>
                <a:tc>
                  <a:txBody>
                    <a:bodyPr/>
                    <a:lstStyle/>
                    <a:p>
                      <a:pPr marL="285750" indent="-285750" algn="l">
                        <a:lnSpc>
                          <a:spcPct val="100000"/>
                        </a:lnSpc>
                        <a:buFont typeface="Arial" panose="020B0604020202020204" pitchFamily="34" charset="0"/>
                        <a:buChar char="•"/>
                      </a:pPr>
                      <a:r>
                        <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Repeated playback count</a:t>
                      </a:r>
                      <a:endPar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6555">
                <a:tc vMerge="1">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lnSpc>
                          <a:spcPct val="100000"/>
                        </a:lnSpc>
                        <a:buFont typeface="Arial" panose="020B0604020202020204" pitchFamily="34" charset="0"/>
                        <a:buChar char="•"/>
                      </a:pPr>
                      <a:r>
                        <a:rPr sz="1800" kern="1200">
                          <a:solidFill>
                            <a:schemeClr val="tx1"/>
                          </a:solidFill>
                          <a:latin typeface="Arial" panose="020B0604020202020204" pitchFamily="34" charset="0"/>
                          <a:ea typeface="微软雅黑" panose="020B0503020204020204" pitchFamily="34" charset="-122"/>
                          <a:cs typeface="Arial" panose="020B0604020202020204" pitchFamily="34" charset="0"/>
                        </a:rPr>
                        <a:t>Event push URL</a:t>
                      </a:r>
                      <a:endParaRPr sz="1800" kern="120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6555">
                <a:tc vMerge="1">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lnSpc>
                          <a:spcPct val="100000"/>
                        </a:lnSpc>
                        <a:buFont typeface="Arial" panose="020B0604020202020204" pitchFamily="34" charset="0"/>
                        <a:buChar char="•"/>
                      </a:pPr>
                      <a:r>
                        <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Is it recorded</a:t>
                      </a:r>
                      <a:endPar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76555">
                <a:tc vMerge="1">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lnSpc>
                          <a:spcPct val="100000"/>
                        </a:lnSpc>
                        <a:buFont typeface="Arial" panose="020B0604020202020204" pitchFamily="34" charset="0"/>
                        <a:buChar char="•"/>
                      </a:pPr>
                      <a:r>
                        <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User defined business data</a:t>
                      </a:r>
                      <a:endParaRPr lang="zh-CN" altLang="en-US" sz="18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658495">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fr-FR" altLang="zh-CN" sz="1800" b="1" dirty="0" err="1">
                          <a:latin typeface="Arial" panose="020B0604020202020204" pitchFamily="34" charset="0"/>
                          <a:ea typeface="微软雅黑" panose="020B0503020204020204" pitchFamily="34" charset="-122"/>
                          <a:cs typeface="Arial" panose="020B0604020202020204" pitchFamily="34" charset="0"/>
                          <a:sym typeface="+mn-ea"/>
                        </a:rPr>
                        <a:t>Response</a:t>
                      </a:r>
                      <a:r>
                        <a:rPr lang="fr-FR" altLang="zh-CN" sz="1800" b="1" dirty="0">
                          <a:latin typeface="Arial" panose="020B0604020202020204" pitchFamily="34" charset="0"/>
                          <a:ea typeface="微软雅黑" panose="020B0503020204020204" pitchFamily="34" charset="-122"/>
                          <a:cs typeface="Arial" panose="020B0604020202020204" pitchFamily="34" charset="0"/>
                          <a:sym typeface="+mn-ea"/>
                        </a:rPr>
                        <a:t> </a:t>
                      </a:r>
                      <a:r>
                        <a:rPr lang="fr-FR" altLang="zh-CN" sz="1800" b="1" dirty="0" err="1">
                          <a:latin typeface="Arial" panose="020B0604020202020204" pitchFamily="34" charset="0"/>
                          <a:ea typeface="微软雅黑" panose="020B0503020204020204" pitchFamily="34" charset="-122"/>
                          <a:cs typeface="Arial" panose="020B0604020202020204" pitchFamily="34" charset="0"/>
                          <a:sym typeface="+mn-ea"/>
                        </a:rPr>
                        <a:t>parameters</a:t>
                      </a:r>
                      <a:endParaRPr lang="fr-FR" altLang="zh-CN" sz="1800" b="1"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00000"/>
                        </a:lnSpc>
                        <a:buFont typeface="Arial" panose="020B0604020202020204" pitchFamily="34" charset="0"/>
                        <a:buChar char="•"/>
                      </a:pPr>
                      <a:r>
                        <a:rPr lang="zh-CN" altLang="en-US"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rPr>
                        <a:t>Call result</a:t>
                      </a:r>
                      <a:endParaRPr lang="zh-CN" altLang="en-US" sz="1800" b="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TABLE_ENDDRAG_ORIGIN_RECT" val="618*392"/>
  <p:tag name="TABLE_ENDDRAG_RECT" val="212*80*618*392"/>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2_经营分析模版">
  <a:themeElements>
    <a:clrScheme name="自定义 1">
      <a:dk1>
        <a:srgbClr val="000000"/>
      </a:dk1>
      <a:lt1>
        <a:srgbClr val="FFFFFF"/>
      </a:lt1>
      <a:dk2>
        <a:srgbClr val="000000"/>
      </a:dk2>
      <a:lt2>
        <a:srgbClr val="D8D8D8"/>
      </a:lt2>
      <a:accent1>
        <a:srgbClr val="ECE5CE"/>
      </a:accent1>
      <a:accent2>
        <a:srgbClr val="CC0000"/>
      </a:accent2>
      <a:accent3>
        <a:srgbClr val="FFFFFF"/>
      </a:accent3>
      <a:accent4>
        <a:srgbClr val="000000"/>
      </a:accent4>
      <a:accent5>
        <a:srgbClr val="E0F0E3"/>
      </a:accent5>
      <a:accent6>
        <a:srgbClr val="B90000"/>
      </a:accent6>
      <a:hlink>
        <a:srgbClr val="FABE00"/>
      </a:hlink>
      <a:folHlink>
        <a:srgbClr val="E08E7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a:noFill/>
        </a:ln>
      </a:spPr>
      <a:bodyPr vert="horz" wrap="square" lIns="0" tIns="44436" rIns="91440" bIns="45720" numCol="1" anchor="t" anchorCtr="0" compatLnSpc="1">
        <a:spAutoFit/>
      </a:bodyPr>
      <a:lstStyle>
        <a:defPPr marL="0" marR="0" indent="0" algn="l" defTabSz="914400" rtl="0" eaLnBrk="0" fontAlgn="t" latinLnBrk="0" hangingPunct="0">
          <a:lnSpc>
            <a:spcPct val="100000"/>
          </a:lnSpc>
          <a:spcBef>
            <a:spcPct val="0"/>
          </a:spcBef>
          <a:spcAft>
            <a:spcPct val="0"/>
          </a:spcAft>
          <a:buClrTx/>
          <a:buSzTx/>
          <a:buFontTx/>
          <a:buChar char="•"/>
          <a:defRPr kumimoji="0" sz="10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noFill/>
        <a:ln w="19050" cap="flat" cmpd="sng" algn="ctr">
          <a:solidFill>
            <a:srgbClr val="CCCCFF"/>
          </a:solidFill>
          <a:prstDash val="solid"/>
          <a:round/>
          <a:headEnd type="none" w="med" len="med"/>
          <a:tailEnd type="none" w="med" len="med"/>
        </a:ln>
        <a:effectLst>
          <a:prstShdw prst="shdw17" dist="17961" dir="2700000">
            <a:srgbClr val="CCCCFF">
              <a:gamma/>
              <a:shade val="60000"/>
              <a:invGamma/>
            </a:srgbClr>
          </a:prstShdw>
        </a:effectLst>
      </a:spPr>
      <a:bodyPr vert="horz" wrap="none" lIns="91440" tIns="45720" rIns="91440" bIns="45720" numCol="1" anchor="ctr" anchorCtr="0" compatLnSpc="1"/>
      <a:lstStyle>
        <a:defPPr marL="0" marR="0" indent="0" algn="l" defTabSz="914400" rtl="0" eaLnBrk="0" fontAlgn="base" latinLnBrk="0" hangingPunct="0">
          <a:lnSpc>
            <a:spcPct val="110000"/>
          </a:lnSpc>
          <a:spcBef>
            <a:spcPct val="50000"/>
          </a:spcBef>
          <a:spcAft>
            <a:spcPct val="0"/>
          </a:spcAft>
          <a:buClrTx/>
          <a:buSzTx/>
          <a:buFont typeface="Wingdings" panose="05000000000000000000" pitchFamily="2" charset="2"/>
          <a:buChar char="q"/>
          <a:defRPr kumimoji="1" lang="en-US" sz="20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lnDef>
  </a:objectDefaults>
  <a:extraClrSchemeLst>
    <a:extraClrScheme>
      <a:clrScheme name="1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2931</Words>
  <Application>WPS 演示</Application>
  <PresentationFormat>宽屏</PresentationFormat>
  <Paragraphs>113</Paragraphs>
  <Slides>4</Slides>
  <Notes>18</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vt:i4>
      </vt:variant>
    </vt:vector>
  </HeadingPairs>
  <TitlesOfParts>
    <vt:vector size="23" baseType="lpstr">
      <vt:lpstr>Arial</vt:lpstr>
      <vt:lpstr>宋体</vt:lpstr>
      <vt:lpstr>Wingdings</vt:lpstr>
      <vt:lpstr>Franklin Gothic Book</vt:lpstr>
      <vt:lpstr>微软雅黑</vt:lpstr>
      <vt:lpstr>华文细黑</vt:lpstr>
      <vt:lpstr>Tahoma</vt:lpstr>
      <vt:lpstr>Calibri</vt:lpstr>
      <vt:lpstr>黑体</vt:lpstr>
      <vt:lpstr>Wingdings</vt:lpstr>
      <vt:lpstr>楷体_GB2312</vt:lpstr>
      <vt:lpstr>Helvetica</vt:lpstr>
      <vt:lpstr>汉仪大黑简</vt:lpstr>
      <vt:lpstr>Calibri</vt:lpstr>
      <vt:lpstr>Arial Unicode MS</vt:lpstr>
      <vt:lpstr>等线</vt:lpstr>
      <vt:lpstr>Franklin Gothic Medium</vt:lpstr>
      <vt:lpstr>新宋体</vt:lpstr>
      <vt:lpstr>2_经营分析模版</vt:lpstr>
      <vt:lpstr>Voice Notification API Introduction</vt:lpstr>
      <vt:lpstr>Voice Notification API</vt:lpstr>
      <vt:lpstr>Voice Notification API</vt:lpstr>
      <vt:lpstr>Voice Notification API</vt:lpstr>
    </vt:vector>
  </TitlesOfParts>
  <Company>中国联通研究院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郝婧</dc:creator>
  <cp:lastModifiedBy>lenov</cp:lastModifiedBy>
  <cp:revision>1784</cp:revision>
  <cp:lastPrinted>2022-11-24T11:28:00Z</cp:lastPrinted>
  <dcterms:created xsi:type="dcterms:W3CDTF">2020-08-10T09:07:00Z</dcterms:created>
  <dcterms:modified xsi:type="dcterms:W3CDTF">2025-03-28T01:34:33Z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2052-11.8.2.12085</vt:lpwstr>
  </property>
  <property fmtid="{D5CDD505-2E9C-101B-9397-08002B2CF9AE}" pid="3" name="ICV">
    <vt:lpwstr>355FA889047740F3B7CBFDE481198A28</vt:lpwstr>
  </property>
</Properties>
</file>