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17235" r:id="rId3"/>
    <p:sldId id="17225" r:id="rId4"/>
    <p:sldId id="17226" r:id="rId6"/>
    <p:sldId id="17231" r:id="rId7"/>
  </p:sldIdLst>
  <p:sldSz cx="12192000" cy="6858000"/>
  <p:notesSz cx="6797675" cy="9926955"/>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jf" initials="M" lastIdx="1" clrIdx="0"/>
  <p:cmAuthor id="2" name="未知用户93" initials="未" lastIdx="1" clrIdx="0"/>
  <p:cmAuthor id="3" name="董时菊" initials="董" lastIdx="2" clrIdx="0"/>
  <p:cmAuthor id="4" name="未知用户90" initials="未" lastIdx="5" clrIdx="1"/>
  <p:cmAuthor id="5" name="张薇薇" initials="张" lastIdx="1" clrIdx="1"/>
  <p:cmAuthor id="6" name="未知用户91" initials="未" lastIdx="0" clrIdx="1"/>
  <p:cmAuthor id="7" name="范小双" initials="范" lastIdx="1" clrIdx="2"/>
  <p:cmAuthor id="8" name="未知用户92" initials="未" lastIdx="1" clrIdx="0"/>
  <p:cmAuthor id="9" name="Tianyang Feng(联通集团信息化部（信息安全部）)" initials="T" lastIdx="1" clrIdx="3"/>
  <p:cmAuthor id="10" name="未知用户74" initials="未" lastIdx="5" clrIdx="1"/>
  <p:cmAuthor id="11" name="付豪" initials="付" lastIdx="1" clrIdx="3"/>
  <p:cmAuthor id="12" name="未知用户75" initials="未" lastIdx="8" clrIdx="0"/>
  <p:cmAuthor id="13" name="胡文慧" initials="胡" lastIdx="1" clrIdx="5"/>
  <p:cmAuthor id="14" name="未知用户76" initials="未" lastIdx="1" clrIdx="0"/>
  <p:cmAuthor id="15" name="宁安亮" initials="宁" lastIdx="2" clrIdx="6"/>
  <p:cmAuthor id="16" name="未知用户77" initials="未" lastIdx="8" clrIdx="0"/>
  <p:cmAuthor id="17" name="sss" initials="s" lastIdx="1" clrIdx="7"/>
  <p:cmAuthor id="18" name="未知用户78" initials="未" lastIdx="8" clrIdx="0"/>
  <p:cmAuthor id="19" name="未知用户3" initials="未" lastIdx="0" clrIdx="2"/>
  <p:cmAuthor id="20" name="未知用户79" initials="未" lastIdx="1" clrIdx="0"/>
  <p:cmAuthor id="21" name="xujh" initials="x" lastIdx="1" clrIdx="9"/>
  <p:cmAuthor id="22" name="未知用户80" initials="未" lastIdx="1" clrIdx="0"/>
  <p:cmAuthor id="23" name="Unicom" initials="U" lastIdx="2" clrIdx="10"/>
  <p:cmAuthor id="24" name="Harry xu" initials="H" lastIdx="1" clrIdx="0"/>
  <p:cmAuthor id="25" name="yuxue" initials="y" lastIdx="1" clrIdx="3"/>
  <p:cmAuthor id="26" name="未知用户27" initials="未" lastIdx="1" clrIdx="0"/>
  <p:cmAuthor id="27" name="杨国" initials="杨" lastIdx="3" clrIdx="0"/>
  <p:cmAuthor id="28" name="未知用户35" initials="未" lastIdx="1" clrIdx="0"/>
  <p:cmAuthor id="29" name="李岩（IT）" initials="李" lastIdx="2" clrIdx="13"/>
  <p:cmAuthor id="30" name="未知用户111" initials="未" lastIdx="1" clrIdx="1"/>
  <p:cmAuthor id="31" name="13686" initials="1" lastIdx="1" clrIdx="14"/>
  <p:cmAuthor id="32" name="周辉" initials="周" lastIdx="1" clrIdx="15"/>
  <p:cmAuthor id="33" name="00035181" initials="0" lastIdx="1" clrIdx="16"/>
  <p:cmAuthor id="34" name="sx_xuzx" initials="s" lastIdx="26" clrIdx="17"/>
  <p:cmAuthor id="35" name="tplife" initials="t" lastIdx="2" clrIdx="0"/>
  <p:cmAuthor id="36" name="孟 昕" initials="孟" lastIdx="1" clrIdx="18"/>
  <p:cmAuthor id="37" name="zhoum" initials="z" lastIdx="12" clrIdx="20"/>
  <p:cmAuthor id="38" name="蔡建楠" initials="蔡" lastIdx="15" clrIdx="17"/>
  <p:cmAuthor id="39" name="赵诚荣10027092" initials="赵" lastIdx="2" clrIdx="25"/>
  <p:cmAuthor id="40" name="10288631" initials="1" lastIdx="10" clrIdx="23"/>
  <p:cmAuthor id="41" name="10118178" initials="1" lastIdx="1" clrIdx="24"/>
  <p:cmAuthor id="42" name="苗丁仁10181802" initials="苗" lastIdx="27" clrIdx="25"/>
  <p:cmAuthor id="43" name="10270945" initials="1" lastIdx="1" clrIdx="25"/>
  <p:cmAuthor id="44" name="Hou Yingfeng" initials="H" lastIdx="10" clrIdx="23"/>
  <p:cmAuthor id="45" name="zhangyu" initials="z" lastIdx="1" clrIdx="28"/>
  <p:cmAuthor id="46" name="10056791" initials="1" lastIdx="1" clrIdx="29"/>
  <p:cmAuthor id="47" name="Author" initials="A" lastIdx="0" clrIdx="30"/>
  <p:cmAuthor id="48" name="殷格非" initials="殷" lastIdx="2" clrIdx="0"/>
  <p:cmAuthor id="49" name="王凯10177225" initials="王" lastIdx="2" clrIdx="31"/>
  <p:cmAuthor id="50" name="z r" initials="z" lastIdx="5" clrIdx="12"/>
  <p:cmAuthor id="51" name="10045953" initials="1" lastIdx="1" clrIdx="32"/>
  <p:cmAuthor id="52" name="关全全10258021" initials="关" lastIdx="1" clrIdx="36"/>
  <p:cmAuthor id="53" name="黄珂10009187" initials="黄" lastIdx="1" clrIdx="37"/>
  <p:cmAuthor id="54" name="赵欣" initials="赵" lastIdx="4" clrIdx="37"/>
  <p:cmAuthor id="55" name="chenyuan" initials="c" lastIdx="3" clrIdx="38"/>
  <p:cmAuthor id="56" name="10054047" initials="1" lastIdx="1" clrIdx="39"/>
  <p:cmAuthor id="57" name="10072453" initials="1" lastIdx="1" clrIdx="40"/>
  <p:cmAuthor id="58" name="10194379" initials="1" lastIdx="1" clrIdx="41"/>
  <p:cmAuthor id="59" name="10288204" initials="1" lastIdx="4" clrIdx="42"/>
  <p:cmAuthor id="60" name="10092163" initials="1" lastIdx="2" clrIdx="43"/>
  <p:cmAuthor id="61" name="10157624" initials="1" lastIdx="1" clrIdx="44"/>
  <p:cmAuthor id="62" name="未知的使用者79" initials="未" lastIdx="0" clrIdx="1"/>
  <p:cmAuthor id="63" name="未知用户107" initials="未" lastIdx="1" clrIdx="0"/>
  <p:cmAuthor id="64" name="未知的使用者80" initials="未" lastIdx="0" clrIdx="0"/>
  <p:cmAuthor id="65" name="未知用户51" initials="未" lastIdx="1" clrIdx="1"/>
  <p:cmAuthor id="66" name="未知的使用者82" initials="未" lastIdx="1" clrIdx="0"/>
  <p:cmAuthor id="67" name="未知的使用者83" initials="未" lastIdx="1" clrIdx="0"/>
  <p:cmAuthor id="68" name="未知的使用者118" initials="未" lastIdx="1" clrIdx="0"/>
  <p:cmAuthor id="69" name="未知的使用者84" initials="未" lastIdx="1" clrIdx="1"/>
  <p:cmAuthor id="70" name="未知的使用者70" initials="未" lastIdx="1" clrIdx="0"/>
  <p:cmAuthor id="71" name="未知的使用者85" initials="未" lastIdx="1" clrIdx="0"/>
  <p:cmAuthor id="72" name="未知的使用者40" initials="未" lastIdx="1" clrIdx="0"/>
  <p:cmAuthor id="73" name="未知的使用者87" initials="未" lastIdx="1" clrIdx="0"/>
  <p:cmAuthor id="74" name="曾红" initials="曾" lastIdx="0" clrIdx="0"/>
  <p:cmAuthor id="75" name="未知的使用者90" initials="未" lastIdx="8" clrIdx="0"/>
  <p:cmAuthor id="76" name="未知的使用者29" initials="未" lastIdx="1" clrIdx="0"/>
  <p:cmAuthor id="77" name="未知的使用者91" initials="未" lastIdx="1" clrIdx="0"/>
  <p:cmAuthor id="78" name="未知的使用者98" initials="未" lastIdx="1" clrIdx="0"/>
  <p:cmAuthor id="79" name="CHRISYU" initials="C" lastIdx="1" clrIdx="0"/>
  <p:cmAuthor id="80" name="未知的使用者113" initials="未" lastIdx="1" clrIdx="2"/>
  <p:cmAuthor id="81" name="liucunri" initials="l" lastIdx="1" clrIdx="0"/>
  <p:cmAuthor id="82" name="未知用户9" initials="未" lastIdx="1" clrIdx="0"/>
  <p:cmAuthor id="83" name="Unknown User48" initials="U" lastIdx="8" clrIdx="0"/>
  <p:cmAuthor id="84" name="未知用户103" initials="未" lastIdx="1" clrIdx="0"/>
  <p:cmAuthor id="85" name="Unknown User52" initials="U" lastIdx="1" clrIdx="0"/>
  <p:cmAuthor id="86" name="未知的使用者42" initials="未" lastIdx="1" clrIdx="0"/>
  <p:cmAuthor id="87" name="Unknown User50" initials="U" lastIdx="1" clrIdx="0"/>
  <p:cmAuthor id="88" name="未知的使用者120" initials="未" lastIdx="1" clrIdx="0"/>
  <p:cmAuthor id="89" name="px" initials="p" lastIdx="3" clrIdx="1"/>
  <p:cmAuthor id="90" name="Sky123.Org" initials="S" lastIdx="1" clrIdx="0"/>
  <p:cmAuthor id="91" name="elfinhsu" initials="e" lastIdx="1" clrIdx="0"/>
  <p:cmAuthor id="92" name="微软用户" initials="微" lastIdx="1" clrIdx="0"/>
  <p:cmAuthor id="93" name="未知的使用者73" initials="未" lastIdx="1" clrIdx="0"/>
  <p:cmAuthor id="94" name="未知的使用者24" initials="未" lastIdx="8" clrIdx="0"/>
  <p:cmAuthor id="95" name="未知用户16" initials="未" lastIdx="1" clrIdx="0"/>
  <p:cmAuthor id="96" name="Mary Feil-Jacobs" initials="M" lastIdx="43" clrIdx="1"/>
  <p:cmAuthor id="97" name="LiuHui" initials="L" lastIdx="1" clrIdx="0"/>
  <p:cmAuthor id="98" name="未知的使用者45" initials="未" lastIdx="1" clrIdx="0"/>
  <p:cmAuthor id="99" name="王鹏凯" initials="王" lastIdx="1" clrIdx="0"/>
  <p:cmAuthor id="100" name="未知用户104" initials="未" lastIdx="1" clrIdx="0"/>
  <p:cmAuthor id="101" name="未知用户5" initials="未" lastIdx="1" clrIdx="0"/>
  <p:cmAuthor id="102" name="未知的使用者10" initials="未" lastIdx="3" clrIdx="1"/>
  <p:cmAuthor id="103" name="未知的使用者93" initials="未" lastIdx="1" clrIdx="1"/>
  <p:cmAuthor id="104" name="LeeElva" initials="L" lastIdx="1" clrIdx="0"/>
  <p:cmAuthor id="105" name="未知用户99" initials="未" lastIdx="1" clrIdx="2"/>
  <p:cmAuthor id="106" name="未知的使用者34" initials="未" lastIdx="1" clrIdx="0"/>
  <p:cmAuthor id="107" name="未知的使用者115" initials="未" lastIdx="1" clrIdx="1"/>
  <p:cmAuthor id="108" name="未知用户57" initials="未" lastIdx="1" clrIdx="0"/>
  <p:cmAuthor id="109" name="lianghb" initials="l" lastIdx="19" clrIdx="0"/>
  <p:cmAuthor id="110" name="未知用户17" initials="未" lastIdx="0" clrIdx="1"/>
  <p:cmAuthor id="111" name="Deanna Schuler (Bookey Consulting)" initials="D" lastIdx="2" clrIdx="0"/>
  <p:cmAuthor id="112" name="未知的使用者57" initials="未" lastIdx="1" clrIdx="0"/>
  <p:cmAuthor id="113" name="未知的使用者16" initials="未" lastIdx="6" clrIdx="0"/>
  <p:cmAuthor id="114" name="未知的使用者35" initials="未" lastIdx="1" clrIdx="0"/>
  <p:cmAuthor id="115" name="未知用户102" initials="未" lastIdx="1" clrIdx="1"/>
  <p:cmAuthor id="116" name="maxine" initials="m" lastIdx="0" clrIdx="0"/>
  <p:cmAuthor id="117" name="未知的使用者121" initials="未" lastIdx="1" clrIdx="1"/>
  <p:cmAuthor id="118" name="未知的使用者12" initials="未" lastIdx="1" clrIdx="0"/>
  <p:cmAuthor id="119" name="周元元" initials="周" lastIdx="5" clrIdx="0"/>
  <p:cmAuthor id="120" name="未知的使用者27" initials="未" lastIdx="8" clrIdx="0"/>
  <p:cmAuthor id="121" name="未知的使用者30" initials="未" lastIdx="8" clrIdx="0"/>
  <p:cmAuthor id="122" name="未知的使用者53" initials="未" lastIdx="1" clrIdx="0"/>
  <p:cmAuthor id="123" name="未知用户58" initials="未" lastIdx="5" clrIdx="1"/>
  <p:cmAuthor id="124" name="未知的使用者25" initials="未" lastIdx="1" clrIdx="0"/>
  <p:cmAuthor id="125" name="liupeng" initials="l" lastIdx="1" clrIdx="1"/>
  <p:cmAuthor id="126" name="未知用户24" initials="未" lastIdx="1" clrIdx="0"/>
  <p:cmAuthor id="127" name="AbuSina" initials="A" lastIdx="2" clrIdx="0"/>
  <p:cmAuthor id="128" name="hl sun" initials="h" lastIdx="1" clrIdx="0"/>
  <p:cmAuthor id="129" name="未知的使用者94" initials="未" lastIdx="1" clrIdx="2"/>
  <p:cmAuthor id="130" name="未知用户66" initials="未" lastIdx="1" clrIdx="0"/>
  <p:cmAuthor id="131" name="未知用户19" initials="未" lastIdx="1" clrIdx="0"/>
  <p:cmAuthor id="132" name="周宏達JerryChou" initials="周" lastIdx="6" clrIdx="2"/>
  <p:cmAuthor id="133" name="未知用户7" initials="未" lastIdx="1" clrIdx="0"/>
  <p:cmAuthor id="134" name="未知的使用者56" initials="未" lastIdx="1" clrIdx="0"/>
  <p:cmAuthor id="135" name="未知的使用者119" initials="未" lastIdx="1" clrIdx="2"/>
  <p:cmAuthor id="136" name="未知用户59" initials="未" lastIdx="0" clrIdx="1"/>
  <p:cmAuthor id="137" name="未知的使用者22" initials="未" lastIdx="8" clrIdx="0"/>
  <p:cmAuthor id="138" name="未知的使用者103" initials="未" lastIdx="8" clrIdx="0"/>
  <p:cmAuthor id="139" name="Wenwen" initials="W" lastIdx="1" clrIdx="1"/>
  <p:cmAuthor id="140" name="未知的使用者117" initials="未" lastIdx="1" clrIdx="0"/>
  <p:cmAuthor id="141" name="未知的使用者33" initials="未" lastIdx="1" clrIdx="0"/>
  <p:cmAuthor id="142" name="未知的使用者28" initials="未" lastIdx="1" clrIdx="0"/>
  <p:cmAuthor id="143" name="未知用户67" initials="未" lastIdx="1" clrIdx="0"/>
  <p:cmAuthor id="144" name="未知用户114" initials="未" lastIdx="1" clrIdx="0"/>
  <p:cmAuthor id="145" name="未知用户18" initials="未" lastIdx="10" clrIdx="0"/>
  <p:cmAuthor id="146" name="未知的使用者67" initials="未" lastIdx="1" clrIdx="0"/>
  <p:cmAuthor id="147" name="未知的使用者46" initials="未" lastIdx="1" clrIdx="1"/>
  <p:cmAuthor id="148" name="未知的使用者26" initials="未" lastIdx="1" clrIdx="0"/>
  <p:cmAuthor id="149" name="未知的使用者43" initials="未" lastIdx="1" clrIdx="0"/>
  <p:cmAuthor id="150" name="未知的使用者9" initials="未" lastIdx="1" clrIdx="0"/>
  <p:cmAuthor id="151" name="未知用户62" initials="未" lastIdx="1" clrIdx="1"/>
  <p:cmAuthor id="152" name="yuanzh" initials="y" lastIdx="1" clrIdx="1"/>
  <p:cmAuthor id="153" name="不明使用者57" initials="不" lastIdx="1" clrIdx="0"/>
  <p:cmAuthor id="154" name="未知用户108" initials="未" lastIdx="1" clrIdx="0"/>
  <p:cmAuthor id="155" name="未知的使用者110" initials="未" lastIdx="1" clrIdx="0"/>
  <p:cmAuthor id="156" name="linyd" initials="l" lastIdx="3" clrIdx="1"/>
  <p:cmAuthor id="157" name="未知用户8" initials="未" lastIdx="1" clrIdx="0"/>
  <p:cmAuthor id="158" name="未知的使用者31" initials="未" lastIdx="1" clrIdx="0"/>
  <p:cmAuthor id="159" name="未知用户81" initials="未" lastIdx="1" clrIdx="0"/>
  <p:cmAuthor id="160" name="未知用户115" initials="未" lastIdx="1" clrIdx="0"/>
  <p:cmAuthor id="161" name="未知用户21" initials="未" lastIdx="1" clrIdx="0"/>
  <p:cmAuthor id="162" name="未知的使用者68" initials="未" lastIdx="1" clrIdx="0"/>
  <p:cmAuthor id="163" name="mm" initials="m" lastIdx="1" clrIdx="0"/>
  <p:cmAuthor id="164" name="未知用户15" initials="未" lastIdx="1" clrIdx="0"/>
  <p:cmAuthor id="165" name="朱晓瑜" initials="朱" lastIdx="54" clrIdx="0"/>
  <p:cmAuthor id="166" name="不明使用者20" initials="不" lastIdx="1" clrIdx="0"/>
  <p:cmAuthor id="167" name="未知用户82" initials="未" lastIdx="1" clrIdx="0"/>
  <p:cmAuthor id="168" name="未知的使用者7" initials="未" lastIdx="2" clrIdx="0"/>
  <p:cmAuthor id="169" name="未知用户6" initials="未" lastIdx="8" clrIdx="0"/>
  <p:cmAuthor id="170" name="未知的使用者55" initials="未" lastIdx="1" clrIdx="0"/>
  <p:cmAuthor id="171" name="未知的使用者111" initials="未" lastIdx="1" clrIdx="0"/>
  <p:cmAuthor id="172" name="未知的使用者50" initials="未" lastIdx="1" clrIdx="0"/>
  <p:cmAuthor id="173" name="未知的使用者11" initials="未" lastIdx="1" clrIdx="0"/>
  <p:cmAuthor id="174" name="未知用户47" initials="未" lastIdx="6" clrIdx="0"/>
  <p:cmAuthor id="175" name="小延魔法师" initials="小" lastIdx="1126286" clrIdx="0"/>
  <p:cmAuthor id="176" name="未知用户106" initials="未" lastIdx="1" clrIdx="0"/>
  <p:cmAuthor id="177" name="刘春杰10244342" initials="刘" lastIdx="1" clrIdx="41"/>
  <p:cmAuthor id="178" name="未知用户116" initials="未" lastIdx="1" clrIdx="1"/>
  <p:cmAuthor id="179" name="li hui" initials="l" lastIdx="1" clrIdx="50"/>
  <p:cmAuthor id="180" name="未知的使用者150" initials="未" lastIdx="1" clrIdx="0"/>
  <p:cmAuthor id="181" name="未知的使用者69" initials="未" lastIdx="1" clrIdx="1"/>
  <p:cmAuthor id="182" name="未知的使用者112" initials="未" lastIdx="1" clrIdx="1"/>
  <p:cmAuthor id="183" name="Kevin Hu" initials="K" lastIdx="1" clrIdx="0"/>
  <p:cmAuthor id="184" name="未知的使用者38" initials="未" lastIdx="1" clrIdx="0"/>
  <p:cmAuthor id="185" name="唐可欣" initials="唐" lastIdx="1" clrIdx="0"/>
  <p:cmAuthor id="186" name="未知的使用者8" initials="未" lastIdx="1" clrIdx="0"/>
  <p:cmAuthor id="187" name="不明使用者56" initials="不" lastIdx="1" clrIdx="0"/>
  <p:cmAuthor id="188" name="P00035_jeremy" initials="P" lastIdx="1" clrIdx="0"/>
  <p:cmAuthor id="189" name="Unknown User7" initials="U" lastIdx="1" clrIdx="0"/>
  <p:cmAuthor id="190" name="muzi wei" initials="m" lastIdx="1" clrIdx="0"/>
  <p:cmAuthor id="191" name="未知的使用者41" initials="未" lastIdx="1" clrIdx="0"/>
  <p:cmAuthor id="192" name="未知的使用者13" initials="未" lastIdx="1" clrIdx="0"/>
  <p:cmAuthor id="193" name="djj" initials="d" lastIdx="2" clrIdx="0"/>
  <p:cmAuthor id="194" name="未知用户117" initials="未" lastIdx="1" clrIdx="2"/>
  <p:cmAuthor id="195" name="未知用户13" initials="未" lastIdx="1" clrIdx="0"/>
  <p:cmAuthor id="196" name="不明使用者21" initials="不" lastIdx="1" clrIdx="0"/>
  <p:cmAuthor id="197" name="YUMINGNJ" initials="Y" lastIdx="3" clrIdx="0"/>
  <p:cmAuthor id="198" name="未知的使用者52" initials="未" lastIdx="1" clrIdx="1"/>
  <p:cmAuthor id="199" name="未知用户109" initials="未" lastIdx="1" clrIdx="1"/>
  <p:cmAuthor id="200" name="Unknown User117" initials="U" lastIdx="10" clrIdx="0"/>
  <p:cmAuthor id="201" name="thomas" initials="t" lastIdx="1" clrIdx="49"/>
  <p:cmAuthor id="202" name="未知的使用者3" initials="未" lastIdx="7" clrIdx="1"/>
  <p:cmAuthor id="203" name="未知用户14" initials="未" lastIdx="1" clrIdx="0"/>
  <p:cmAuthor id="204" name="Unknown User65" initials="U" lastIdx="1" clrIdx="0"/>
  <p:cmAuthor id="205" name="未知用户98" initials="未" lastIdx="1" clrIdx="2"/>
  <p:cmAuthor id="206" name="未知用户83" initials="未" lastIdx="1" clrIdx="1"/>
  <p:cmAuthor id="207" name="未知用户61" initials="未" lastIdx="8" clrIdx="0"/>
  <p:cmAuthor id="208" name="張秀娟" initials="張" lastIdx="1" clrIdx="2"/>
  <p:cmAuthor id="209" name="Jason Wang" initials="J" lastIdx="1" clrIdx="0"/>
  <p:cmAuthor id="210" name="不明使用者18" initials="不" lastIdx="0" clrIdx="1"/>
  <p:cmAuthor id="211" name="未知用户28" initials="未" lastIdx="5" clrIdx="1"/>
  <p:cmAuthor id="212" name="未知的使用者72" initials="未" lastIdx="1" clrIdx="0"/>
  <p:cmAuthor id="213" name="未知的使用者48" initials="未" lastIdx="1" clrIdx="0"/>
  <p:cmAuthor id="214" name="未知的使用者104" initials="未" lastIdx="1" clrIdx="0"/>
  <p:cmAuthor id="215" name="未知用户60" initials="未" lastIdx="1" clrIdx="0"/>
  <p:cmAuthor id="216" name="未知的使用者39" initials="未" lastIdx="10" clrIdx="0"/>
  <p:cmAuthor id="217" name="Shawna Strickland" initials="S" lastIdx="2" clrIdx="0"/>
  <p:cmAuthor id="218" name="未知的使用者36" initials="未" lastIdx="3" clrIdx="1"/>
  <p:cmAuthor id="219" name="Daniel Wuu" initials="D" lastIdx="1" clrIdx="0"/>
  <p:cmAuthor id="220" name="未知用户56" initials="未" lastIdx="1" clrIdx="0"/>
  <p:cmAuthor id="221" name="未知的使用者14" initials="未" lastIdx="2" clrIdx="0"/>
  <p:cmAuthor id="222" name="Ashley Eberenz" initials="A" lastIdx="7" clrIdx="1"/>
  <p:cmAuthor id="223" name="不明使用者19" initials="不" lastIdx="1" clrIdx="0"/>
  <p:cmAuthor id="224" name="qiantong" initials="q" lastIdx="3" clrIdx="1"/>
  <p:cmAuthor id="225" name="未知的使用者74" initials="未" lastIdx="1" clrIdx="0"/>
  <p:cmAuthor id="226" name="未知的使用者23" initials="未" lastIdx="1" clrIdx="0"/>
  <p:cmAuthor id="227" name="未知的使用者1" initials="未" lastIdx="8" clrIdx="0"/>
  <p:cmAuthor id="228" name="116304" initials="1" lastIdx="1" clrIdx="1"/>
  <p:cmAuthor id="229" name="未知用户31" initials="未" lastIdx="1" clrIdx="1"/>
  <p:cmAuthor id="230" name="R affer" initials="R" lastIdx="1" clrIdx="0"/>
  <p:cmAuthor id="231" name="qihua-DCMS" initials="q" lastIdx="0" clrIdx="0"/>
  <p:cmAuthor id="232" name="未知用户55" initials="未" lastIdx="1" clrIdx="0"/>
  <p:cmAuthor id="233" name="未知的使用者95" initials="未" lastIdx="1" clrIdx="0"/>
  <p:cmAuthor id="234" name="未知的使用者32" initials="未" lastIdx="1" clrIdx="0"/>
  <p:cmAuthor id="235" name="未知的使用者49" initials="未" lastIdx="1" clrIdx="0"/>
  <p:cmAuthor id="236" name="Unknown User26" initials="U" lastIdx="1" clrIdx="1"/>
  <p:cmAuthor id="237" name="yuexuejun" initials="y" lastIdx="3" clrIdx="0"/>
  <p:cmAuthor id="238" name="未知的使用者71" initials="未" lastIdx="1" clrIdx="1"/>
  <p:cmAuthor id="239" name="未知的使用者105" initials="未" lastIdx="1" clrIdx="0"/>
  <p:cmAuthor id="240" name="Unknown User70" initials="U" lastIdx="1" clrIdx="0"/>
  <p:cmAuthor id="241" name="clinchen" initials="c" lastIdx="0" clrIdx="1"/>
  <p:cmAuthor id="242" name="未知用户23" initials="未" lastIdx="1" clrIdx="0"/>
  <p:cmAuthor id="243" name="hanjuncompany" initials="h" lastIdx="1" clrIdx="0"/>
  <p:cmAuthor id="244" name="kathy chen" initials="k" lastIdx="3" clrIdx="0"/>
  <p:cmAuthor id="245" name="黄晓平" initials="黄" lastIdx="0" clrIdx="0"/>
  <p:cmAuthor id="246" name="未知的使用者63" initials="未" lastIdx="1" clrIdx="0"/>
  <p:cmAuthor id="247" name="徐琳00159163" initials="徐" lastIdx="1" clrIdx="37"/>
  <p:cmAuthor id="248" name="未知的使用者64" initials="未" lastIdx="3" clrIdx="1"/>
  <p:cmAuthor id="249" name="未知的使用者47" initials="未" lastIdx="1" clrIdx="0"/>
  <p:cmAuthor id="250" name="未知的使用者60" initials="未" lastIdx="8" clrIdx="0"/>
  <p:cmAuthor id="251" name="未知的使用者59" initials="未" lastIdx="1" clrIdx="0"/>
  <p:cmAuthor id="252" name="未知的使用者54" initials="未" lastIdx="1" clrIdx="0"/>
  <p:cmAuthor id="253" name="未知的使用者66" initials="未" lastIdx="8" clrIdx="0"/>
  <p:cmAuthor id="254" name="未知的使用者65" initials="未" lastIdx="1" clrIdx="0"/>
  <p:cmAuthor id="255" name="未知的使用者106" initials="未" lastIdx="3" clrIdx="1"/>
  <p:cmAuthor id="256" name="未知的使用者107" initials="未" lastIdx="1" clrIdx="1"/>
  <p:cmAuthor id="257" name="未知的使用者108" initials="未" lastIdx="1" clrIdx="0"/>
  <p:cmAuthor id="258" name="未知的使用者86" initials="未" lastIdx="1" clrIdx="0"/>
  <p:cmAuthor id="259" name="未知的使用者116" initials="未" lastIdx="1" clrIdx="1"/>
  <p:cmAuthor id="260" name="未知的使用者44" initials="未" lastIdx="1" clrIdx="0"/>
  <p:cmAuthor id="261" name="未知的使用者37" initials="未" lastIdx="1" clrIdx="0"/>
  <p:cmAuthor id="262" name="未知的使用者126" initials="未" lastIdx="1" clrIdx="0"/>
  <p:cmAuthor id="263" name="未知的使用者127" initials="未" lastIdx="3" clrIdx="1"/>
  <p:cmAuthor id="264" name="未知的使用者128" initials="未" lastIdx="1" clrIdx="1"/>
  <p:cmAuthor id="265" name="未知的使用者124" initials="未" lastIdx="1" clrIdx="0"/>
  <p:cmAuthor id="266" name="未知的使用者125" initials="未" lastIdx="1" clrIdx="0"/>
  <p:cmAuthor id="267" name="Sara Chen" initials="S" lastIdx="1" clrIdx="0"/>
  <p:cmAuthor id="268" name="huang gerrard" initials="h" lastIdx="1" clrIdx="0"/>
  <p:cmAuthor id="269" name="未知用户170" initials="未" lastIdx="1" clrIdx="0"/>
  <p:cmAuthor id="270" name="未知用户171" initials="未" lastIdx="5" clrIdx="1"/>
  <p:cmAuthor id="271" name="未知用户172" initials="未" lastIdx="1" clrIdx="1"/>
  <p:cmAuthor id="272" name="未知用户173" initials="未" lastIdx="1" clrIdx="0"/>
  <p:cmAuthor id="273" name="未知用户149" initials="未" lastIdx="1" clrIdx="0"/>
  <p:cmAuthor id="274" name="未知用户150" initials="未" lastIdx="1" clrIdx="0"/>
  <p:cmAuthor id="275" name="未知用户151" initials="未" lastIdx="2" clrIdx="0"/>
  <p:cmAuthor id="276" name="未知用户152" initials="未" lastIdx="8" clrIdx="0"/>
  <p:cmAuthor id="277" name="未知用户153" initials="未" lastIdx="8" clrIdx="0"/>
  <p:cmAuthor id="278" name="未知用户154" initials="未" lastIdx="1" clrIdx="0"/>
  <p:cmAuthor id="279" name="未知用户155" initials="未" lastIdx="1" clrIdx="0"/>
  <p:cmAuthor id="280" name="未知用户41" initials="未" lastIdx="8" clrIdx="0"/>
  <p:cmAuthor id="281" name="未知用户44" initials="未" lastIdx="1" clrIdx="0"/>
  <p:cmAuthor id="282" name="未知用户45" initials="未" lastIdx="1" clrIdx="0"/>
  <p:cmAuthor id="283" name="未知用户156" initials="未" lastIdx="10" clrIdx="0"/>
  <p:cmAuthor id="284" name="未知用户64" initials="未" lastIdx="1" clrIdx="0"/>
  <p:cmAuthor id="285" name="未知用户65" initials="未" lastIdx="1" clrIdx="0"/>
  <p:cmAuthor id="286" name="未知用户68" initials="未" lastIdx="1" clrIdx="0"/>
  <p:cmAuthor id="287" name="未知用户69" initials="未" lastIdx="2" clrIdx="0"/>
  <p:cmAuthor id="288" name="未知用户70" initials="未" lastIdx="1" clrIdx="1"/>
  <p:cmAuthor id="289" name="未知用户71" initials="未" lastIdx="1" clrIdx="0"/>
  <p:cmAuthor id="290" name="未知用户72" initials="未" lastIdx="1" clrIdx="0"/>
  <p:cmAuthor id="291" name="未知用户73" initials="未" lastIdx="2" clrIdx="0"/>
  <p:cmAuthor id="292" name="未知用户49" initials="未" lastIdx="1" clrIdx="0"/>
  <p:cmAuthor id="293" name="未知用户50" initials="未" lastIdx="1" clrIdx="0"/>
  <p:cmAuthor id="294" name="未知用户52" initials="未" lastIdx="1" clrIdx="0"/>
  <p:cmAuthor id="295" name="MA15" initials="M" lastIdx="1" clrIdx="0"/>
  <p:cmAuthor id="296" name="未知用户53" initials="未" lastIdx="10" clrIdx="0"/>
  <p:cmAuthor id="297" name="未知用户96" initials="未" lastIdx="1" clrIdx="0"/>
  <p:cmAuthor id="298" name="未知用户48" initials="未" lastIdx="1" clrIdx="0"/>
  <p:cmAuthor id="299" name="未知用户97" initials="未" lastIdx="2" clrIdx="0"/>
  <p:cmAuthor id="300" name="未知用户40" initials="未" lastIdx="5" clrIdx="1"/>
  <p:cmAuthor id="301" name="未知用户43" initials="未" lastIdx="1" clrIdx="0"/>
  <p:cmAuthor id="302" name="未知用户100" initials="未" lastIdx="1" clrIdx="0"/>
  <p:cmAuthor id="303" name="未知用户101" initials="未" lastIdx="1" clrIdx="0"/>
  <p:cmAuthor id="304" name="未知用户26" initials="未" lastIdx="1" clrIdx="0"/>
  <p:cmAuthor id="305" name="未知用户29" initials="未" lastIdx="1" clrIdx="0"/>
  <p:cmAuthor id="306" name="未知用户32" initials="未" lastIdx="1" clrIdx="0"/>
  <p:cmAuthor id="307" name="未知用户33" initials="未" lastIdx="1" clrIdx="0"/>
  <p:cmAuthor id="308" name="未知用户34" initials="未" lastIdx="2" clrIdx="0"/>
  <p:cmAuthor id="309" name="未知用户42" initials="未" lastIdx="1" clrIdx="0"/>
  <p:cmAuthor id="310" name="未知的使用者109" initials="未" lastIdx="5" clrIdx="1"/>
  <p:cmAuthor id="311" name="未知的使用者122" initials="未" lastIdx="1" clrIdx="0"/>
  <p:cmAuthor id="312" name="未知的使用者123" initials="未" lastIdx="8" clrIdx="0"/>
  <p:cmAuthor id="313" name="盛新鹏" initials="盛" lastIdx="1" clrIdx="33"/>
  <p:cmAuthor id="314" name="Lenovo" initials="L" lastIdx="16" clrIdx="35"/>
  <p:cmAuthor id="315" name="沈霄雷" initials="沈" lastIdx="833089" clrIdx="0"/>
  <p:cmAuthor id="316" name="张建勇" initials="张" lastIdx="0" clrIdx="25"/>
  <p:cmAuthor id="317" name="郭 浩" initials="郭" lastIdx="2" clrIdx="25"/>
  <p:cmAuthor id="318" name="云成龙_JVVjiM7N" initials="云" lastIdx="0" clrIdx="0"/>
  <p:cmAuthor id="319" name="潘 晨" initials="潘" lastIdx="2" clrIdx="18"/>
  <p:cmAuthor id="320" name="黄译萱(联通上海市上海市分公司)" initials="黄" lastIdx="3" clrIdx="25"/>
  <p:cmAuthor id="321" name="song manyi" initials="s" lastIdx="4" clrIdx="19"/>
  <p:cmAuthor id="322" name="Lina Hang(联通上海市上海市分公司)" initials="L" lastIdx="2" clrIdx="27"/>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FF"/>
    <a:srgbClr val="F9EFD6"/>
    <a:srgbClr val="B8DCF4"/>
    <a:srgbClr val="CFEFEC"/>
    <a:srgbClr val="B4D3E8"/>
    <a:srgbClr val="BDDFF3"/>
    <a:srgbClr val="BCDFF3"/>
    <a:srgbClr val="B8DCF2"/>
    <a:srgbClr val="EC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84"/>
    <p:restoredTop sz="96215"/>
  </p:normalViewPr>
  <p:slideViewPr>
    <p:cSldViewPr snapToGrid="0" snapToObjects="1" showGuides="1">
      <p:cViewPr varScale="1">
        <p:scale>
          <a:sx n="69" d="100"/>
          <a:sy n="69" d="100"/>
        </p:scale>
        <p:origin x="752" y="12"/>
      </p:cViewPr>
      <p:guideLst>
        <p:guide orient="horz" pos="2152"/>
        <p:guide pos="3767"/>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pPr fontAlgn="auto"/>
            <a:fld id="{7B54AD83-1B08-4486-8710-0F458168FC17}" type="datetimeFigureOut">
              <a:rPr lang="zh-CN" altLang="en-US" strike="noStrike" noProof="1" smtClean="0">
                <a:latin typeface="+mn-lt"/>
                <a:ea typeface="+mn-ea"/>
                <a:cs typeface="+mn-cs"/>
              </a:rPr>
            </a:fld>
            <a:endParaRPr lang="zh-CN" altLang="en-US" strike="noStrike" noProof="1"/>
          </a:p>
        </p:txBody>
      </p:sp>
      <p:sp>
        <p:nvSpPr>
          <p:cNvPr id="14340" name="幻灯片图像占位符 3"/>
          <p:cNvSpPr>
            <a:spLocks noGrp="1" noRot="1" noChangeAspect="1"/>
          </p:cNvSpPr>
          <p:nvPr>
            <p:ph type="sldImg"/>
          </p:nvPr>
        </p:nvSpPr>
        <p:spPr>
          <a:xfrm>
            <a:off x="422275" y="1241425"/>
            <a:ext cx="5953125" cy="3349625"/>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p:cNvSpPr>
          <p:nvPr>
            <p:ph type="body" sz="quarter"/>
          </p:nvPr>
        </p:nvSpPr>
        <p:spPr>
          <a:xfrm>
            <a:off x="679450" y="4776788"/>
            <a:ext cx="5438775" cy="390842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a:defRPr sz="1200"/>
            </a:lvl1pPr>
          </a:lstStyle>
          <a:p>
            <a:pPr fontAlgn="auto"/>
            <a:fld id="{2335577C-16FF-42AD-97B1-B4FB07573E8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image" Target="../media/image8.png"/><Relationship Id="rId5" Type="http://schemas.openxmlformats.org/officeDocument/2006/relationships/image" Target="../media/image1.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空白">
    <p:bg>
      <p:bgPr>
        <a:solidFill>
          <a:schemeClr val="bg1"/>
        </a:solidFill>
        <a:effectLst/>
      </p:bgPr>
    </p:bg>
    <p:spTree>
      <p:nvGrpSpPr>
        <p:cNvPr id="1" name=""/>
        <p:cNvGrpSpPr/>
        <p:nvPr/>
      </p:nvGrpSpPr>
      <p:grpSpPr>
        <a:xfrm>
          <a:off x="0" y="0"/>
          <a:ext cx="0" cy="0"/>
          <a:chOff x="0" y="0"/>
          <a:chExt cx="0" cy="0"/>
        </a:xfrm>
      </p:grpSpPr>
      <p:cxnSp>
        <p:nvCxnSpPr>
          <p:cNvPr id="2054" name="直接连接符 8"/>
          <p:cNvCxnSpPr/>
          <p:nvPr userDrawn="1"/>
        </p:nvCxnSpPr>
        <p:spPr>
          <a:xfrm>
            <a:off x="0" y="955675"/>
            <a:ext cx="12190413" cy="0"/>
          </a:xfrm>
          <a:prstGeom prst="line">
            <a:avLst/>
          </a:prstGeom>
          <a:ln w="19050" cap="flat" cmpd="sng">
            <a:solidFill>
              <a:srgbClr val="FF0000"/>
            </a:solidFill>
            <a:prstDash val="solid"/>
            <a:round/>
            <a:headEnd type="none" w="med" len="med"/>
            <a:tailEnd type="none" w="med" len="med"/>
          </a:ln>
          <a:effectLst>
            <a:outerShdw dist="20000" dir="5400000" algn="ctr" rotWithShape="0">
              <a:srgbClr val="000000">
                <a:alpha val="37999"/>
              </a:srgbClr>
            </a:outerShdw>
          </a:effectLst>
        </p:spPr>
      </p:cxnSp>
      <p:pic>
        <p:nvPicPr>
          <p:cNvPr id="2058" name="Picture 2055" descr="色条 拷贝"/>
          <p:cNvPicPr>
            <a:picLocks noChangeAspect="1"/>
          </p:cNvPicPr>
          <p:nvPr userDrawn="1"/>
        </p:nvPicPr>
        <p:blipFill>
          <a:blip r:embed="rId2"/>
          <a:stretch>
            <a:fillRect/>
          </a:stretch>
        </p:blipFill>
        <p:spPr>
          <a:xfrm>
            <a:off x="0" y="1500188"/>
            <a:ext cx="12192000" cy="3700462"/>
          </a:xfrm>
          <a:prstGeom prst="rect">
            <a:avLst/>
          </a:prstGeom>
          <a:noFill/>
          <a:ln w="9525">
            <a:noFill/>
          </a:ln>
        </p:spPr>
      </p:pic>
      <p:sp>
        <p:nvSpPr>
          <p:cNvPr id="3" name="Rectangle 7"/>
          <p:cNvSpPr>
            <a:spLocks noGrp="1" noChangeArrowheads="1"/>
          </p:cNvSpPr>
          <p:nvPr>
            <p:ph type="ctrTitle"/>
          </p:nvPr>
        </p:nvSpPr>
        <p:spPr>
          <a:xfrm>
            <a:off x="914400" y="2564905"/>
            <a:ext cx="10363200" cy="1470026"/>
          </a:xfrm>
          <a:prstGeom prst="rect">
            <a:avLst/>
          </a:prstGeom>
        </p:spPr>
        <p:txBody>
          <a:bodyPr lIns="68525" tIns="34277" rIns="68525" bIns="34277" anchor="ctr"/>
          <a:lstStyle>
            <a:lvl1pPr algn="ctr" eaLnBrk="1" hangingPunct="1">
              <a:defRPr sz="4000" b="1" smtClean="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defRPr>
            </a:lvl1pPr>
          </a:lstStyle>
          <a:p>
            <a:pPr fontAlgn="base"/>
            <a:r>
              <a:rPr lang="zh-CN" altLang="en-US" strike="noStrike" noProof="1" dirty="0"/>
              <a:t>单击此处编辑母版标题样式</a:t>
            </a:r>
            <a:endParaRPr lang="zh-CN" altLang="en-US" strike="noStrike" noProof="1" dirty="0"/>
          </a:p>
        </p:txBody>
      </p:sp>
      <p:sp>
        <p:nvSpPr>
          <p:cNvPr id="12" name="Rectangle 5"/>
          <p:cNvSpPr>
            <a:spLocks noGrp="1" noChangeArrowheads="1"/>
          </p:cNvSpPr>
          <p:nvPr>
            <p:ph type="subTitle" idx="1"/>
          </p:nvPr>
        </p:nvSpPr>
        <p:spPr>
          <a:xfrm>
            <a:off x="1828842" y="5716122"/>
            <a:ext cx="8534401" cy="665210"/>
          </a:xfrm>
          <a:prstGeom prst="rect">
            <a:avLst/>
          </a:prstGeom>
        </p:spPr>
        <p:txBody>
          <a:bodyPr lIns="68525" tIns="34277" rIns="68525" bIns="34277" anchor="ctr"/>
          <a:lstStyle>
            <a:lvl1pPr marL="0" indent="0" algn="ctr" eaLnBrk="1" hangingPunct="1">
              <a:lnSpc>
                <a:spcPct val="125000"/>
              </a:lnSpc>
              <a:buClr>
                <a:schemeClr val="hlink"/>
              </a:buClr>
              <a:buSzTx/>
              <a:buFontTx/>
              <a:buNone/>
              <a:defRPr sz="1865" smtClean="0">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stStyle>
          <a:p>
            <a:pPr fontAlgn="base"/>
            <a:r>
              <a:rPr lang="zh-CN" altLang="en-US" sz="1865" strike="noStrike" noProof="1"/>
              <a:t>单击此处编辑母版副标题样式</a:t>
            </a:r>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1">
    <p:bg>
      <p:bgPr>
        <a:solidFill>
          <a:schemeClr val="bg1"/>
        </a:solidFill>
        <a:effectLst/>
      </p:bgPr>
    </p:bg>
    <p:spTree>
      <p:nvGrpSpPr>
        <p:cNvPr id="1" name=""/>
        <p:cNvGrpSpPr/>
        <p:nvPr/>
      </p:nvGrpSpPr>
      <p:grpSpPr>
        <a:xfrm>
          <a:off x="0" y="0"/>
          <a:ext cx="0" cy="0"/>
          <a:chOff x="0" y="0"/>
          <a:chExt cx="0" cy="0"/>
        </a:xfrm>
      </p:grpSpPr>
      <p:grpSp>
        <p:nvGrpSpPr>
          <p:cNvPr id="3077" name="Group 12"/>
          <p:cNvGrpSpPr/>
          <p:nvPr userDrawn="1"/>
        </p:nvGrpSpPr>
        <p:grpSpPr>
          <a:xfrm>
            <a:off x="0" y="-9525"/>
            <a:ext cx="12306300" cy="6867525"/>
            <a:chOff x="0" y="-8891"/>
            <a:chExt cx="12306300" cy="6866890"/>
          </a:xfrm>
        </p:grpSpPr>
        <p:pic>
          <p:nvPicPr>
            <p:cNvPr id="3078" name="Picture 2"/>
            <p:cNvPicPr>
              <a:picLocks noChangeAspect="1"/>
            </p:cNvPicPr>
            <p:nvPr userDrawn="1"/>
          </p:nvPicPr>
          <p:blipFill>
            <a:blip r:embed="rId2"/>
            <a:srcRect l="3952" t="11446" b="11446"/>
            <a:stretch>
              <a:fillRect/>
            </a:stretch>
          </p:blipFill>
          <p:spPr>
            <a:xfrm>
              <a:off x="0" y="-8891"/>
              <a:ext cx="9173845" cy="6866890"/>
            </a:xfrm>
            <a:prstGeom prst="rect">
              <a:avLst/>
            </a:prstGeom>
            <a:noFill/>
            <a:ln w="9525">
              <a:noFill/>
            </a:ln>
          </p:spPr>
        </p:pic>
        <p:sp>
          <p:nvSpPr>
            <p:cNvPr id="10" name="Rectangle 9"/>
            <p:cNvSpPr/>
            <p:nvPr userDrawn="1"/>
          </p:nvSpPr>
          <p:spPr>
            <a:xfrm>
              <a:off x="9006840" y="-1"/>
              <a:ext cx="3299460" cy="6857365"/>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grpSp>
      <p:sp>
        <p:nvSpPr>
          <p:cNvPr id="3080"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3081"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082"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4"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14"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2">
    <p:bg>
      <p:bgPr>
        <a:solidFill>
          <a:schemeClr val="bg1"/>
        </a:solidFill>
        <a:effectLst/>
      </p:bgPr>
    </p:bg>
    <p:spTree>
      <p:nvGrpSpPr>
        <p:cNvPr id="1" name=""/>
        <p:cNvGrpSpPr/>
        <p:nvPr/>
      </p:nvGrpSpPr>
      <p:grpSpPr>
        <a:xfrm>
          <a:off x="0" y="0"/>
          <a:ext cx="0" cy="0"/>
          <a:chOff x="0" y="0"/>
          <a:chExt cx="0" cy="0"/>
        </a:xfrm>
      </p:grpSpPr>
      <p:sp>
        <p:nvSpPr>
          <p:cNvPr id="27" name="Rectangle 9"/>
          <p:cNvSpPr/>
          <p:nvPr userDrawn="1"/>
        </p:nvSpPr>
        <p:spPr>
          <a:xfrm>
            <a:off x="9007475" y="0"/>
            <a:ext cx="3298825" cy="6858000"/>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strike="noStrike" noProof="1"/>
          </a:p>
        </p:txBody>
      </p:sp>
      <p:pic>
        <p:nvPicPr>
          <p:cNvPr id="4102" name="Picture 3" descr="A picture containing drawing&#10;&#10;Description automatically generated"/>
          <p:cNvPicPr>
            <a:picLocks noChangeAspect="1"/>
          </p:cNvPicPr>
          <p:nvPr userDrawn="1"/>
        </p:nvPicPr>
        <p:blipFill>
          <a:blip r:embed="rId2"/>
          <a:stretch>
            <a:fillRect/>
          </a:stretch>
        </p:blipFill>
        <p:spPr>
          <a:xfrm>
            <a:off x="0" y="0"/>
            <a:ext cx="9172575" cy="6858000"/>
          </a:xfrm>
          <a:prstGeom prst="rect">
            <a:avLst/>
          </a:prstGeom>
          <a:noFill/>
          <a:ln w="9525">
            <a:noFill/>
          </a:ln>
        </p:spPr>
      </p:pic>
      <p:sp>
        <p:nvSpPr>
          <p:cNvPr id="4103"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4104"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4105"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2"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3"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4"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3">
    <p:bg>
      <p:bgPr>
        <a:solidFill>
          <a:schemeClr val="bg1"/>
        </a:solidFill>
        <a:effectLst/>
      </p:bgPr>
    </p:bg>
    <p:spTree>
      <p:nvGrpSpPr>
        <p:cNvPr id="1" name=""/>
        <p:cNvGrpSpPr/>
        <p:nvPr/>
      </p:nvGrpSpPr>
      <p:grpSpPr>
        <a:xfrm>
          <a:off x="0" y="0"/>
          <a:ext cx="0" cy="0"/>
          <a:chOff x="0" y="0"/>
          <a:chExt cx="0" cy="0"/>
        </a:xfrm>
      </p:grpSpPr>
      <p:grpSp>
        <p:nvGrpSpPr>
          <p:cNvPr id="5125" name="Group 1"/>
          <p:cNvGrpSpPr/>
          <p:nvPr userDrawn="1"/>
        </p:nvGrpSpPr>
        <p:grpSpPr>
          <a:xfrm>
            <a:off x="0" y="0"/>
            <a:ext cx="12306300" cy="6858000"/>
            <a:chOff x="0" y="-1"/>
            <a:chExt cx="12306300" cy="6858635"/>
          </a:xfrm>
        </p:grpSpPr>
        <p:pic>
          <p:nvPicPr>
            <p:cNvPr id="5126" name="Picture 2" descr="A close up of a logo&#10;&#10;Description automatically generated"/>
            <p:cNvPicPr>
              <a:picLocks noChangeAspect="1"/>
            </p:cNvPicPr>
            <p:nvPr userDrawn="1"/>
          </p:nvPicPr>
          <p:blipFill>
            <a:blip r:embed="rId2"/>
            <a:stretch>
              <a:fillRect/>
            </a:stretch>
          </p:blipFill>
          <p:spPr>
            <a:xfrm>
              <a:off x="0" y="-1"/>
              <a:ext cx="9223375" cy="6858000"/>
            </a:xfrm>
            <a:prstGeom prst="rect">
              <a:avLst/>
            </a:prstGeom>
            <a:noFill/>
            <a:ln w="9525">
              <a:noFill/>
            </a:ln>
          </p:spPr>
        </p:pic>
        <p:sp>
          <p:nvSpPr>
            <p:cNvPr id="5" name="Rectangle 4"/>
            <p:cNvSpPr/>
            <p:nvPr userDrawn="1"/>
          </p:nvSpPr>
          <p:spPr>
            <a:xfrm>
              <a:off x="9006840" y="-1"/>
              <a:ext cx="3299460" cy="6858635"/>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grpSp>
      <p:sp>
        <p:nvSpPr>
          <p:cNvPr id="5128"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5129"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5130"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0"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1"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2"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endParaRPr>
          </a:p>
        </p:txBody>
      </p:sp>
      <p:sp>
        <p:nvSpPr>
          <p:cNvPr id="2" name="标题 1"/>
          <p:cNvSpPr>
            <a:spLocks noGrp="1"/>
          </p:cNvSpPr>
          <p:nvPr>
            <p:ph type="title"/>
          </p:nvPr>
        </p:nvSpPr>
        <p:spPr>
          <a:xfrm>
            <a:off x="346408" y="199688"/>
            <a:ext cx="9332056" cy="648072"/>
          </a:xfrm>
          <a:prstGeom prst="rect">
            <a:avLst/>
          </a:prstGeom>
        </p:spPr>
        <p:txBody>
          <a:bodyPr lIns="68579" tIns="34289" rIns="68579" bIns="34289" anchor="ctr" anchorCtr="0"/>
          <a:lstStyle>
            <a:lvl1pPr>
              <a:defRPr sz="2665" b="1">
                <a:effectLst/>
                <a:latin typeface="微软雅黑" panose="020B0503020204020204" pitchFamily="34" charset="-122"/>
                <a:ea typeface="微软雅黑" panose="020B0503020204020204" pitchFamily="34" charset="-122"/>
              </a:defRPr>
            </a:lvl1pPr>
          </a:lstStyle>
          <a:p>
            <a:pPr fontAlgn="base"/>
            <a:r>
              <a:rPr lang="zh-CN" altLang="en-US" sz="2665" strike="noStrike" noProof="1" dirty="0"/>
              <a:t>单击此处编辑母版标题样式</a:t>
            </a:r>
            <a:endParaRPr lang="zh-CN" altLang="en-US" strike="noStrike" noProof="1" dirty="0"/>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endParaRPr>
          </a:p>
        </p:txBody>
      </p:sp>
      <p:sp>
        <p:nvSpPr>
          <p:cNvPr id="6" name="Rectangle 3"/>
          <p:cNvSpPr>
            <a:spLocks noGrp="1" noChangeArrowheads="1"/>
          </p:cNvSpPr>
          <p:nvPr>
            <p:ph idx="1"/>
          </p:nvPr>
        </p:nvSpPr>
        <p:spPr bwMode="auto">
          <a:xfrm>
            <a:off x="347345" y="1036955"/>
            <a:ext cx="1122108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7" tIns="45714" rIns="91417" bIns="45714" numCol="1" anchor="t" anchorCtr="0" compatLnSpc="1">
            <a:spAutoFit/>
          </a:bodyPr>
          <a:lstStyle>
            <a:lvl1pPr eaLnBrk="0" fontAlgn="base" latinLnBrk="0" hangingPunct="0">
              <a:lnSpc>
                <a:spcPct val="125000"/>
              </a:lnSpc>
              <a:spcBef>
                <a:spcPts val="0"/>
              </a:spcBef>
              <a:buClr>
                <a:srgbClr val="C00000"/>
              </a:buClr>
              <a:buSzPct val="90000"/>
              <a:buFont typeface="Wingdings" panose="05000000000000000000" charset="0"/>
              <a:buChar char="p"/>
              <a:defRPr sz="1600">
                <a:latin typeface="微软雅黑" panose="020B0503020204020204" pitchFamily="34" charset="-122"/>
                <a:ea typeface="微软雅黑" panose="020B0503020204020204" pitchFamily="34" charset="-122"/>
              </a:defRPr>
            </a:lvl1pPr>
          </a:lstStyle>
          <a:p>
            <a:pPr lvl="0" fontAlgn="base"/>
            <a:endParaRPr lang="en-US" altLang="zh-CN" strike="noStrike" noProof="1" dirty="0"/>
          </a:p>
        </p:txBody>
      </p:sp>
      <p:sp>
        <p:nvSpPr>
          <p:cNvPr id="2" name="标题 1"/>
          <p:cNvSpPr>
            <a:spLocks noGrp="1"/>
          </p:cNvSpPr>
          <p:nvPr>
            <p:ph type="title"/>
          </p:nvPr>
        </p:nvSpPr>
        <p:spPr>
          <a:xfrm>
            <a:off x="346408" y="199688"/>
            <a:ext cx="9332056" cy="648072"/>
          </a:xfrm>
          <a:prstGeom prst="rect">
            <a:avLst/>
          </a:prstGeom>
        </p:spPr>
        <p:txBody>
          <a:bodyPr lIns="68579" tIns="34289" rIns="68579" bIns="34289" anchor="ctr" anchorCtr="0"/>
          <a:lstStyle>
            <a:lvl1pPr>
              <a:defRPr sz="2665" b="1">
                <a:effectLst/>
                <a:latin typeface="微软雅黑" panose="020B0503020204020204" pitchFamily="34" charset="-122"/>
                <a:ea typeface="微软雅黑" panose="020B0503020204020204" pitchFamily="34" charset="-122"/>
              </a:defRPr>
            </a:lvl1pPr>
          </a:lstStyle>
          <a:p>
            <a:pPr fontAlgn="base"/>
            <a:r>
              <a:rPr lang="zh-CN" altLang="en-US" sz="2665" strike="noStrike" noProof="1" dirty="0"/>
              <a:t>单击此处编辑母版标题样式</a:t>
            </a:r>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2_空白">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endParaRPr>
          </a:p>
        </p:txBody>
      </p:sp>
    </p:spTree>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solidFill>
          <a:schemeClr val="bg1"/>
        </a:solidFill>
        <a:effectLst/>
      </p:bgPr>
    </p:bg>
    <p:spTree>
      <p:nvGrpSpPr>
        <p:cNvPr id="1" name=""/>
        <p:cNvGrpSpPr/>
        <p:nvPr/>
      </p:nvGrpSpPr>
      <p:grpSpPr>
        <a:xfrm>
          <a:off x="0" y="0"/>
          <a:ext cx="0" cy="0"/>
          <a:chOff x="0" y="0"/>
          <a:chExt cx="0" cy="0"/>
        </a:xfrm>
      </p:grpSpPr>
      <p:pic>
        <p:nvPicPr>
          <p:cNvPr id="9221"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cxnSp>
        <p:nvCxnSpPr>
          <p:cNvPr id="9222" name="直接连接符 8"/>
          <p:cNvCxnSpPr/>
          <p:nvPr userDrawn="1"/>
        </p:nvCxnSpPr>
        <p:spPr>
          <a:xfrm>
            <a:off x="0" y="955675"/>
            <a:ext cx="12190413" cy="0"/>
          </a:xfrm>
          <a:prstGeom prst="line">
            <a:avLst/>
          </a:prstGeom>
          <a:ln w="19050" cap="flat" cmpd="sng">
            <a:solidFill>
              <a:srgbClr val="FF0000"/>
            </a:solidFill>
            <a:prstDash val="solid"/>
            <a:round/>
            <a:headEnd type="none" w="med" len="med"/>
            <a:tailEnd type="none" w="med" len="med"/>
          </a:ln>
          <a:effectLst>
            <a:outerShdw dist="20000" dir="5400000" algn="ctr" rotWithShape="0">
              <a:srgbClr val="000000">
                <a:alpha val="37999"/>
              </a:srgbClr>
            </a:outerShdw>
          </a:effectLst>
        </p:spPr>
      </p:cxnSp>
      <p:pic>
        <p:nvPicPr>
          <p:cNvPr id="9223" name="Picture 16"/>
          <p:cNvPicPr>
            <a:picLocks noChangeAspect="1"/>
          </p:cNvPicPr>
          <p:nvPr userDrawn="1"/>
        </p:nvPicPr>
        <p:blipFill>
          <a:blip r:embed="rId3"/>
          <a:stretch>
            <a:fillRect/>
          </a:stretch>
        </p:blipFill>
        <p:spPr>
          <a:xfrm>
            <a:off x="0" y="0"/>
            <a:ext cx="1231900" cy="914400"/>
          </a:xfrm>
          <a:prstGeom prst="rect">
            <a:avLst/>
          </a:prstGeom>
          <a:noFill/>
          <a:ln w="9525">
            <a:noFill/>
          </a:ln>
        </p:spPr>
      </p:pic>
      <p:pic>
        <p:nvPicPr>
          <p:cNvPr id="9224" name="Picture 9"/>
          <p:cNvPicPr>
            <a:picLocks noChangeAspect="1"/>
          </p:cNvPicPr>
          <p:nvPr userDrawn="1"/>
        </p:nvPicPr>
        <p:blipFill>
          <a:blip r:embed="rId4"/>
          <a:srcRect l="10513" t="10342" r="12415" b="6898"/>
          <a:stretch>
            <a:fillRect/>
          </a:stretch>
        </p:blipFill>
        <p:spPr>
          <a:xfrm>
            <a:off x="9961563" y="53975"/>
            <a:ext cx="1841500" cy="1001713"/>
          </a:xfrm>
          <a:prstGeom prst="rect">
            <a:avLst/>
          </a:prstGeom>
          <a:noFill/>
          <a:ln w="9525">
            <a:noFill/>
          </a:ln>
        </p:spPr>
      </p:pic>
      <p:sp>
        <p:nvSpPr>
          <p:cNvPr id="9" name="矩形 11"/>
          <p:cNvSpPr>
            <a:spLocks noChangeArrowheads="1"/>
          </p:cNvSpPr>
          <p:nvPr userDrawn="1"/>
        </p:nvSpPr>
        <p:spPr bwMode="auto">
          <a:xfrm>
            <a:off x="0" y="0"/>
            <a:ext cx="12192000" cy="6858000"/>
          </a:xfrm>
          <a:prstGeom prst="rect">
            <a:avLst/>
          </a:prstGeom>
          <a:solidFill>
            <a:schemeClr val="bg1"/>
          </a:solidFill>
          <a:ln>
            <a:noFill/>
          </a:ln>
        </p:spPr>
        <p:txBody>
          <a:bodyPr lIns="101190" tIns="50611" rIns="101190" bIns="50611" anchor="ctr"/>
          <a:lstStyle/>
          <a:p>
            <a:pPr algn="ctr" defTabSz="1014095" fontAlgn="base">
              <a:spcBef>
                <a:spcPct val="0"/>
              </a:spcBef>
              <a:spcAft>
                <a:spcPct val="0"/>
              </a:spcAft>
              <a:defRPr/>
            </a:pPr>
            <a:endParaRPr lang="zh-CN" altLang="en-US" sz="2040" strike="noStrike" noProof="1" dirty="0">
              <a:solidFill>
                <a:srgbClr val="FFFFFF"/>
              </a:solidFill>
              <a:latin typeface="楷体_GB2312" pitchFamily="49" charset="-122"/>
              <a:ea typeface="微软雅黑" panose="020B0503020204020204" pitchFamily="34" charset="-122"/>
            </a:endParaRPr>
          </a:p>
        </p:txBody>
      </p:sp>
      <p:pic>
        <p:nvPicPr>
          <p:cNvPr id="9226" name="Picture 2055" descr="色条 拷贝"/>
          <p:cNvPicPr>
            <a:picLocks noChangeAspect="1"/>
          </p:cNvPicPr>
          <p:nvPr userDrawn="1"/>
        </p:nvPicPr>
        <p:blipFill>
          <a:blip r:embed="rId5"/>
          <a:stretch>
            <a:fillRect/>
          </a:stretch>
        </p:blipFill>
        <p:spPr>
          <a:xfrm>
            <a:off x="0" y="1500188"/>
            <a:ext cx="12192000" cy="3700462"/>
          </a:xfrm>
          <a:prstGeom prst="rect">
            <a:avLst/>
          </a:prstGeom>
          <a:noFill/>
          <a:ln w="9525">
            <a:noFill/>
          </a:ln>
        </p:spPr>
      </p:pic>
      <p:pic>
        <p:nvPicPr>
          <p:cNvPr id="9227"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pic>
        <p:nvPicPr>
          <p:cNvPr id="9228"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sp>
        <p:nvSpPr>
          <p:cNvPr id="14" name="日期占位符 3"/>
          <p:cNvSpPr txBox="1">
            <a:spLocks noChangeArrowheads="1"/>
          </p:cNvSpPr>
          <p:nvPr userDrawn="1"/>
        </p:nvSpPr>
        <p:spPr bwMode="auto">
          <a:xfrm>
            <a:off x="4570413" y="5992813"/>
            <a:ext cx="2844800" cy="368300"/>
          </a:xfrm>
          <a:prstGeom prst="rect">
            <a:avLst/>
          </a:prstGeom>
          <a:noFill/>
          <a:ln w="9525">
            <a:noFill/>
            <a:miter lim="800000"/>
          </a:ln>
        </p:spPr>
        <p:txBody>
          <a:bodyPr lIns="101190" tIns="50611" rIns="101190" bIns="50611"/>
          <a:lstStyle>
            <a:lvl1pPr>
              <a:defRPr sz="1600" b="1">
                <a:solidFill>
                  <a:schemeClr val="tx1"/>
                </a:solidFill>
                <a:latin typeface="华文细黑" panose="02010600040101010101" pitchFamily="2" charset="-122"/>
                <a:ea typeface="华文细黑" panose="02010600040101010101" pitchFamily="2" charset="-122"/>
              </a:defRPr>
            </a:lvl1pPr>
            <a:lvl2pPr marL="742950" indent="-285750">
              <a:defRPr sz="1600" b="1">
                <a:solidFill>
                  <a:schemeClr val="tx1"/>
                </a:solidFill>
                <a:latin typeface="华文细黑" panose="02010600040101010101" pitchFamily="2" charset="-122"/>
                <a:ea typeface="华文细黑" panose="02010600040101010101" pitchFamily="2" charset="-122"/>
              </a:defRPr>
            </a:lvl2pPr>
            <a:lvl3pPr marL="1143000" indent="-228600">
              <a:defRPr sz="1600" b="1">
                <a:solidFill>
                  <a:schemeClr val="tx1"/>
                </a:solidFill>
                <a:latin typeface="华文细黑" panose="02010600040101010101" pitchFamily="2" charset="-122"/>
                <a:ea typeface="华文细黑" panose="02010600040101010101" pitchFamily="2" charset="-122"/>
              </a:defRPr>
            </a:lvl3pPr>
            <a:lvl4pPr marL="1600200" indent="-228600">
              <a:defRPr sz="1600" b="1">
                <a:solidFill>
                  <a:schemeClr val="tx1"/>
                </a:solidFill>
                <a:latin typeface="华文细黑" panose="02010600040101010101" pitchFamily="2" charset="-122"/>
                <a:ea typeface="华文细黑" panose="02010600040101010101" pitchFamily="2" charset="-122"/>
              </a:defRPr>
            </a:lvl4pPr>
            <a:lvl5pPr marL="2057400" indent="-228600">
              <a:defRPr sz="1600" b="1">
                <a:solidFill>
                  <a:schemeClr val="tx1"/>
                </a:solidFill>
                <a:latin typeface="华文细黑" panose="02010600040101010101" pitchFamily="2" charset="-122"/>
                <a:ea typeface="华文细黑" panose="02010600040101010101" pitchFamily="2" charset="-122"/>
              </a:defRPr>
            </a:lvl5pPr>
            <a:lvl6pPr marL="25146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6pPr>
            <a:lvl7pPr marL="29718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7pPr>
            <a:lvl8pPr marL="34290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8pPr>
            <a:lvl9pPr marL="38862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9pPr>
          </a:lstStyle>
          <a:p>
            <a:pPr algn="ctr" defTabSz="1096645" fontAlgn="base">
              <a:spcBef>
                <a:spcPct val="0"/>
              </a:spcBef>
              <a:spcAft>
                <a:spcPct val="0"/>
              </a:spcAft>
              <a:defRPr/>
            </a:pPr>
            <a:endParaRPr lang="en-US" altLang="zh-CN" sz="2040" strike="noStrike" noProof="1" dirty="0">
              <a:solidFill>
                <a:srgbClr val="000000"/>
              </a:solidFill>
            </a:endParaRPr>
          </a:p>
        </p:txBody>
      </p:sp>
      <p:sp>
        <p:nvSpPr>
          <p:cNvPr id="15" name="Text Box 16"/>
          <p:cNvSpPr txBox="1">
            <a:spLocks noChangeArrowheads="1"/>
          </p:cNvSpPr>
          <p:nvPr userDrawn="1"/>
        </p:nvSpPr>
        <p:spPr bwMode="auto">
          <a:xfrm>
            <a:off x="10636250" y="5889625"/>
            <a:ext cx="1166813" cy="236538"/>
          </a:xfrm>
          <a:prstGeom prst="rect">
            <a:avLst/>
          </a:prstGeom>
          <a:noFill/>
          <a:ln>
            <a:noFill/>
          </a:ln>
        </p:spPr>
        <p:txBody>
          <a:bodyPr wrap="none" lIns="91416" tIns="45708" rIns="91416" bIns="45708">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auto" hangingPunct="1">
              <a:defRPr/>
            </a:pPr>
            <a:r>
              <a:rPr lang="en-US" altLang="zh-CN" sz="935" strike="noStrike" noProof="1">
                <a:latin typeface="Arial" panose="020B0604020202020204" pitchFamily="34" charset="0"/>
                <a:ea typeface="华文细黑" panose="02010600040101010101" pitchFamily="2" charset="-122"/>
                <a:cs typeface="+mn-cs"/>
              </a:rPr>
              <a:t>© CHINAUNICOM</a:t>
            </a:r>
            <a:endParaRPr lang="en-US" altLang="zh-CN" sz="935" strike="noStrike" noProof="1"/>
          </a:p>
        </p:txBody>
      </p:sp>
      <p:pic>
        <p:nvPicPr>
          <p:cNvPr id="9231" name="图片 2"/>
          <p:cNvPicPr>
            <a:picLocks noChangeAspect="1"/>
          </p:cNvPicPr>
          <p:nvPr userDrawn="1"/>
        </p:nvPicPr>
        <p:blipFill>
          <a:blip r:embed="rId6"/>
          <a:srcRect t="44618" r="69167" b="38391"/>
          <a:stretch>
            <a:fillRect/>
          </a:stretch>
        </p:blipFill>
        <p:spPr>
          <a:xfrm>
            <a:off x="9121775" y="357188"/>
            <a:ext cx="2768600" cy="9858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联通版范例一-目录">
    <p:bg>
      <p:bgPr>
        <a:solidFill>
          <a:schemeClr val="bg1"/>
        </a:solidFill>
        <a:effectLst/>
      </p:bgPr>
    </p:bg>
    <p:spTree>
      <p:nvGrpSpPr>
        <p:cNvPr id="1" name=""/>
        <p:cNvGrpSpPr/>
        <p:nvPr/>
      </p:nvGrpSpPr>
      <p:grpSpPr>
        <a:xfrm>
          <a:off x="0" y="0"/>
          <a:ext cx="0" cy="0"/>
          <a:chOff x="0" y="0"/>
          <a:chExt cx="0" cy="0"/>
        </a:xfrm>
      </p:grpSpPr>
      <p:grpSp>
        <p:nvGrpSpPr>
          <p:cNvPr id="10245" name="组合 5"/>
          <p:cNvGrpSpPr/>
          <p:nvPr userDrawn="1"/>
        </p:nvGrpSpPr>
        <p:grpSpPr>
          <a:xfrm>
            <a:off x="-25400" y="319088"/>
            <a:ext cx="12223750" cy="800100"/>
            <a:chOff x="-41" y="503"/>
            <a:chExt cx="19251" cy="1260"/>
          </a:xfrm>
        </p:grpSpPr>
        <p:pic>
          <p:nvPicPr>
            <p:cNvPr id="10246" name="图片 4" descr="8"/>
            <p:cNvPicPr>
              <a:picLocks noChangeAspect="1"/>
            </p:cNvPicPr>
            <p:nvPr userDrawn="1"/>
          </p:nvPicPr>
          <p:blipFill>
            <a:blip r:embed="rId2"/>
            <a:stretch>
              <a:fillRect/>
            </a:stretch>
          </p:blipFill>
          <p:spPr>
            <a:xfrm>
              <a:off x="-41" y="503"/>
              <a:ext cx="13556" cy="1260"/>
            </a:xfrm>
            <a:prstGeom prst="rect">
              <a:avLst/>
            </a:prstGeom>
            <a:noFill/>
            <a:ln w="9525">
              <a:noFill/>
            </a:ln>
          </p:spPr>
        </p:pic>
        <p:pic>
          <p:nvPicPr>
            <p:cNvPr id="10247" name="图片 2" descr="8"/>
            <p:cNvPicPr>
              <a:picLocks noChangeAspect="1"/>
            </p:cNvPicPr>
            <p:nvPr userDrawn="1"/>
          </p:nvPicPr>
          <p:blipFill>
            <a:blip r:embed="rId2"/>
            <a:stretch>
              <a:fillRect/>
            </a:stretch>
          </p:blipFill>
          <p:spPr>
            <a:xfrm>
              <a:off x="5654" y="503"/>
              <a:ext cx="13556" cy="1260"/>
            </a:xfrm>
            <a:prstGeom prst="rect">
              <a:avLst/>
            </a:prstGeom>
            <a:noFill/>
            <a:ln w="9525">
              <a:noFill/>
            </a:ln>
          </p:spPr>
        </p:pic>
      </p:grpSp>
      <p:sp>
        <p:nvSpPr>
          <p:cNvPr id="7" name="Text Placeholder 17"/>
          <p:cNvSpPr>
            <a:spLocks noGrp="1"/>
          </p:cNvSpPr>
          <p:nvPr>
            <p:ph type="body" sz="quarter" idx="10" hasCustomPrompt="1"/>
          </p:nvPr>
        </p:nvSpPr>
        <p:spPr>
          <a:xfrm>
            <a:off x="624422" y="205740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第一部分</a:t>
            </a:r>
            <a:endParaRPr lang="en-US" strike="noStrike" noProof="1" dirty="0"/>
          </a:p>
        </p:txBody>
      </p:sp>
      <p:sp>
        <p:nvSpPr>
          <p:cNvPr id="8" name="Text Placeholder 6"/>
          <p:cNvSpPr>
            <a:spLocks noGrp="1"/>
          </p:cNvSpPr>
          <p:nvPr>
            <p:ph type="body" sz="quarter" idx="12" hasCustomPrompt="1"/>
          </p:nvPr>
        </p:nvSpPr>
        <p:spPr>
          <a:xfrm>
            <a:off x="624418" y="431760"/>
            <a:ext cx="3168248" cy="432564"/>
          </a:xfrm>
        </p:spPr>
        <p:txBody>
          <a:bodyPr lIns="0" tIns="0" rIns="0" bIns="0" anchor="b" anchorCtr="0">
            <a:normAutofit/>
          </a:bodyPr>
          <a:lstStyle>
            <a:lvl1pPr marL="0" indent="0" algn="l">
              <a:buNone/>
              <a:defRPr sz="2400" baseline="0">
                <a:latin typeface="Helvetica" pitchFamily="2" charset="0"/>
                <a:ea typeface="汉仪大黑简" pitchFamily="2" charset="-122"/>
              </a:defRPr>
            </a:lvl1pPr>
          </a:lstStyle>
          <a:p>
            <a:pPr lvl="0" fontAlgn="base"/>
            <a:r>
              <a:rPr lang="zh-CN" altLang="en-US" strike="noStrike" noProof="1" dirty="0"/>
              <a:t>目录</a:t>
            </a:r>
            <a:endParaRPr lang="en-US" strike="noStrike" noProof="1" dirty="0"/>
          </a:p>
        </p:txBody>
      </p:sp>
      <p:sp>
        <p:nvSpPr>
          <p:cNvPr id="9" name="Text Placeholder 17"/>
          <p:cNvSpPr>
            <a:spLocks noGrp="1"/>
          </p:cNvSpPr>
          <p:nvPr>
            <p:ph type="body" sz="quarter" idx="13" hasCustomPrompt="1"/>
          </p:nvPr>
        </p:nvSpPr>
        <p:spPr>
          <a:xfrm>
            <a:off x="624422" y="258595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第二部分</a:t>
            </a:r>
            <a:endParaRPr lang="en-US" strike="noStrike" noProof="1" dirty="0"/>
          </a:p>
        </p:txBody>
      </p:sp>
      <p:sp>
        <p:nvSpPr>
          <p:cNvPr id="10" name="Text Placeholder 17"/>
          <p:cNvSpPr>
            <a:spLocks noGrp="1"/>
          </p:cNvSpPr>
          <p:nvPr>
            <p:ph type="body" sz="quarter" idx="14" hasCustomPrompt="1"/>
          </p:nvPr>
        </p:nvSpPr>
        <p:spPr>
          <a:xfrm>
            <a:off x="624422" y="311450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第三部分</a:t>
            </a:r>
            <a:endParaRPr lang="en-US" strike="noStrike" noProof="1" dirty="0"/>
          </a:p>
        </p:txBody>
      </p:sp>
      <p:sp>
        <p:nvSpPr>
          <p:cNvPr id="11" name="Text Placeholder 17"/>
          <p:cNvSpPr>
            <a:spLocks noGrp="1"/>
          </p:cNvSpPr>
          <p:nvPr>
            <p:ph type="body" sz="quarter" idx="15" hasCustomPrompt="1"/>
          </p:nvPr>
        </p:nvSpPr>
        <p:spPr>
          <a:xfrm>
            <a:off x="624422" y="360495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第四部分</a:t>
            </a:r>
            <a:endParaRPr lang="en-US" strike="noStrike" noProof="1" dirty="0"/>
          </a:p>
        </p:txBody>
      </p:sp>
      <p:sp>
        <p:nvSpPr>
          <p:cNvPr id="12" name="Text Placeholder 17"/>
          <p:cNvSpPr>
            <a:spLocks noGrp="1"/>
          </p:cNvSpPr>
          <p:nvPr>
            <p:ph type="body" sz="quarter" idx="16" hasCustomPrompt="1"/>
          </p:nvPr>
        </p:nvSpPr>
        <p:spPr>
          <a:xfrm>
            <a:off x="2561516" y="205740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3" name="Text Placeholder 17"/>
          <p:cNvSpPr>
            <a:spLocks noGrp="1"/>
          </p:cNvSpPr>
          <p:nvPr>
            <p:ph type="body" sz="quarter" idx="17" hasCustomPrompt="1"/>
          </p:nvPr>
        </p:nvSpPr>
        <p:spPr>
          <a:xfrm>
            <a:off x="2561516" y="258595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endParaRPr lang="en-US" strike="noStrike" noProof="1" dirty="0"/>
          </a:p>
          <a:p>
            <a:pPr lvl="0" fontAlgn="auto"/>
            <a:endParaRPr lang="en-US" strike="noStrike" noProof="1" dirty="0"/>
          </a:p>
        </p:txBody>
      </p:sp>
      <p:sp>
        <p:nvSpPr>
          <p:cNvPr id="14" name="Text Placeholder 17"/>
          <p:cNvSpPr>
            <a:spLocks noGrp="1"/>
          </p:cNvSpPr>
          <p:nvPr>
            <p:ph type="body" sz="quarter" idx="18" hasCustomPrompt="1"/>
          </p:nvPr>
        </p:nvSpPr>
        <p:spPr>
          <a:xfrm>
            <a:off x="2561512" y="311450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5" name="Text Placeholder 17"/>
          <p:cNvSpPr>
            <a:spLocks noGrp="1"/>
          </p:cNvSpPr>
          <p:nvPr>
            <p:ph type="body" sz="quarter" idx="19" hasCustomPrompt="1"/>
          </p:nvPr>
        </p:nvSpPr>
        <p:spPr>
          <a:xfrm>
            <a:off x="2561512" y="360495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6" name="Text Placeholder 23"/>
          <p:cNvSpPr>
            <a:spLocks noGrp="1"/>
          </p:cNvSpPr>
          <p:nvPr>
            <p:ph type="body" sz="quarter" idx="20" hasCustomPrompt="1"/>
          </p:nvPr>
        </p:nvSpPr>
        <p:spPr>
          <a:xfrm>
            <a:off x="9956620" y="6480452"/>
            <a:ext cx="1536700" cy="80686"/>
          </a:xfrm>
        </p:spPr>
        <p:txBody>
          <a:bodyPr lIns="0" tIns="0" rIns="0" bIns="0" anchor="t" anchorCtr="0">
            <a:normAutofit/>
          </a:bodyPr>
          <a:lstStyle>
            <a:lvl1pPr marL="0" indent="0" algn="r">
              <a:buNone/>
              <a:defRPr sz="850" baseline="0">
                <a:latin typeface="Helvetica" pitchFamily="2" charset="0"/>
                <a:ea typeface="汉仪大黑简" pitchFamily="2" charset="-122"/>
              </a:defRPr>
            </a:lvl1pPr>
          </a:lstStyle>
          <a:p>
            <a:pPr lvl="0" fontAlgn="base"/>
            <a:r>
              <a:rPr lang="en-US" sz="850" strike="noStrike" noProof="1" dirty="0" err="1"/>
              <a:t>页码</a:t>
            </a:r>
            <a:r>
              <a:rPr lang="zh-CN" altLang="en-US" sz="850" strike="noStrike" noProof="1" dirty="0"/>
              <a:t>：</a:t>
            </a:r>
            <a:r>
              <a:rPr lang="en-US" altLang="zh-CN" sz="850" strike="noStrike" noProof="1" dirty="0"/>
              <a:t>00</a:t>
            </a:r>
            <a:endParaRPr lang="en-US" strike="noStrike" noProof="1"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ftr="0" dt="0"/>
  <p:txStyles>
    <p:titleStyle>
      <a:lvl1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6565"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3765"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0330"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7530"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defTabSz="911225"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2315" indent="-285750" algn="l" defTabSz="911225"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365" indent="-229870" algn="l" defTabSz="911225"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598930" indent="-228600" algn="l" defTabSz="911225"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6130" indent="-228600" algn="l" defTabSz="911225"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20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692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58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30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3130" rtl="0" eaLnBrk="1" latinLnBrk="0" hangingPunct="1">
        <a:defRPr sz="1865" kern="1200">
          <a:solidFill>
            <a:schemeClr val="tx1"/>
          </a:solidFill>
          <a:latin typeface="+mn-lt"/>
          <a:ea typeface="+mn-ea"/>
          <a:cs typeface="+mn-cs"/>
        </a:defRPr>
      </a:lvl1pPr>
      <a:lvl2pPr marL="456565" algn="l" defTabSz="913130" rtl="0" eaLnBrk="1" latinLnBrk="0" hangingPunct="1">
        <a:defRPr sz="1865" kern="1200">
          <a:solidFill>
            <a:schemeClr val="tx1"/>
          </a:solidFill>
          <a:latin typeface="+mn-lt"/>
          <a:ea typeface="+mn-ea"/>
          <a:cs typeface="+mn-cs"/>
        </a:defRPr>
      </a:lvl2pPr>
      <a:lvl3pPr marL="913765" algn="l" defTabSz="913130" rtl="0" eaLnBrk="1" latinLnBrk="0" hangingPunct="1">
        <a:defRPr sz="1865" kern="1200">
          <a:solidFill>
            <a:schemeClr val="tx1"/>
          </a:solidFill>
          <a:latin typeface="+mn-lt"/>
          <a:ea typeface="+mn-ea"/>
          <a:cs typeface="+mn-cs"/>
        </a:defRPr>
      </a:lvl3pPr>
      <a:lvl4pPr marL="1370330" algn="l" defTabSz="913130" rtl="0" eaLnBrk="1" latinLnBrk="0" hangingPunct="1">
        <a:defRPr sz="1865" kern="1200">
          <a:solidFill>
            <a:schemeClr val="tx1"/>
          </a:solidFill>
          <a:latin typeface="+mn-lt"/>
          <a:ea typeface="+mn-ea"/>
          <a:cs typeface="+mn-cs"/>
        </a:defRPr>
      </a:lvl4pPr>
      <a:lvl5pPr marL="1827530" algn="l" defTabSz="913130" rtl="0" eaLnBrk="1" latinLnBrk="0" hangingPunct="1">
        <a:defRPr sz="1865" kern="1200">
          <a:solidFill>
            <a:schemeClr val="tx1"/>
          </a:solidFill>
          <a:latin typeface="+mn-lt"/>
          <a:ea typeface="+mn-ea"/>
          <a:cs typeface="+mn-cs"/>
        </a:defRPr>
      </a:lvl5pPr>
      <a:lvl6pPr marL="2283460" algn="l" defTabSz="913130" rtl="0" eaLnBrk="1" latinLnBrk="0" hangingPunct="1">
        <a:defRPr sz="1865" kern="1200">
          <a:solidFill>
            <a:schemeClr val="tx1"/>
          </a:solidFill>
          <a:latin typeface="+mn-lt"/>
          <a:ea typeface="+mn-ea"/>
          <a:cs typeface="+mn-cs"/>
        </a:defRPr>
      </a:lvl6pPr>
      <a:lvl7pPr marL="2740660" algn="l" defTabSz="913130" rtl="0" eaLnBrk="1" latinLnBrk="0" hangingPunct="1">
        <a:defRPr sz="1865" kern="1200">
          <a:solidFill>
            <a:schemeClr val="tx1"/>
          </a:solidFill>
          <a:latin typeface="+mn-lt"/>
          <a:ea typeface="+mn-ea"/>
          <a:cs typeface="+mn-cs"/>
        </a:defRPr>
      </a:lvl7pPr>
      <a:lvl8pPr marL="3197225" algn="l" defTabSz="913130" rtl="0" eaLnBrk="1" latinLnBrk="0" hangingPunct="1">
        <a:defRPr sz="1865" kern="1200">
          <a:solidFill>
            <a:schemeClr val="tx1"/>
          </a:solidFill>
          <a:latin typeface="+mn-lt"/>
          <a:ea typeface="+mn-ea"/>
          <a:cs typeface="+mn-cs"/>
        </a:defRPr>
      </a:lvl8pPr>
      <a:lvl9pPr marL="3654425" algn="l" defTabSz="91313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0.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p:nvPr>
        </p:nvSpPr>
        <p:spPr>
          <a:xfrm>
            <a:off x="636270" y="2524125"/>
            <a:ext cx="10919460" cy="2198370"/>
          </a:xfrm>
        </p:spPr>
        <p:txBody>
          <a:bodyPr/>
          <a:p>
            <a:r>
              <a:rPr>
                <a:sym typeface="+mn-ea"/>
              </a:rPr>
              <a:t>Voice Verification Code API</a:t>
            </a:r>
            <a:r>
              <a:rPr lang="en-US" altLang="zh-CN">
                <a:sym typeface="+mn-ea"/>
              </a:rPr>
              <a:t> Introduction</a:t>
            </a:r>
            <a:br>
              <a:rPr lang="en-US" altLang="zh-CN">
                <a:sym typeface="+mn-ea"/>
              </a:rPr>
            </a:br>
            <a:br>
              <a:rPr lang="en-US" altLang="zh-CN">
                <a:sym typeface="+mn-ea"/>
              </a:rPr>
            </a:br>
            <a:r>
              <a:rPr lang="en-US" altLang="zh-CN" sz="1800">
                <a:sym typeface="+mn-ea"/>
              </a:rPr>
              <a:t>By Jincui Niu</a:t>
            </a:r>
            <a:endParaRPr lang="en-US" altLang="zh-CN" sz="1800">
              <a:sym typeface="+mn-ea"/>
            </a:endParaRPr>
          </a:p>
        </p:txBody>
      </p:sp>
      <p:sp>
        <p:nvSpPr>
          <p:cNvPr id="4" name="文本框 3"/>
          <p:cNvSpPr txBox="1"/>
          <p:nvPr/>
        </p:nvSpPr>
        <p:spPr>
          <a:xfrm>
            <a:off x="10648950" y="749300"/>
            <a:ext cx="4064000" cy="368300"/>
          </a:xfrm>
          <a:prstGeom prst="rect">
            <a:avLst/>
          </a:prstGeom>
          <a:noFill/>
        </p:spPr>
        <p:txBody>
          <a:bodyPr wrap="square" rtlCol="0">
            <a:spAutoFit/>
          </a:bodyPr>
          <a:p>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0515600" cy="506095"/>
          </a:xfrm>
        </p:spPr>
        <p:txBody>
          <a:bodyPr/>
          <a:p>
            <a:r>
              <a:t>Voice Verification Code API</a:t>
            </a:r>
          </a:p>
        </p:txBody>
      </p:sp>
      <p:sp>
        <p:nvSpPr>
          <p:cNvPr id="15366" name="文本框 33"/>
          <p:cNvSpPr txBox="1"/>
          <p:nvPr/>
        </p:nvSpPr>
        <p:spPr>
          <a:xfrm>
            <a:off x="2157730" y="985520"/>
            <a:ext cx="9909810" cy="414020"/>
          </a:xfrm>
          <a:prstGeom prst="rect">
            <a:avLst/>
          </a:prstGeom>
          <a:noFill/>
          <a:ln w="9525">
            <a:noFill/>
          </a:ln>
        </p:spPr>
        <p:txBody>
          <a:bodyPr wrap="square" anchor="t" anchorCtr="0">
            <a:spAutoFit/>
          </a:bodyPr>
          <a:p>
            <a:pPr marL="285750" indent="-285750" algn="just">
              <a:lnSpc>
                <a:spcPct val="150000"/>
              </a:lnSpc>
              <a:buClr>
                <a:srgbClr val="C00000"/>
              </a:buClr>
              <a:buSzTx/>
              <a:buFont typeface="Wingdings" panose="05000000000000000000" charset="0"/>
              <a:buChar char="n"/>
            </a:pPr>
            <a:r>
              <a:rPr sz="1400" dirty="0">
                <a:latin typeface="+mj-ea"/>
                <a:ea typeface="+mj-ea"/>
                <a:cs typeface="微软雅黑" panose="020B0503020204020204" pitchFamily="34" charset="-122"/>
                <a:sym typeface="+mn-ea"/>
              </a:rPr>
              <a:t>Application call method, based on IMS network resources, Send various voice verification code broadcasts to end users</a:t>
            </a:r>
            <a:r>
              <a:rPr lang="en-US" sz="1400" dirty="0">
                <a:latin typeface="+mj-ea"/>
                <a:ea typeface="+mj-ea"/>
                <a:cs typeface="微软雅黑" panose="020B0503020204020204" pitchFamily="34" charset="-122"/>
                <a:sym typeface="+mn-ea"/>
              </a:rPr>
              <a:t>.</a:t>
            </a:r>
            <a:endParaRPr lang="en-US" sz="1400" dirty="0">
              <a:latin typeface="+mj-ea"/>
              <a:ea typeface="+mj-ea"/>
              <a:cs typeface="微软雅黑" panose="020B0503020204020204" pitchFamily="34" charset="-122"/>
              <a:sym typeface="+mn-ea"/>
            </a:endParaRPr>
          </a:p>
        </p:txBody>
      </p:sp>
      <p:sp>
        <p:nvSpPr>
          <p:cNvPr id="25" name="文本框 24"/>
          <p:cNvSpPr txBox="1"/>
          <p:nvPr/>
        </p:nvSpPr>
        <p:spPr>
          <a:xfrm>
            <a:off x="2204085" y="1422400"/>
            <a:ext cx="9863455" cy="1753235"/>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t">
            <a:spAutoFit/>
          </a:bodyPr>
          <a:p>
            <a:pPr marL="285750" indent="-285750">
              <a:lnSpc>
                <a:spcPct val="150000"/>
              </a:lnSpc>
              <a:buClr>
                <a:srgbClr val="CC0000"/>
              </a:buClr>
              <a:buFont typeface="Wingdings" panose="05000000000000000000" charset="0"/>
              <a:buChar char="p"/>
            </a:pPr>
            <a:r>
              <a:rPr sz="1200" b="1" dirty="0">
                <a:latin typeface="微软雅黑" panose="020B0503020204020204" pitchFamily="34" charset="-122"/>
                <a:ea typeface="微软雅黑" panose="020B0503020204020204" pitchFamily="34" charset="-122"/>
                <a:cs typeface="微软雅黑" panose="020B0503020204020204" pitchFamily="34" charset="-122"/>
                <a:sym typeface="+mn-ea"/>
              </a:rPr>
              <a:t>Security Enhancement:</a:t>
            </a:r>
            <a:r>
              <a:rPr sz="1200" dirty="0">
                <a:latin typeface="微软雅黑" panose="020B0503020204020204" pitchFamily="34" charset="-122"/>
                <a:ea typeface="微软雅黑" panose="020B0503020204020204" pitchFamily="34" charset="-122"/>
                <a:cs typeface="微软雅黑" panose="020B0503020204020204" pitchFamily="34" charset="-122"/>
                <a:sym typeface="+mn-ea"/>
              </a:rPr>
              <a:t>Voice verification codes have a higher security experience and can effectively ensure the security of user data, making them suitable for scenarios with high requirements for identity verification</a:t>
            </a:r>
            <a:endParaRPr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150000"/>
              </a:lnSpc>
              <a:buClr>
                <a:srgbClr val="CC0000"/>
              </a:buClr>
              <a:buFont typeface="Wingdings" panose="05000000000000000000" charset="0"/>
              <a:buChar char="p"/>
            </a:pPr>
            <a:r>
              <a:rPr sz="1200" b="1" dirty="0">
                <a:latin typeface="微软雅黑" panose="020B0503020204020204" pitchFamily="34" charset="-122"/>
                <a:ea typeface="微软雅黑" panose="020B0503020204020204" pitchFamily="34" charset="-122"/>
                <a:cs typeface="微软雅黑" panose="020B0503020204020204" pitchFamily="34" charset="-122"/>
                <a:sym typeface="+mn-ea"/>
              </a:rPr>
              <a:t>Verify user identity:</a:t>
            </a:r>
            <a:r>
              <a:rPr sz="1200" dirty="0">
                <a:latin typeface="微软雅黑" panose="020B0503020204020204" pitchFamily="34" charset="-122"/>
                <a:ea typeface="微软雅黑" panose="020B0503020204020204" pitchFamily="34" charset="-122"/>
                <a:cs typeface="微软雅黑" panose="020B0503020204020204" pitchFamily="34" charset="-122"/>
                <a:sym typeface="+mn-ea"/>
              </a:rPr>
              <a:t> In business scenarios related to user identity security, such as remote login, identity verification, payment verification, etc., voice verification codes are highly effective preventive measures.</a:t>
            </a:r>
            <a:endParaRPr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150000"/>
              </a:lnSpc>
              <a:buClr>
                <a:srgbClr val="CC0000"/>
              </a:buClr>
              <a:buFont typeface="Wingdings" panose="05000000000000000000" charset="0"/>
              <a:buChar char="p"/>
            </a:pPr>
            <a:r>
              <a:rPr sz="1200" b="1" dirty="0">
                <a:latin typeface="微软雅黑" panose="020B0503020204020204" pitchFamily="34" charset="-122"/>
                <a:ea typeface="微软雅黑" panose="020B0503020204020204" pitchFamily="34" charset="-122"/>
                <a:cs typeface="微软雅黑" panose="020B0503020204020204" pitchFamily="34" charset="-122"/>
                <a:sym typeface="+mn-ea"/>
              </a:rPr>
              <a:t>High arrival rate:</a:t>
            </a:r>
            <a:r>
              <a:rPr sz="1200" dirty="0">
                <a:latin typeface="微软雅黑" panose="020B0503020204020204" pitchFamily="34" charset="-122"/>
                <a:ea typeface="微软雅黑" panose="020B0503020204020204" pitchFamily="34" charset="-122"/>
                <a:cs typeface="微软雅黑" panose="020B0503020204020204" pitchFamily="34" charset="-122"/>
                <a:sym typeface="+mn-ea"/>
              </a:rPr>
              <a:t> The arrival rate of voice verification codes is close to 100%, and they will not be missed due to interception or other reasons.</a:t>
            </a:r>
            <a:endParaRPr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0" name="矩形 69"/>
          <p:cNvSpPr/>
          <p:nvPr/>
        </p:nvSpPr>
        <p:spPr>
          <a:xfrm>
            <a:off x="2592705" y="4318635"/>
            <a:ext cx="3508375" cy="2040255"/>
          </a:xfrm>
          <a:prstGeom prst="rect">
            <a:avLst/>
          </a:prstGeom>
          <a:noFill/>
        </p:spPr>
        <p:txBody>
          <a:bodyPr wrap="square" anchor="t" anchorCtr="0">
            <a:spAutoFit/>
          </a:bodyPr>
          <a:lstStyle/>
          <a:p>
            <a:pPr marL="285750" indent="-285750" algn="just">
              <a:spcAft>
                <a:spcPts val="800"/>
              </a:spcAft>
              <a:buFont typeface="Wingdings" panose="05000000000000000000" pitchFamily="2" charset="2"/>
              <a:buChar char="n"/>
            </a:pPr>
            <a:r>
              <a:rPr sz="1200" dirty="0">
                <a:effectLst/>
                <a:latin typeface="+mj-ea"/>
                <a:ea typeface="+mj-ea"/>
                <a:sym typeface="+mn-ea"/>
              </a:rPr>
              <a:t>For financial industry apps, when users register and log in to websites or apps using their mobile phone numbers, they can complete user identity confirmation by calling the user and providing a verification code.</a:t>
            </a:r>
            <a:endParaRPr sz="1200" dirty="0">
              <a:effectLst/>
              <a:latin typeface="+mj-ea"/>
              <a:ea typeface="+mj-ea"/>
              <a:sym typeface="+mn-ea"/>
            </a:endParaRPr>
          </a:p>
          <a:p>
            <a:pPr marL="285750" indent="-285750" algn="just">
              <a:spcAft>
                <a:spcPts val="800"/>
              </a:spcAft>
              <a:buFont typeface="Wingdings" panose="05000000000000000000" pitchFamily="2" charset="2"/>
              <a:buChar char="n"/>
            </a:pPr>
            <a:r>
              <a:rPr sz="1200" dirty="0">
                <a:effectLst/>
                <a:latin typeface="+mj-ea"/>
                <a:ea typeface="+mj-ea"/>
                <a:sym typeface="+mn-ea"/>
              </a:rPr>
              <a:t>The process of retrieving the password involves calling the user's registered mobile phone, providing the verification code, confirming the user's identity, and completing the password reset.</a:t>
            </a:r>
            <a:endParaRPr sz="1200" dirty="0">
              <a:effectLst/>
              <a:latin typeface="+mj-ea"/>
              <a:ea typeface="+mj-ea"/>
              <a:sym typeface="+mn-ea"/>
            </a:endParaRPr>
          </a:p>
        </p:txBody>
      </p:sp>
      <p:sp>
        <p:nvSpPr>
          <p:cNvPr id="29" name="矩形 28"/>
          <p:cNvSpPr/>
          <p:nvPr/>
        </p:nvSpPr>
        <p:spPr>
          <a:xfrm>
            <a:off x="463550" y="3728085"/>
            <a:ext cx="5638165" cy="350520"/>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algn="l" defTabSz="912495">
              <a:buClrTx/>
              <a:buSzTx/>
              <a:buFontTx/>
              <a:defRPr/>
            </a:pPr>
            <a:r>
              <a:rPr lang="en-US" altLang="zh-CN" sz="1400" b="1" kern="0" dirty="0">
                <a:solidFill>
                  <a:prstClr val="black"/>
                </a:solidFill>
                <a:latin typeface="微软雅黑" panose="020B0503020204020204" pitchFamily="34" charset="-122"/>
                <a:ea typeface="微软雅黑" panose="020B0503020204020204" pitchFamily="34" charset="-122"/>
                <a:sym typeface="+mn-ea"/>
              </a:rPr>
              <a:t>account registration and authentication/password retrieval</a:t>
            </a:r>
            <a:endParaRPr lang="en-US" altLang="zh-CN" sz="1400" b="1" kern="0" dirty="0">
              <a:solidFill>
                <a:prstClr val="black"/>
              </a:solidFill>
              <a:latin typeface="微软雅黑" panose="020B0503020204020204" pitchFamily="34" charset="-122"/>
              <a:ea typeface="微软雅黑" panose="020B0503020204020204" pitchFamily="34" charset="-122"/>
              <a:sym typeface="+mn-ea"/>
            </a:endParaRPr>
          </a:p>
        </p:txBody>
      </p:sp>
      <p:sp>
        <p:nvSpPr>
          <p:cNvPr id="31" name="矩形 30"/>
          <p:cNvSpPr/>
          <p:nvPr/>
        </p:nvSpPr>
        <p:spPr>
          <a:xfrm>
            <a:off x="6760210" y="3660775"/>
            <a:ext cx="4540885" cy="380365"/>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algn="ctr" defTabSz="912495">
              <a:buClrTx/>
              <a:buSzTx/>
              <a:buFontTx/>
              <a:defRPr/>
            </a:pPr>
            <a:r>
              <a:rPr lang="en-US" altLang="zh-CN" sz="1400" b="1" kern="0" dirty="0">
                <a:solidFill>
                  <a:prstClr val="black"/>
                </a:solidFill>
                <a:latin typeface="微软雅黑" panose="020B0503020204020204" pitchFamily="34" charset="-122"/>
                <a:ea typeface="微软雅黑" panose="020B0503020204020204" pitchFamily="34" charset="-122"/>
                <a:sym typeface="+mn-ea"/>
              </a:rPr>
              <a:t>Online payment</a:t>
            </a:r>
            <a:endParaRPr lang="en-US" altLang="zh-CN" sz="1400" b="1" kern="0" dirty="0">
              <a:solidFill>
                <a:prstClr val="black"/>
              </a:solidFill>
              <a:latin typeface="微软雅黑" panose="020B0503020204020204" pitchFamily="34" charset="-122"/>
              <a:ea typeface="微软雅黑" panose="020B0503020204020204" pitchFamily="34" charset="-122"/>
              <a:sym typeface="+mn-ea"/>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060" y="4303395"/>
            <a:ext cx="1985645" cy="177863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6401435" y="4164330"/>
            <a:ext cx="2556510" cy="1917700"/>
          </a:xfrm>
          <a:prstGeom prst="rect">
            <a:avLst/>
          </a:prstGeom>
        </p:spPr>
      </p:pic>
      <p:sp>
        <p:nvSpPr>
          <p:cNvPr id="7" name="文本框 6"/>
          <p:cNvSpPr txBox="1"/>
          <p:nvPr/>
        </p:nvSpPr>
        <p:spPr>
          <a:xfrm>
            <a:off x="8964295" y="4173220"/>
            <a:ext cx="3228340" cy="2225040"/>
          </a:xfrm>
          <a:prstGeom prst="rect">
            <a:avLst/>
          </a:prstGeom>
          <a:noFill/>
        </p:spPr>
        <p:txBody>
          <a:bodyPr wrap="square" rtlCol="0" anchor="t">
            <a:spAutoFit/>
          </a:bodyPr>
          <a:p>
            <a:pPr marL="285750" indent="-285750" algn="just">
              <a:spcAft>
                <a:spcPts val="800"/>
              </a:spcAft>
              <a:buFont typeface="Wingdings" panose="05000000000000000000" pitchFamily="2" charset="2"/>
              <a:buChar char="n"/>
            </a:pPr>
            <a:r>
              <a:rPr lang="zh-CN" altLang="en-US" sz="1200" dirty="0">
                <a:effectLst/>
                <a:latin typeface="+mj-ea"/>
                <a:ea typeface="+mj-ea"/>
                <a:sym typeface="+mn-ea"/>
              </a:rPr>
              <a:t>In some environments with large transactions and fund changes, compared to passwords set by users themselves, using random and dynamic voice verification codes improves security.</a:t>
            </a:r>
            <a:endParaRPr lang="zh-CN" altLang="en-US" sz="1200" dirty="0">
              <a:effectLst/>
              <a:latin typeface="+mj-ea"/>
              <a:ea typeface="+mj-ea"/>
              <a:sym typeface="+mn-ea"/>
            </a:endParaRPr>
          </a:p>
          <a:p>
            <a:pPr marL="285750" indent="-285750" algn="just">
              <a:spcAft>
                <a:spcPts val="800"/>
              </a:spcAft>
              <a:buFont typeface="Wingdings" panose="05000000000000000000" pitchFamily="2" charset="2"/>
              <a:buChar char="n"/>
            </a:pPr>
            <a:r>
              <a:rPr lang="zh-CN" altLang="en-US" sz="1200" dirty="0">
                <a:effectLst/>
                <a:latin typeface="+mj-ea"/>
                <a:ea typeface="+mj-ea"/>
                <a:sym typeface="+mn-ea"/>
              </a:rPr>
              <a:t>The security measures of operators are relatively reliable, and the process of issuing random dynamic passwords is not easily intercepted by third parties.</a:t>
            </a:r>
            <a:endParaRPr lang="zh-CN" altLang="en-US" sz="1200" dirty="0">
              <a:effectLst/>
              <a:latin typeface="+mj-ea"/>
              <a:ea typeface="+mj-ea"/>
              <a:sym typeface="+mn-ea"/>
            </a:endParaRPr>
          </a:p>
        </p:txBody>
      </p:sp>
      <p:sp>
        <p:nvSpPr>
          <p:cNvPr id="6" name="矩形 5"/>
          <p:cNvSpPr/>
          <p:nvPr/>
        </p:nvSpPr>
        <p:spPr>
          <a:xfrm>
            <a:off x="322580" y="1028065"/>
            <a:ext cx="1906905" cy="365760"/>
          </a:xfrm>
          <a:prstGeom prst="rect">
            <a:avLst/>
          </a:prstGeom>
          <a:solidFill>
            <a:srgbClr val="C00000"/>
          </a:solidFill>
          <a:ln w="25400" cap="flat" cmpd="sng" algn="ctr">
            <a:noFill/>
            <a:prstDash val="solid"/>
          </a:ln>
          <a:effectLst/>
        </p:spPr>
        <p:txBody>
          <a:bodyPr lIns="162524" tIns="81276" rIns="162524" bIns="81276" anchor="ctr">
            <a:noAutofit/>
          </a:bodyPr>
          <a:p>
            <a:pPr lvl="0" algn="l" defTabSz="457200" eaLnBrk="1" fontAlgn="auto" hangingPunct="1">
              <a:lnSpc>
                <a:spcPct val="100000"/>
              </a:lnSpc>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1.Capabilities</a:t>
            </a:r>
            <a:endParaRPr lang="zh-CN" altLang="en-US"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8" name="矩形 7"/>
          <p:cNvSpPr/>
          <p:nvPr/>
        </p:nvSpPr>
        <p:spPr>
          <a:xfrm>
            <a:off x="328930" y="1513840"/>
            <a:ext cx="1894205" cy="1506855"/>
          </a:xfrm>
          <a:prstGeom prst="rect">
            <a:avLst/>
          </a:prstGeom>
          <a:solidFill>
            <a:srgbClr val="C00000"/>
          </a:solidFill>
          <a:ln w="25400" cap="flat" cmpd="sng" algn="ctr">
            <a:noFill/>
            <a:prstDash val="solid"/>
          </a:ln>
          <a:effectLst/>
        </p:spPr>
        <p:txBody>
          <a:bodyPr lIns="162524" tIns="81276" rIns="162524" bIns="81276" anchor="ctr">
            <a:noAutofit/>
          </a:bodyPr>
          <a:p>
            <a:pPr lvl="0" algn="l"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2.</a:t>
            </a:r>
            <a:r>
              <a:rPr lang="en-US"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 </a:t>
            </a:r>
            <a:r>
              <a:rPr lang="fr-FR"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Innovation Points of API </a:t>
            </a:r>
            <a:r>
              <a:rPr lang="fr-FR" altLang="zh-CN" sz="1200" b="1" kern="0" noProof="0" dirty="0" err="1">
                <a:ln>
                  <a:noFill/>
                </a:ln>
                <a:solidFill>
                  <a:srgbClr val="FFFFFF"/>
                </a:solidFill>
                <a:effectLst/>
                <a:uLnTx/>
                <a:uFillTx/>
                <a:latin typeface="微软雅黑" panose="020B0503020204020204" pitchFamily="34" charset="-122"/>
                <a:ea typeface="微软雅黑" panose="020B0503020204020204" pitchFamily="34" charset="-122"/>
                <a:sym typeface="+mn-ea"/>
              </a:rPr>
              <a:t>capabilities</a:t>
            </a:r>
            <a:endParaRPr lang="zh-CN" altLang="en-US"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9" name="矩形 8"/>
          <p:cNvSpPr/>
          <p:nvPr/>
        </p:nvSpPr>
        <p:spPr>
          <a:xfrm>
            <a:off x="322580" y="3175635"/>
            <a:ext cx="3827145" cy="484505"/>
          </a:xfrm>
          <a:prstGeom prst="rect">
            <a:avLst/>
          </a:prstGeom>
          <a:solidFill>
            <a:srgbClr val="C00000"/>
          </a:solidFill>
          <a:ln w="25400" cap="flat" cmpd="sng" algn="ctr">
            <a:noFill/>
            <a:prstDash val="solid"/>
          </a:ln>
          <a:effectLst/>
        </p:spPr>
        <p:txBody>
          <a:bodyPr lIns="162524" tIns="81276" rIns="162524" bIns="81276" anchor="ctr">
            <a:noAutofit/>
          </a:bodyPr>
          <a:p>
            <a:pPr lvl="0" algn="l"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3.</a:t>
            </a:r>
            <a:r>
              <a:rPr lang="fr-FR" altLang="zh-CN" sz="1200" b="1" kern="0" dirty="0">
                <a:solidFill>
                  <a:srgbClr val="FFFFFF"/>
                </a:solidFill>
                <a:latin typeface="微软雅黑" panose="020B0503020204020204" pitchFamily="34" charset="-122"/>
                <a:ea typeface="微软雅黑" panose="020B0503020204020204" pitchFamily="34" charset="-122"/>
                <a:sym typeface="+mn-ea"/>
              </a:rPr>
              <a:t> Typical</a:t>
            </a:r>
            <a:r>
              <a:rPr lang="en-US" altLang="fr-FR" sz="1200" b="1" kern="0" dirty="0">
                <a:solidFill>
                  <a:srgbClr val="FFFFFF"/>
                </a:solidFill>
                <a:latin typeface="微软雅黑" panose="020B0503020204020204" pitchFamily="34" charset="-122"/>
                <a:ea typeface="微软雅黑" panose="020B0503020204020204" pitchFamily="34" charset="-122"/>
                <a:sym typeface="+mn-ea"/>
              </a:rPr>
              <a:t> </a:t>
            </a:r>
            <a:r>
              <a:rPr lang="fr-FR"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Application Scenarios</a:t>
            </a:r>
            <a:endParaRPr lang="zh-CN"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968365" y="3112770"/>
            <a:ext cx="5907405" cy="1720215"/>
          </a:xfrm>
          <a:prstGeom prst="rect">
            <a:avLst/>
          </a:prstGeom>
          <a:noFill/>
        </p:spPr>
        <p:txBody>
          <a:bodyPr wrap="square" rtlCol="0">
            <a:noAutofit/>
          </a:bodyPr>
          <a:p>
            <a:pPr algn="just">
              <a:lnSpc>
                <a:spcPct val="150000"/>
              </a:lnSpc>
              <a:buClr>
                <a:srgbClr val="C00000"/>
              </a:buClr>
              <a:buSzTx/>
              <a:buFont typeface="Wingdings" panose="05000000000000000000" charset="0"/>
            </a:pPr>
            <a:r>
              <a:rPr sz="14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The OpenGW gateway first assigns an enterprise ID and token to the customer for calling the voice notification API, and then can initiate the voice verification code business process:</a:t>
            </a:r>
            <a:endParaRPr sz="14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ct val="150000"/>
              </a:lnSpc>
              <a:buClr>
                <a:srgbClr val="C00000"/>
              </a:buClr>
              <a:buSzTx/>
              <a:buFont typeface="Wingdings" panose="05000000000000000000" charset="0"/>
            </a:pPr>
            <a:r>
              <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 The caller initiates a call, and the enterprise application server calls the voice verification code API (carrying the called number and verification code) to request a call.</a:t>
            </a:r>
            <a:endPar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lnSpc>
                <a:spcPct val="150000"/>
              </a:lnSpc>
              <a:buClr>
                <a:srgbClr val="C00000"/>
              </a:buClr>
              <a:buSzTx/>
              <a:buFont typeface="Wingdings" panose="05000000000000000000" charset="0"/>
            </a:pPr>
            <a:r>
              <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 Play the voice verification code after the call to the called party B is connected.</a:t>
            </a:r>
            <a:endPar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矩形 11"/>
          <p:cNvSpPr/>
          <p:nvPr/>
        </p:nvSpPr>
        <p:spPr>
          <a:xfrm>
            <a:off x="678180" y="5365750"/>
            <a:ext cx="1611630" cy="466090"/>
          </a:xfrm>
          <a:prstGeom prst="rect">
            <a:avLst/>
          </a:prstGeom>
          <a:ln w="12700"/>
        </p:spPr>
        <p:style>
          <a:lnRef idx="2">
            <a:schemeClr val="dk1"/>
          </a:lnRef>
          <a:fillRef idx="1">
            <a:schemeClr val="lt1"/>
          </a:fillRef>
          <a:effectRef idx="0">
            <a:schemeClr val="dk1"/>
          </a:effectRef>
          <a:fontRef idx="minor">
            <a:schemeClr val="dk1"/>
          </a:fontRef>
        </p:style>
        <p:txBody>
          <a:bodyPr vertOverflow="overflow" horzOverflow="overflow" vert="horz" wrap="square" lIns="0" tIns="44436" rIns="91440" bIns="45720" numCol="1" spcCol="0" rtlCol="0" fromWordArt="0" anchor="t" anchorCtr="0" forceAA="0" compatLnSpc="1">
            <a:noAutofit/>
          </a:bodyPr>
          <a:p>
            <a:pPr lvl="0" algn="dist" eaLnBrk="0" fontAlgn="t" hangingPunct="0">
              <a:buClrTx/>
              <a:buSzTx/>
              <a:buFontTx/>
            </a:pPr>
            <a:endPar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sp>
        <p:nvSpPr>
          <p:cNvPr id="13" name="文本框 12"/>
          <p:cNvSpPr txBox="1"/>
          <p:nvPr/>
        </p:nvSpPr>
        <p:spPr>
          <a:xfrm>
            <a:off x="470535" y="5387340"/>
            <a:ext cx="2139950" cy="429895"/>
          </a:xfrm>
          <a:prstGeom prst="rect">
            <a:avLst/>
          </a:prstGeom>
          <a:noFill/>
        </p:spPr>
        <p:txBody>
          <a:bodyPr wrap="square" rtlCol="0" anchor="t">
            <a:spAutoFit/>
          </a:bodyPr>
          <a:p>
            <a:pPr marL="0" marR="0" algn="ctr" defTabSz="914400" rtl="0" eaLnBrk="0" fontAlgn="t" latinLnBrk="0" hangingPunct="0">
              <a:lnSpc>
                <a:spcPct val="100000"/>
              </a:lnSpc>
              <a:spcBef>
                <a:spcPct val="0"/>
              </a:spcBef>
              <a:spcAft>
                <a:spcPct val="0"/>
              </a:spcAft>
              <a:buClrTx/>
              <a:buSzTx/>
              <a:buFontTx/>
            </a:pPr>
            <a:r>
              <a:rPr lang="en-US" altLang="zh-CN" sz="1100" dirty="0" smtClean="0">
                <a:ln>
                  <a:noFill/>
                </a:ln>
                <a:solidFill>
                  <a:srgbClr val="666666"/>
                </a:solidFill>
                <a:effectLst/>
                <a:latin typeface="Arial" panose="020B0604020202020204" pitchFamily="34" charset="0"/>
                <a:ea typeface="微软雅黑" panose="020B0503020204020204" pitchFamily="34" charset="-122"/>
                <a:sym typeface="+mn-ea"/>
              </a:rPr>
              <a:t>Open Gateway </a:t>
            </a:r>
            <a:r>
              <a:rPr sz="1100" dirty="0" smtClean="0">
                <a:ln>
                  <a:noFill/>
                </a:ln>
                <a:solidFill>
                  <a:srgbClr val="666666"/>
                </a:solidFill>
                <a:effectLst/>
                <a:latin typeface="Arial" panose="020B0604020202020204" pitchFamily="34" charset="0"/>
                <a:ea typeface="微软雅黑" panose="020B0503020204020204" pitchFamily="34" charset="-122"/>
                <a:sym typeface="+mn-ea"/>
              </a:rPr>
              <a:t>Voice </a:t>
            </a:r>
            <a:r>
              <a:rPr lang="en-US" sz="1100" dirty="0" smtClean="0">
                <a:ln>
                  <a:noFill/>
                </a:ln>
                <a:solidFill>
                  <a:srgbClr val="666666"/>
                </a:solidFill>
                <a:effectLst/>
                <a:latin typeface="Arial" panose="020B0604020202020204" pitchFamily="34" charset="0"/>
                <a:ea typeface="微软雅黑" panose="020B0503020204020204" pitchFamily="34" charset="-122"/>
                <a:sym typeface="+mn-ea"/>
              </a:rPr>
              <a:t>Verification Code</a:t>
            </a:r>
            <a:endParaRPr lang="en-US" sz="11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cxnSp>
        <p:nvCxnSpPr>
          <p:cNvPr id="17" name="直接箭头连接符 16"/>
          <p:cNvCxnSpPr/>
          <p:nvPr/>
        </p:nvCxnSpPr>
        <p:spPr>
          <a:xfrm>
            <a:off x="1657985" y="4406265"/>
            <a:ext cx="0" cy="930910"/>
          </a:xfrm>
          <a:prstGeom prst="straightConnector1">
            <a:avLst/>
          </a:prstGeom>
          <a:ln>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8" name="文本框 17"/>
          <p:cNvSpPr txBox="1"/>
          <p:nvPr/>
        </p:nvSpPr>
        <p:spPr>
          <a:xfrm>
            <a:off x="412750" y="4685030"/>
            <a:ext cx="3050540" cy="243840"/>
          </a:xfrm>
          <a:prstGeom prst="rect">
            <a:avLst/>
          </a:prstGeom>
          <a:noFill/>
        </p:spPr>
        <p:txBody>
          <a:bodyPr wrap="square" rtlCol="0">
            <a:noAutofit/>
          </a:bodyPr>
          <a:p>
            <a:pPr algn="l"/>
            <a:r>
              <a:rPr sz="900" b="1" dirty="0">
                <a:latin typeface="微软雅黑" panose="020B0503020204020204" pitchFamily="34" charset="-122"/>
                <a:ea typeface="微软雅黑" panose="020B0503020204020204" pitchFamily="34" charset="-122"/>
              </a:rPr>
              <a:t>1. Call the voice verification code API interface</a:t>
            </a:r>
            <a:endParaRPr sz="900" b="1" dirty="0">
              <a:latin typeface="微软雅黑" panose="020B0503020204020204" pitchFamily="34" charset="-122"/>
              <a:ea typeface="微软雅黑" panose="020B0503020204020204" pitchFamily="34" charset="-122"/>
            </a:endParaRPr>
          </a:p>
          <a:p>
            <a:pPr algn="l"/>
            <a:r>
              <a:rPr sz="900" dirty="0">
                <a:latin typeface="微软雅黑" panose="020B0503020204020204" pitchFamily="34" charset="-122"/>
                <a:ea typeface="微软雅黑" panose="020B0503020204020204" pitchFamily="34" charset="-122"/>
              </a:rPr>
              <a:t>(Submit the called number and verification code)</a:t>
            </a:r>
            <a:endParaRPr sz="900"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1"/>
          <a:stretch>
            <a:fillRect/>
          </a:stretch>
        </p:blipFill>
        <p:spPr>
          <a:xfrm>
            <a:off x="5333365" y="5263515"/>
            <a:ext cx="372110" cy="533400"/>
          </a:xfrm>
          <a:prstGeom prst="rect">
            <a:avLst/>
          </a:prstGeom>
        </p:spPr>
      </p:pic>
      <p:cxnSp>
        <p:nvCxnSpPr>
          <p:cNvPr id="24" name="直接箭头连接符 23"/>
          <p:cNvCxnSpPr>
            <a:endCxn id="23" idx="1"/>
          </p:cNvCxnSpPr>
          <p:nvPr/>
        </p:nvCxnSpPr>
        <p:spPr>
          <a:xfrm>
            <a:off x="2394585" y="5530215"/>
            <a:ext cx="2938780"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2289810" y="5366385"/>
            <a:ext cx="1972945" cy="468630"/>
          </a:xfrm>
          <a:prstGeom prst="rect">
            <a:avLst/>
          </a:prstGeom>
          <a:noFill/>
        </p:spPr>
        <p:txBody>
          <a:bodyPr wrap="square" rtlCol="0">
            <a:noAutofit/>
          </a:bodyPr>
          <a:p>
            <a:pPr algn="l"/>
            <a:r>
              <a:rPr sz="800" b="1" dirty="0">
                <a:latin typeface="微软雅黑" panose="020B0503020204020204" pitchFamily="34" charset="-122"/>
                <a:ea typeface="微软雅黑" panose="020B0503020204020204" pitchFamily="34" charset="-122"/>
              </a:rPr>
              <a:t>2. Call </a:t>
            </a:r>
            <a:r>
              <a:rPr lang="en-US" sz="800" b="1" dirty="0">
                <a:latin typeface="微软雅黑" panose="020B0503020204020204" pitchFamily="34" charset="-122"/>
                <a:ea typeface="微软雅黑" panose="020B0503020204020204" pitchFamily="34" charset="-122"/>
              </a:rPr>
              <a:t>the UE and b</a:t>
            </a:r>
            <a:r>
              <a:rPr sz="800" b="1" dirty="0">
                <a:latin typeface="微软雅黑" panose="020B0503020204020204" pitchFamily="34" charset="-122"/>
                <a:ea typeface="微软雅黑" panose="020B0503020204020204" pitchFamily="34" charset="-122"/>
              </a:rPr>
              <a:t>roadcast verification code after</a:t>
            </a:r>
            <a:r>
              <a:rPr lang="en-US" sz="800" b="1" dirty="0">
                <a:latin typeface="微软雅黑" panose="020B0503020204020204" pitchFamily="34" charset="-122"/>
                <a:ea typeface="微软雅黑" panose="020B0503020204020204" pitchFamily="34" charset="-122"/>
              </a:rPr>
              <a:t> </a:t>
            </a:r>
            <a:r>
              <a:rPr sz="800" b="1" dirty="0">
                <a:latin typeface="微软雅黑" panose="020B0503020204020204" pitchFamily="34" charset="-122"/>
                <a:ea typeface="微软雅黑" panose="020B0503020204020204" pitchFamily="34" charset="-122"/>
              </a:rPr>
              <a:t>connection</a:t>
            </a:r>
            <a:endParaRPr sz="800" b="1"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5601970" y="5500370"/>
            <a:ext cx="366395" cy="305435"/>
          </a:xfrm>
          <a:prstGeom prst="rect">
            <a:avLst/>
          </a:prstGeom>
          <a:noFill/>
        </p:spPr>
        <p:txBody>
          <a:bodyPr wrap="square" rtlCol="0" anchor="t">
            <a:noAutofit/>
          </a:bodyPr>
          <a:p>
            <a:pPr marL="0" marR="0" algn="ctr" defTabSz="914400" rtl="0" eaLnBrk="0" fontAlgn="t" latinLnBrk="0" hangingPunct="0">
              <a:lnSpc>
                <a:spcPct val="100000"/>
              </a:lnSpc>
              <a:spcBef>
                <a:spcPct val="0"/>
              </a:spcBef>
              <a:spcAft>
                <a:spcPct val="0"/>
              </a:spcAft>
              <a:buClrTx/>
              <a:buSzTx/>
              <a:buFontTx/>
            </a:pPr>
            <a:r>
              <a:rPr lang="en-US" sz="1000" b="1" dirty="0" smtClean="0">
                <a:ln>
                  <a:noFill/>
                </a:ln>
                <a:solidFill>
                  <a:srgbClr val="666666"/>
                </a:solidFill>
                <a:effectLst/>
                <a:latin typeface="Arial" panose="020B0604020202020204" pitchFamily="34" charset="0"/>
                <a:ea typeface="微软雅黑" panose="020B0503020204020204" pitchFamily="34" charset="-122"/>
                <a:sym typeface="+mn-ea"/>
              </a:rPr>
              <a:t>UE</a:t>
            </a:r>
            <a:endParaRPr lang="en-US" sz="1000" b="1"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sp>
        <p:nvSpPr>
          <p:cNvPr id="52" name="云形标注 51"/>
          <p:cNvSpPr/>
          <p:nvPr/>
        </p:nvSpPr>
        <p:spPr>
          <a:xfrm>
            <a:off x="4129405" y="5300345"/>
            <a:ext cx="846455" cy="459740"/>
          </a:xfrm>
          <a:prstGeom prst="cloudCallout">
            <a:avLst/>
          </a:prstGeom>
          <a:solidFill>
            <a:srgbClr val="B8DCF4"/>
          </a:solidFill>
          <a:ln>
            <a:noFill/>
          </a:ln>
        </p:spPr>
        <p:txBody>
          <a:bodyPr vert="horz" wrap="square" lIns="0" tIns="44436" rIns="91440" bIns="45720" numCol="1" anchor="t" anchorCtr="0" compatLnSpc="1">
            <a:noAutofit/>
          </a:bodyPr>
          <a:p>
            <a:pPr marL="0" marR="0" algn="ctr" defTabSz="914400" rtl="0" eaLnBrk="0" fontAlgn="t" latinLnBrk="0" hangingPunct="0">
              <a:lnSpc>
                <a:spcPct val="100000"/>
              </a:lnSpc>
              <a:spcBef>
                <a:spcPct val="0"/>
              </a:spcBef>
              <a:spcAft>
                <a:spcPct val="0"/>
              </a:spcAft>
              <a:buClrTx/>
              <a:buSzTx/>
              <a:buFontTx/>
            </a:pPr>
            <a:r>
              <a:rPr sz="800" b="1" dirty="0" smtClean="0">
                <a:ln>
                  <a:noFill/>
                </a:ln>
                <a:solidFill>
                  <a:srgbClr val="666666"/>
                </a:solidFill>
                <a:effectLst/>
                <a:latin typeface="Arial" panose="020B0604020202020204" pitchFamily="34" charset="0"/>
                <a:ea typeface="微软雅黑" panose="020B0503020204020204" pitchFamily="34" charset="-122"/>
                <a:sym typeface="+mn-ea"/>
              </a:rPr>
              <a:t>Operator IMS network</a:t>
            </a:r>
            <a:endParaRPr kumimoji="0" lang="zh-CN" altLang="en-US" sz="800" b="1"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6" name="标题 5"/>
          <p:cNvSpPr>
            <a:spLocks noGrp="1"/>
          </p:cNvSpPr>
          <p:nvPr>
            <p:ph type="title"/>
          </p:nvPr>
        </p:nvSpPr>
        <p:spPr>
          <a:xfrm>
            <a:off x="312420" y="365125"/>
            <a:ext cx="10515600" cy="506095"/>
          </a:xfrm>
        </p:spPr>
        <p:txBody>
          <a:bodyPr/>
          <a:p>
            <a:r>
              <a:t>Voice Verification Code API</a:t>
            </a:r>
          </a:p>
        </p:txBody>
      </p:sp>
      <p:sp>
        <p:nvSpPr>
          <p:cNvPr id="8" name="矩形 7"/>
          <p:cNvSpPr/>
          <p:nvPr/>
        </p:nvSpPr>
        <p:spPr>
          <a:xfrm>
            <a:off x="470535" y="3045460"/>
            <a:ext cx="1962785" cy="635000"/>
          </a:xfrm>
          <a:prstGeom prst="rect">
            <a:avLst/>
          </a:prstGeom>
          <a:solidFill>
            <a:srgbClr val="C00000"/>
          </a:solidFill>
          <a:ln w="25400" cap="flat" cmpd="sng" algn="ctr">
            <a:noFill/>
            <a:prstDash val="solid"/>
          </a:ln>
          <a:effectLst/>
        </p:spPr>
        <p:txBody>
          <a:bodyPr lIns="162524" tIns="81276" rIns="162524" bIns="81276" anchor="ctr">
            <a:noAutofit/>
          </a:bodyPr>
          <a:p>
            <a:pPr lvl="0" algn="ctr"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5.</a:t>
            </a:r>
            <a:r>
              <a:rPr lang="zh-CN" altLang="en-US"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 </a:t>
            </a:r>
            <a:r>
              <a:rPr lang="fr-FR"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Introduction to Business </a:t>
            </a:r>
            <a:r>
              <a:rPr lang="fr-FR" altLang="zh-CN" sz="1200" b="1" kern="0" noProof="0" dirty="0" err="1">
                <a:ln>
                  <a:noFill/>
                </a:ln>
                <a:solidFill>
                  <a:srgbClr val="FFFFFF"/>
                </a:solidFill>
                <a:effectLst/>
                <a:uLnTx/>
                <a:uFillTx/>
                <a:latin typeface="微软雅黑" panose="020B0503020204020204" pitchFamily="34" charset="-122"/>
                <a:ea typeface="微软雅黑" panose="020B0503020204020204" pitchFamily="34" charset="-122"/>
                <a:sym typeface="+mn-ea"/>
              </a:rPr>
              <a:t>Processes</a:t>
            </a:r>
            <a:endParaRPr lang="zh-CN" altLang="en-US"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rot="0">
            <a:off x="554990" y="4079875"/>
            <a:ext cx="2288540" cy="334613"/>
            <a:chOff x="3315" y="4998"/>
            <a:chExt cx="2598" cy="793"/>
          </a:xfrm>
        </p:grpSpPr>
        <p:sp>
          <p:nvSpPr>
            <p:cNvPr id="14" name="矩形 13"/>
            <p:cNvSpPr/>
            <p:nvPr/>
          </p:nvSpPr>
          <p:spPr>
            <a:xfrm>
              <a:off x="3315" y="4998"/>
              <a:ext cx="2598" cy="724"/>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0" tIns="44436" rIns="91440" bIns="45720" numCol="1" anchor="t" anchorCtr="0" compatLnSpc="1">
              <a:noAutofit/>
            </a:bodyPr>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15" name="文本框 14"/>
            <p:cNvSpPr txBox="1"/>
            <p:nvPr/>
          </p:nvSpPr>
          <p:spPr>
            <a:xfrm>
              <a:off x="3316" y="5138"/>
              <a:ext cx="2468" cy="653"/>
            </a:xfrm>
            <a:prstGeom prst="rect">
              <a:avLst/>
            </a:prstGeom>
            <a:noFill/>
          </p:spPr>
          <p:txBody>
            <a:bodyPr wrap="square" rtlCol="0" anchor="t">
              <a:spAutoFit/>
            </a:bodyPr>
            <a:p>
              <a:pPr marL="0" marR="0" algn="l" defTabSz="914400" rtl="0" eaLnBrk="0" fontAlgn="t" latinLnBrk="0" hangingPunct="0">
                <a:lnSpc>
                  <a:spcPct val="100000"/>
                </a:lnSpc>
                <a:spcBef>
                  <a:spcPct val="0"/>
                </a:spcBef>
                <a:spcAft>
                  <a:spcPct val="0"/>
                </a:spcAft>
                <a:buClrTx/>
                <a:buSzTx/>
                <a:buFontTx/>
              </a:pPr>
              <a:r>
                <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rPr>
                <a:t>enterprise application server</a:t>
              </a: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s</a:t>
              </a:r>
              <a:endPar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grpSp>
      <p:grpSp>
        <p:nvGrpSpPr>
          <p:cNvPr id="19" name="组合 18"/>
          <p:cNvGrpSpPr/>
          <p:nvPr/>
        </p:nvGrpSpPr>
        <p:grpSpPr>
          <a:xfrm rot="0">
            <a:off x="555625" y="3780790"/>
            <a:ext cx="2621280" cy="306070"/>
            <a:chOff x="2885" y="4674"/>
            <a:chExt cx="3760" cy="724"/>
          </a:xfrm>
        </p:grpSpPr>
        <p:sp>
          <p:nvSpPr>
            <p:cNvPr id="20" name="矩形 19"/>
            <p:cNvSpPr/>
            <p:nvPr/>
          </p:nvSpPr>
          <p:spPr>
            <a:xfrm>
              <a:off x="2885" y="4674"/>
              <a:ext cx="3294" cy="724"/>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0" tIns="44436" rIns="91440" bIns="45720" numCol="1" anchor="t" anchorCtr="0" compatLnSpc="1">
              <a:noAutofit/>
            </a:bodyPr>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21" name="文本框 20"/>
            <p:cNvSpPr txBox="1"/>
            <p:nvPr/>
          </p:nvSpPr>
          <p:spPr>
            <a:xfrm>
              <a:off x="3090" y="4730"/>
              <a:ext cx="3555" cy="652"/>
            </a:xfrm>
            <a:prstGeom prst="rect">
              <a:avLst/>
            </a:prstGeom>
            <a:noFill/>
          </p:spPr>
          <p:txBody>
            <a:bodyPr wrap="square" rtlCol="0" anchor="t">
              <a:spAutoFit/>
            </a:bodyPr>
            <a:p>
              <a:pPr marL="0" marR="0" algn="l" defTabSz="914400" rtl="0" eaLnBrk="0" fontAlgn="t" latinLnBrk="0" hangingPunct="0">
                <a:lnSpc>
                  <a:spcPct val="100000"/>
                </a:lnSpc>
                <a:spcBef>
                  <a:spcPct val="0"/>
                </a:spcBef>
                <a:spcAft>
                  <a:spcPct val="0"/>
                </a:spcAft>
                <a:buClrTx/>
                <a:buSzTx/>
                <a:buFontTx/>
              </a:pP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web/</a:t>
              </a:r>
              <a:r>
                <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rPr>
                <a:t>Client</a:t>
              </a: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l/APP/portal</a:t>
              </a:r>
              <a:endPar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grpSp>
      <p:sp>
        <p:nvSpPr>
          <p:cNvPr id="27" name="文本框 33"/>
          <p:cNvSpPr txBox="1"/>
          <p:nvPr/>
        </p:nvSpPr>
        <p:spPr>
          <a:xfrm>
            <a:off x="2522855" y="1395095"/>
            <a:ext cx="9070340" cy="1060450"/>
          </a:xfrm>
          <a:prstGeom prst="rect">
            <a:avLst/>
          </a:prstGeom>
          <a:noFill/>
          <a:ln w="9525">
            <a:noFill/>
          </a:ln>
        </p:spPr>
        <p:txBody>
          <a:bodyPr wrap="square" anchor="t" anchorCtr="0">
            <a:spAutoFit/>
          </a:bodyPr>
          <a:p>
            <a:pPr marL="285750" indent="-285750" algn="just">
              <a:lnSpc>
                <a:spcPct val="150000"/>
              </a:lnSpc>
              <a:buClr>
                <a:srgbClr val="C00000"/>
              </a:buClr>
              <a:buSzTx/>
              <a:buFont typeface="Wingdings" panose="05000000000000000000" charset="0"/>
              <a:buChar char="n"/>
            </a:pPr>
            <a:r>
              <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Voice verification codes provide fast, secure, and extensive verification services, not only enhancing user experience but also strengthening security, while expanding coverage, reducing costs, and improving efficiency. They are an effective method of identity verification.</a:t>
            </a:r>
            <a:endPar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8" name="矩形 27"/>
          <p:cNvSpPr/>
          <p:nvPr/>
        </p:nvSpPr>
        <p:spPr>
          <a:xfrm>
            <a:off x="312420" y="1267460"/>
            <a:ext cx="1906905" cy="993140"/>
          </a:xfrm>
          <a:prstGeom prst="rect">
            <a:avLst/>
          </a:prstGeom>
          <a:solidFill>
            <a:srgbClr val="C00000"/>
          </a:solidFill>
          <a:ln w="25400" cap="flat" cmpd="sng" algn="ctr">
            <a:noFill/>
            <a:prstDash val="solid"/>
          </a:ln>
          <a:effectLst/>
        </p:spPr>
        <p:txBody>
          <a:bodyPr lIns="162524" tIns="81276" rIns="162524" bIns="81276" anchor="ctr">
            <a:noAutofit/>
          </a:bodyPr>
          <a:p>
            <a:pPr lvl="0" algn="l"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4.</a:t>
            </a:r>
            <a:r>
              <a:rPr lang="en-US" altLang="zh-CN" sz="1200" b="1" kern="0" dirty="0">
                <a:solidFill>
                  <a:srgbClr val="FFFFFF"/>
                </a:solidFill>
                <a:latin typeface="微软雅黑" panose="020B0503020204020204" pitchFamily="34" charset="-122"/>
                <a:ea typeface="微软雅黑" panose="020B0503020204020204" pitchFamily="34" charset="-122"/>
                <a:sym typeface="+mn-ea"/>
              </a:rPr>
              <a:t>Application effects</a:t>
            </a:r>
            <a:endParaRPr lang="zh-CN"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312420" y="365125"/>
            <a:ext cx="10515600" cy="506095"/>
          </a:xfrm>
        </p:spPr>
        <p:txBody>
          <a:bodyPr/>
          <a:p>
            <a:r>
              <a:t>Voice Verification Code API</a:t>
            </a:r>
          </a:p>
        </p:txBody>
      </p:sp>
      <p:sp>
        <p:nvSpPr>
          <p:cNvPr id="22" name="矩形 21"/>
          <p:cNvSpPr/>
          <p:nvPr/>
        </p:nvSpPr>
        <p:spPr>
          <a:xfrm>
            <a:off x="392430" y="1443355"/>
            <a:ext cx="1867535" cy="747395"/>
          </a:xfrm>
          <a:prstGeom prst="rect">
            <a:avLst/>
          </a:prstGeom>
          <a:solidFill>
            <a:srgbClr val="C00000"/>
          </a:solidFill>
          <a:ln w="25400" cap="flat" cmpd="sng" algn="ctr">
            <a:noFill/>
            <a:prstDash val="solid"/>
          </a:ln>
          <a:effectLst/>
        </p:spPr>
        <p:txBody>
          <a:bodyPr lIns="162524" tIns="81276" rIns="162524" bIns="81276" anchor="ctr">
            <a:noAutofit/>
          </a:bodyPr>
          <a:p>
            <a:pPr lvl="0" algn="ctr"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6. API interface parameters</a:t>
            </a:r>
            <a:endParaRPr lang="zh-CN"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graphicFrame>
        <p:nvGraphicFramePr>
          <p:cNvPr id="30" name="表格 29"/>
          <p:cNvGraphicFramePr>
            <a:graphicFrameLocks noGrp="1"/>
          </p:cNvGraphicFramePr>
          <p:nvPr>
            <p:custDataLst>
              <p:tags r:id="rId1"/>
            </p:custDataLst>
          </p:nvPr>
        </p:nvGraphicFramePr>
        <p:xfrm>
          <a:off x="2819400" y="1443355"/>
          <a:ext cx="7768590" cy="4843780"/>
        </p:xfrm>
        <a:graphic>
          <a:graphicData uri="http://schemas.openxmlformats.org/drawingml/2006/table">
            <a:tbl>
              <a:tblPr firstRow="1" bandRow="1"/>
              <a:tblGrid>
                <a:gridCol w="1992630"/>
                <a:gridCol w="5775960"/>
              </a:tblGrid>
              <a:tr h="6375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zh-CN" altLang="en-US" sz="1800">
                          <a:solidFill>
                            <a:schemeClr val="tx1"/>
                          </a:solidFill>
                          <a:latin typeface="微软雅黑" panose="020B0503020204020204" pitchFamily="34" charset="-122"/>
                          <a:ea typeface="微软雅黑" panose="020B0503020204020204" pitchFamily="34" charset="-122"/>
                          <a:sym typeface="+mn-ea"/>
                        </a:rPr>
                        <a:t>Interface Name</a:t>
                      </a:r>
                      <a:endParaRPr lang="zh-CN" altLang="en-US" sz="1800">
                        <a:solidFill>
                          <a:schemeClr val="tx1"/>
                        </a:solidFill>
                        <a:latin typeface="微软雅黑" panose="020B0503020204020204" pitchFamily="34" charset="-122"/>
                        <a:ea typeface="微软雅黑" panose="020B0503020204020204" pitchFamily="34" charset="-122"/>
                        <a:sym typeface="+mn-ea"/>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marL="0" algn="ctr" defTabSz="1219200" rtl="0" eaLnBrk="1" latinLnBrk="0" hangingPunct="1">
                        <a:lnSpc>
                          <a:spcPct val="150000"/>
                        </a:lnSpc>
                      </a:pPr>
                      <a:r>
                        <a:rPr lang="zh-CN" sz="1800" b="1" kern="1200" dirty="0">
                          <a:solidFill>
                            <a:schemeClr val="tx1"/>
                          </a:solidFill>
                          <a:latin typeface="微软雅黑" panose="020B0503020204020204" pitchFamily="34" charset="-122"/>
                          <a:ea typeface="微软雅黑" panose="020B0503020204020204" pitchFamily="34" charset="-122"/>
                          <a:cs typeface="+mn-cs"/>
                        </a:rPr>
                        <a:t>Voice notification</a:t>
                      </a:r>
                      <a:endParaRPr lang="zh-CN" sz="1800" b="1" kern="1200" dirty="0">
                        <a:solidFill>
                          <a:schemeClr val="tx1"/>
                        </a:solidFill>
                        <a:latin typeface="微软雅黑" panose="020B0503020204020204" pitchFamily="34" charset="-122"/>
                        <a:ea typeface="微软雅黑" panose="020B0503020204020204" pitchFamily="34" charset="-122"/>
                        <a:cs typeface="+mn-cs"/>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800" b="1" dirty="0">
                          <a:latin typeface="Arial" panose="020B0604020202020204" pitchFamily="34" charset="0"/>
                          <a:ea typeface="微软雅黑" panose="020B0503020204020204" pitchFamily="34" charset="-122"/>
                          <a:cs typeface="Arial" panose="020B0604020202020204" pitchFamily="34" charset="0"/>
                          <a:sym typeface="+mn-ea"/>
                        </a:rPr>
                        <a:t>API Description</a:t>
                      </a:r>
                      <a:endParaRPr lang="en-US" altLang="zh-CN" sz="18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indent="0">
                        <a:buNone/>
                      </a:pPr>
                      <a:r>
                        <a:rPr lang="zh-CN" sz="1800">
                          <a:solidFill>
                            <a:schemeClr val="tx1"/>
                          </a:solidFill>
                          <a:latin typeface="Arial" panose="020B0604020202020204" pitchFamily="34" charset="0"/>
                          <a:ea typeface="宋体" panose="02010600030101010101" pitchFamily="2" charset="-122"/>
                          <a:sym typeface="+mn-ea"/>
                        </a:rPr>
                        <a:t>Call the </a:t>
                      </a:r>
                      <a:r>
                        <a:rPr lang="en-US" altLang="zh-CN" sz="1800">
                          <a:solidFill>
                            <a:schemeClr val="tx1"/>
                          </a:solidFill>
                          <a:latin typeface="Arial" panose="020B0604020202020204" pitchFamily="34" charset="0"/>
                          <a:ea typeface="宋体" panose="02010600030101010101" pitchFamily="2" charset="-122"/>
                          <a:sym typeface="+mn-ea"/>
                        </a:rPr>
                        <a:t> specific </a:t>
                      </a:r>
                      <a:r>
                        <a:rPr lang="zh-CN" sz="1800">
                          <a:solidFill>
                            <a:schemeClr val="tx1"/>
                          </a:solidFill>
                          <a:latin typeface="Arial" panose="020B0604020202020204" pitchFamily="34" charset="0"/>
                          <a:ea typeface="宋体" panose="02010600030101010101" pitchFamily="2" charset="-122"/>
                          <a:sym typeface="+mn-ea"/>
                        </a:rPr>
                        <a:t>user</a:t>
                      </a:r>
                      <a:r>
                        <a:rPr lang="en-US" altLang="zh-CN" sz="1800">
                          <a:solidFill>
                            <a:schemeClr val="tx1"/>
                          </a:solidFill>
                          <a:latin typeface="Arial" panose="020B0604020202020204" pitchFamily="34" charset="0"/>
                          <a:ea typeface="宋体" panose="02010600030101010101" pitchFamily="2" charset="-122"/>
                          <a:sym typeface="+mn-ea"/>
                        </a:rPr>
                        <a:t> and</a:t>
                      </a:r>
                      <a:r>
                        <a:rPr lang="zh-CN" sz="1800">
                          <a:solidFill>
                            <a:schemeClr val="tx1"/>
                          </a:solidFill>
                          <a:latin typeface="Arial" panose="020B0604020202020204" pitchFamily="34" charset="0"/>
                          <a:ea typeface="宋体" panose="02010600030101010101" pitchFamily="2" charset="-122"/>
                          <a:sym typeface="+mn-ea"/>
                        </a:rPr>
                        <a:t> play the specified verification code content after connecting</a:t>
                      </a:r>
                      <a:endParaRPr lang="zh-CN" sz="1800">
                        <a:solidFill>
                          <a:schemeClr val="tx1"/>
                        </a:solidFill>
                        <a:latin typeface="Arial" panose="020B0604020202020204" pitchFamily="34" charset="0"/>
                        <a:ea typeface="宋体" panose="02010600030101010101" pitchFamily="2" charset="-122"/>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rowSpan="8">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Requested</a:t>
                      </a:r>
                      <a:r>
                        <a:rPr lang="fr-FR" altLang="zh-CN" sz="1800" b="1" dirty="0">
                          <a:latin typeface="Arial" panose="020B0604020202020204" pitchFamily="34" charset="0"/>
                          <a:ea typeface="微软雅黑" panose="020B0503020204020204" pitchFamily="34" charset="-122"/>
                          <a:cs typeface="Arial" panose="020B0604020202020204" pitchFamily="34" charset="0"/>
                          <a:sym typeface="+mn-ea"/>
                        </a:rPr>
                        <a:t> </a:t>
                      </a: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parameters</a:t>
                      </a:r>
                      <a:endParaRPr lang="fr-FR" altLang="zh-CN" sz="1800" b="1" dirty="0" err="1">
                        <a:latin typeface="Arial" panose="020B0604020202020204" pitchFamily="34" charset="0"/>
                        <a:ea typeface="微软雅黑" panose="020B0503020204020204" pitchFamily="34" charset="-122"/>
                        <a:cs typeface="Arial" panose="020B0604020202020204" pitchFamily="34" charset="0"/>
                      </a:endParaRPr>
                    </a:p>
                    <a:p>
                      <a:pPr algn="ctr"/>
                      <a:endParaRPr lang="fr-FR" altLang="zh-CN" sz="18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00000"/>
                        </a:lnSpc>
                        <a:buFont typeface="Arial" panose="020B0604020202020204" pitchFamily="34" charset="0"/>
                        <a:buChar char="•"/>
                      </a:pPr>
                      <a:r>
                        <a:rPr lang="en-US" altLang="zh-CN"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VCCID:Enterprise ID</a:t>
                      </a:r>
                      <a:endParaRPr lang="en-US" altLang="zh-CN"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vMerge="1">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calling number</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00000"/>
                        </a:lnSpc>
                        <a:buFont typeface="Arial" panose="020B0604020202020204" pitchFamily="34" charset="0"/>
                        <a:buChar char="•"/>
                      </a:pPr>
                      <a:r>
                        <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Called Number</a:t>
                      </a:r>
                      <a:endPar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vMerge="1">
                  <a:tcPr/>
                </a:tc>
                <a:tc>
                  <a:txBody>
                    <a:bodyPr/>
                    <a:lstStyle/>
                    <a:p>
                      <a:pPr marL="285750" indent="-285750" algn="l">
                        <a:lnSpc>
                          <a:spcPct val="100000"/>
                        </a:lnSpc>
                        <a:buFont typeface="Arial" panose="020B0604020202020204" pitchFamily="34" charset="0"/>
                        <a:buChar char="•"/>
                      </a:pPr>
                      <a:r>
                        <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a:t>
                      </a:r>
                      <a:r>
                        <a:rPr lang="en-US"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 v</a:t>
                      </a:r>
                      <a:r>
                        <a:rPr sz="1800" dirty="0">
                          <a:latin typeface="Arial" panose="020B0604020202020204" pitchFamily="34" charset="0"/>
                          <a:ea typeface="微软雅黑" panose="020B0503020204020204" pitchFamily="34" charset="-122"/>
                          <a:cs typeface="Arial" panose="020B0604020202020204" pitchFamily="34" charset="0"/>
                          <a:sym typeface="+mn-ea"/>
                        </a:rPr>
                        <a:t>erification code</a:t>
                      </a:r>
                      <a:r>
                        <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 to be played</a:t>
                      </a:r>
                      <a:endPar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vMerge="1">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Repeated playback count</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vMerge="1">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lnSpc>
                          <a:spcPct val="100000"/>
                        </a:lnSpc>
                        <a:buFont typeface="Arial" panose="020B0604020202020204" pitchFamily="34" charset="0"/>
                        <a:buChar char="•"/>
                      </a:pPr>
                      <a:r>
                        <a:rPr sz="1800" kern="1200">
                          <a:solidFill>
                            <a:schemeClr val="tx1"/>
                          </a:solidFill>
                          <a:latin typeface="Arial" panose="020B0604020202020204" pitchFamily="34" charset="0"/>
                          <a:ea typeface="微软雅黑" panose="020B0503020204020204" pitchFamily="34" charset="-122"/>
                          <a:cs typeface="Arial" panose="020B0604020202020204" pitchFamily="34" charset="0"/>
                        </a:rPr>
                        <a:t>Event push URL</a:t>
                      </a:r>
                      <a:endParaRPr sz="1800" kern="120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vMerge="1">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Is it recorded</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65760">
                <a:tc vMerge="1">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User defined business data</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Response</a:t>
                      </a:r>
                      <a:r>
                        <a:rPr lang="fr-FR" altLang="zh-CN" sz="1800" b="1" dirty="0">
                          <a:latin typeface="Arial" panose="020B0604020202020204" pitchFamily="34" charset="0"/>
                          <a:ea typeface="微软雅黑" panose="020B0503020204020204" pitchFamily="34" charset="-122"/>
                          <a:cs typeface="Arial" panose="020B0604020202020204" pitchFamily="34" charset="0"/>
                          <a:sym typeface="+mn-ea"/>
                        </a:rPr>
                        <a:t> </a:t>
                      </a: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parameters</a:t>
                      </a:r>
                      <a:endParaRPr lang="fr-FR" altLang="zh-CN" sz="1800" b="1"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00000"/>
                        </a:lnSpc>
                        <a:buFont typeface="Arial" panose="020B0604020202020204" pitchFamily="34" charset="0"/>
                        <a:buChar char="•"/>
                      </a:pPr>
                      <a:r>
                        <a:rPr lang="zh-CN" altLang="en-US"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Call result</a:t>
                      </a:r>
                      <a:endParaRPr lang="zh-CN" altLang="en-US"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611*380"/>
  <p:tag name="TABLE_ENDDRAG_RECT" val="222*113*611*380"/>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2_经营分析模版">
  <a:themeElements>
    <a:clrScheme name="自定义 1">
      <a:dk1>
        <a:srgbClr val="000000"/>
      </a:dk1>
      <a:lt1>
        <a:srgbClr val="FFFFFF"/>
      </a:lt1>
      <a:dk2>
        <a:srgbClr val="000000"/>
      </a:dk2>
      <a:lt2>
        <a:srgbClr val="D8D8D8"/>
      </a:lt2>
      <a:accent1>
        <a:srgbClr val="ECE5CE"/>
      </a:accent1>
      <a:accent2>
        <a:srgbClr val="CC0000"/>
      </a:accent2>
      <a:accent3>
        <a:srgbClr val="FFFFFF"/>
      </a:accent3>
      <a:accent4>
        <a:srgbClr val="000000"/>
      </a:accent4>
      <a:accent5>
        <a:srgbClr val="E0F0E3"/>
      </a:accent5>
      <a:accent6>
        <a:srgbClr val="B90000"/>
      </a:accent6>
      <a:hlink>
        <a:srgbClr val="FABE00"/>
      </a:hlink>
      <a:folHlink>
        <a:srgbClr val="E08E7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a:noFill/>
        </a:ln>
      </a:spPr>
      <a:bodyPr vert="horz" wrap="square" lIns="0" tIns="44436" rIns="91440" bIns="45720" numCol="1"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3291</Words>
  <Application>WPS 演示</Application>
  <PresentationFormat>宽屏</PresentationFormat>
  <Paragraphs>113</Paragraphs>
  <Slides>4</Slides>
  <Notes>18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vt:i4>
      </vt:variant>
    </vt:vector>
  </HeadingPairs>
  <TitlesOfParts>
    <vt:vector size="23" baseType="lpstr">
      <vt:lpstr>Arial</vt:lpstr>
      <vt:lpstr>宋体</vt:lpstr>
      <vt:lpstr>Wingdings</vt:lpstr>
      <vt:lpstr>Franklin Gothic Book</vt:lpstr>
      <vt:lpstr>微软雅黑</vt:lpstr>
      <vt:lpstr>华文细黑</vt:lpstr>
      <vt:lpstr>Tahoma</vt:lpstr>
      <vt:lpstr>Calibri</vt:lpstr>
      <vt:lpstr>黑体</vt:lpstr>
      <vt:lpstr>Wingdings</vt:lpstr>
      <vt:lpstr>楷体_GB2312</vt:lpstr>
      <vt:lpstr>Helvetica</vt:lpstr>
      <vt:lpstr>汉仪大黑简</vt:lpstr>
      <vt:lpstr>Calibri</vt:lpstr>
      <vt:lpstr>Arial Unicode MS</vt:lpstr>
      <vt:lpstr>等线</vt:lpstr>
      <vt:lpstr>Franklin Gothic Medium</vt:lpstr>
      <vt:lpstr>新宋体</vt:lpstr>
      <vt:lpstr>2_经营分析模版</vt:lpstr>
      <vt:lpstr>Voice Verification Code API Introduction</vt:lpstr>
      <vt:lpstr>Voice Verification Code API</vt:lpstr>
      <vt:lpstr>Voice Verification Code API</vt:lpstr>
      <vt:lpstr>Voice Verification Code API</vt:lpstr>
    </vt:vector>
  </TitlesOfParts>
  <Company>中国联通研究院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郝婧</dc:creator>
  <cp:lastModifiedBy>lenov</cp:lastModifiedBy>
  <cp:revision>1783</cp:revision>
  <cp:lastPrinted>2022-11-24T11:28:00Z</cp:lastPrinted>
  <dcterms:created xsi:type="dcterms:W3CDTF">2020-08-10T09:07:00Z</dcterms:created>
  <dcterms:modified xsi:type="dcterms:W3CDTF">2025-03-28T01:33:43Z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2052-11.8.2.12085</vt:lpwstr>
  </property>
  <property fmtid="{D5CDD505-2E9C-101B-9397-08002B2CF9AE}" pid="3" name="ICV">
    <vt:lpwstr>C65EF61B362C4A69AF2311496837FCB5</vt:lpwstr>
  </property>
</Properties>
</file>