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Lst>
  <p:notesMasterIdLst>
    <p:notesMasterId r:id="rId8"/>
  </p:notesMasterIdLst>
  <p:handoutMasterIdLst>
    <p:handoutMasterId r:id="rId9"/>
  </p:handoutMasterIdLst>
  <p:sldIdLst>
    <p:sldId id="287" r:id="rId3"/>
    <p:sldId id="295" r:id="rId4"/>
    <p:sldId id="294" r:id="rId5"/>
    <p:sldId id="292" r:id="rId6"/>
    <p:sldId id="293" r:id="rId7"/>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orient="horz" pos="2981">
          <p15:clr>
            <a:srgbClr val="A4A3A4"/>
          </p15:clr>
        </p15:guide>
        <p15:guide id="3" orient="horz" pos="78">
          <p15:clr>
            <a:srgbClr val="A4A3A4"/>
          </p15:clr>
        </p15:guide>
        <p15:guide id="4" pos="68">
          <p15:clr>
            <a:srgbClr val="A4A3A4"/>
          </p15:clr>
        </p15:guide>
        <p15:guide id="5" pos="56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BD"/>
    <a:srgbClr val="6D6E71"/>
    <a:srgbClr val="8DC53E"/>
    <a:srgbClr val="E6D000"/>
    <a:srgbClr val="FFF157"/>
    <a:srgbClr val="E29C00"/>
    <a:srgbClr val="FFB914"/>
    <a:srgbClr val="C4121A"/>
    <a:srgbClr val="EA1B25"/>
    <a:srgbClr val="FAC6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90033" autoAdjust="0"/>
  </p:normalViewPr>
  <p:slideViewPr>
    <p:cSldViewPr snapToGrid="0" snapToObjects="1" showGuides="1">
      <p:cViewPr varScale="1">
        <p:scale>
          <a:sx n="88" d="100"/>
          <a:sy n="88" d="100"/>
        </p:scale>
        <p:origin x="906" y="66"/>
      </p:cViewPr>
      <p:guideLst>
        <p:guide orient="horz" pos="1620"/>
        <p:guide orient="horz" pos="2981"/>
        <p:guide orient="horz" pos="78"/>
        <p:guide pos="68"/>
        <p:guide pos="56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F768139-829D-4764-9C6B-EE8D1977B13F}" type="datetimeFigureOut">
              <a:rPr lang="en-GB" smtClean="0"/>
              <a:pPr/>
              <a:t>07/03/2018</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DA52A5-F05B-4095-82C8-0D07622ED885}" type="slidenum">
              <a:rPr lang="en-GB" smtClean="0"/>
              <a:pPr/>
              <a:t>‹#›</a:t>
            </a:fld>
            <a:endParaRPr lang="en-GB"/>
          </a:p>
        </p:txBody>
      </p:sp>
    </p:spTree>
    <p:extLst>
      <p:ext uri="{BB962C8B-B14F-4D97-AF65-F5344CB8AC3E}">
        <p14:creationId xmlns:p14="http://schemas.microsoft.com/office/powerpoint/2010/main" val="24182356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950FC3A5-8515-4154-B46A-D5FC24D5850F}" type="datetimeFigureOut">
              <a:rPr lang="en-GB"/>
              <a:pPr>
                <a:defRPr/>
              </a:pPr>
              <a:t>07/03/2018</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FA0492AA-C698-45A3-92EF-BF98E8A10CDE}" type="slidenum">
              <a:rPr lang="en-GB"/>
              <a:pPr>
                <a:defRPr/>
              </a:pPr>
              <a:t>‹#›</a:t>
            </a:fld>
            <a:endParaRPr lang="en-GB"/>
          </a:p>
        </p:txBody>
      </p:sp>
    </p:spTree>
    <p:extLst>
      <p:ext uri="{BB962C8B-B14F-4D97-AF65-F5344CB8AC3E}">
        <p14:creationId xmlns:p14="http://schemas.microsoft.com/office/powerpoint/2010/main" val="3900624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4578" name="Picture 2" descr="C:\Documents and Settings\rahul.dingal\Desktop\Infosys\version1\black and white\4.jpg"/>
          <p:cNvPicPr>
            <a:picLocks noChangeAspect="1" noChangeArrowheads="1"/>
          </p:cNvPicPr>
          <p:nvPr userDrawn="1"/>
        </p:nvPicPr>
        <p:blipFill>
          <a:blip r:embed="rId2" cstate="print"/>
          <a:srcRect/>
          <a:stretch>
            <a:fillRect/>
          </a:stretch>
        </p:blipFill>
        <p:spPr bwMode="auto">
          <a:xfrm>
            <a:off x="1" y="-35167"/>
            <a:ext cx="9143999" cy="4786312"/>
          </a:xfrm>
          <a:prstGeom prst="rect">
            <a:avLst/>
          </a:prstGeom>
          <a:noFill/>
        </p:spPr>
      </p:pic>
      <p:sp>
        <p:nvSpPr>
          <p:cNvPr id="7" name="Rectangle 6"/>
          <p:cNvSpPr>
            <a:spLocks noChangeArrowheads="1"/>
          </p:cNvSpPr>
          <p:nvPr userDrawn="1"/>
        </p:nvSpPr>
        <p:spPr bwMode="gray">
          <a:xfrm>
            <a:off x="0" y="4749798"/>
            <a:ext cx="9144000" cy="409579"/>
          </a:xfrm>
          <a:prstGeom prst="rect">
            <a:avLst/>
          </a:prstGeom>
          <a:gradFill flip="none" rotWithShape="1">
            <a:gsLst>
              <a:gs pos="51000">
                <a:srgbClr val="6D6E71"/>
              </a:gs>
              <a:gs pos="0">
                <a:schemeClr val="tx2">
                  <a:lumMod val="95000"/>
                  <a:lumOff val="5000"/>
                </a:schemeClr>
              </a:gs>
              <a:gs pos="81000">
                <a:schemeClr val="tx2">
                  <a:lumMod val="95000"/>
                  <a:lumOff val="5000"/>
                </a:schemeClr>
              </a:gs>
            </a:gsLst>
            <a:path path="circle">
              <a:fillToRect l="100000" t="100000"/>
            </a:path>
            <a:tileRect r="-100000" b="-100000"/>
          </a:gradFill>
          <a:ln w="9525">
            <a:noFill/>
            <a:miter lim="800000"/>
            <a:headEnd/>
            <a:tailEnd/>
          </a:ln>
          <a:effectLst>
            <a:outerShdw blurRad="63500" dist="23000" dir="5400000" rotWithShape="0">
              <a:srgbClr val="000000">
                <a:alpha val="34999"/>
              </a:srgbClr>
            </a:outerShdw>
          </a:effectLst>
        </p:spPr>
        <p:txBody>
          <a:bodyPr anchor="ctr"/>
          <a:lstStyle/>
          <a:p>
            <a:pPr algn="ctr" fontAlgn="auto">
              <a:spcBef>
                <a:spcPts val="0"/>
              </a:spcBef>
              <a:spcAft>
                <a:spcPts val="0"/>
              </a:spcAft>
              <a:defRPr/>
            </a:pPr>
            <a:endParaRPr lang="en-US" baseline="-25000" dirty="0">
              <a:solidFill>
                <a:srgbClr val="FFFFFF"/>
              </a:solidFill>
              <a:latin typeface="Arial"/>
              <a:cs typeface="Arial"/>
            </a:endParaRPr>
          </a:p>
        </p:txBody>
      </p:sp>
      <p:sp>
        <p:nvSpPr>
          <p:cNvPr id="9" name="Rectangle 8"/>
          <p:cNvSpPr>
            <a:spLocks noChangeArrowheads="1"/>
          </p:cNvSpPr>
          <p:nvPr userDrawn="1"/>
        </p:nvSpPr>
        <p:spPr bwMode="gray">
          <a:xfrm flipV="1">
            <a:off x="0" y="4742387"/>
            <a:ext cx="9144000" cy="54610"/>
          </a:xfrm>
          <a:prstGeom prst="rect">
            <a:avLst/>
          </a:prstGeom>
          <a:solidFill>
            <a:srgbClr val="0079BD"/>
          </a:solidFill>
          <a:ln w="9525">
            <a:noFill/>
            <a:miter lim="800000"/>
            <a:headEnd/>
            <a:tailEnd/>
          </a:ln>
          <a:effectLst/>
        </p:spPr>
        <p:txBody>
          <a:bodyPr anchor="ctr"/>
          <a:lstStyle/>
          <a:p>
            <a:pPr algn="ctr" fontAlgn="auto">
              <a:spcBef>
                <a:spcPts val="0"/>
              </a:spcBef>
              <a:spcAft>
                <a:spcPts val="0"/>
              </a:spcAft>
              <a:defRPr/>
            </a:pPr>
            <a:endParaRPr lang="en-US" baseline="-25000" dirty="0">
              <a:solidFill>
                <a:srgbClr val="FFFFFF"/>
              </a:solidFill>
              <a:latin typeface="+mn-lt"/>
            </a:endParaRPr>
          </a:p>
        </p:txBody>
      </p:sp>
      <p:pic>
        <p:nvPicPr>
          <p:cNvPr id="10" name="Picture 9" descr="BTE_logo1.png"/>
          <p:cNvPicPr>
            <a:picLocks noChangeAspect="1"/>
          </p:cNvPicPr>
          <p:nvPr userDrawn="1"/>
        </p:nvPicPr>
        <p:blipFill>
          <a:blip r:embed="rId3" cstate="print"/>
          <a:stretch>
            <a:fillRect/>
          </a:stretch>
        </p:blipFill>
        <p:spPr>
          <a:xfrm>
            <a:off x="7611532" y="4843992"/>
            <a:ext cx="1407583" cy="285007"/>
          </a:xfrm>
          <a:prstGeom prst="rect">
            <a:avLst/>
          </a:prstGeom>
        </p:spPr>
      </p:pic>
      <p:sp>
        <p:nvSpPr>
          <p:cNvPr id="13" name="Slide Number Placeholder 5"/>
          <p:cNvSpPr>
            <a:spLocks noGrp="1"/>
          </p:cNvSpPr>
          <p:nvPr>
            <p:ph type="sldNum" sz="quarter" idx="4"/>
          </p:nvPr>
        </p:nvSpPr>
        <p:spPr bwMode="gray">
          <a:xfrm>
            <a:off x="4403725" y="4835525"/>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a:defRPr/>
            </a:pPr>
            <a:fld id="{C4CB27F2-16A8-4A19-9A49-FC3C1D46B430}" type="slidenum">
              <a:rPr lang="en-GB"/>
              <a:pPr>
                <a:defRPr/>
              </a:pPr>
              <a:t>‹#›</a:t>
            </a:fld>
            <a:endParaRPr lang="en-GB"/>
          </a:p>
        </p:txBody>
      </p:sp>
      <p:sp>
        <p:nvSpPr>
          <p:cNvPr id="11" name="Title 1"/>
          <p:cNvSpPr>
            <a:spLocks noGrp="1"/>
          </p:cNvSpPr>
          <p:nvPr>
            <p:ph type="ctrTitle"/>
          </p:nvPr>
        </p:nvSpPr>
        <p:spPr>
          <a:xfrm>
            <a:off x="685800" y="509040"/>
            <a:ext cx="7772400" cy="791126"/>
          </a:xfrm>
        </p:spPr>
        <p:txBody>
          <a:bodyPr anchor="b">
            <a:noAutofit/>
          </a:bodyPr>
          <a:lstStyle>
            <a:lvl1pPr algn="ctr">
              <a:defRPr sz="2200" b="1"/>
            </a:lvl1pPr>
          </a:lstStyle>
          <a:p>
            <a:r>
              <a:rPr lang="en-US" dirty="0" smtClean="0"/>
              <a:t>Click to edit Master title style</a:t>
            </a:r>
            <a:endParaRPr lang="en-GB" dirty="0"/>
          </a:p>
        </p:txBody>
      </p:sp>
      <p:sp>
        <p:nvSpPr>
          <p:cNvPr id="14" name="Subtitle 2"/>
          <p:cNvSpPr>
            <a:spLocks noGrp="1"/>
          </p:cNvSpPr>
          <p:nvPr>
            <p:ph type="subTitle" idx="1"/>
          </p:nvPr>
        </p:nvSpPr>
        <p:spPr>
          <a:xfrm>
            <a:off x="1371600" y="1444495"/>
            <a:ext cx="6400800" cy="1114301"/>
          </a:xfrm>
        </p:spPr>
        <p:txBody>
          <a:bodyPr>
            <a:normAutofit/>
          </a:bodyPr>
          <a:lstStyle>
            <a:lvl1pPr marL="0" indent="0" algn="ctr">
              <a:buNone/>
              <a:defRPr sz="180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pic>
        <p:nvPicPr>
          <p:cNvPr id="12" name="Picture 11" descr="LOGOO.png"/>
          <p:cNvPicPr>
            <a:picLocks noChangeAspect="1"/>
          </p:cNvPicPr>
          <p:nvPr userDrawn="1"/>
        </p:nvPicPr>
        <p:blipFill>
          <a:blip r:embed="rId4"/>
          <a:stretch>
            <a:fillRect/>
          </a:stretch>
        </p:blipFill>
        <p:spPr>
          <a:xfrm>
            <a:off x="157093" y="4802456"/>
            <a:ext cx="768965" cy="345602"/>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bwMode="gray">
          <a:xfrm>
            <a:off x="4403725" y="4835525"/>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a:defRPr/>
            </a:pPr>
            <a:fld id="{C4CB27F2-16A8-4A19-9A49-FC3C1D46B430}" type="slidenum">
              <a:rPr lang="en-GB"/>
              <a:pPr>
                <a:defRPr/>
              </a:pPr>
              <a:t>‹#›</a:t>
            </a:fld>
            <a:endParaRPr lang="en-GB"/>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 no bar">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bwMode="gray">
          <a:xfrm>
            <a:off x="4403725" y="4835525"/>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a:defRPr/>
            </a:pPr>
            <a:fld id="{C4CB27F2-16A8-4A19-9A49-FC3C1D46B430}" type="slidenum">
              <a:rPr lang="en-GB"/>
              <a:pPr>
                <a:defRPr/>
              </a:pPr>
              <a:t>‹#›</a:t>
            </a:fld>
            <a:endParaRPr lang="en-GB"/>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OLDING">
    <p:spTree>
      <p:nvGrpSpPr>
        <p:cNvPr id="1" name=""/>
        <p:cNvGrpSpPr/>
        <p:nvPr/>
      </p:nvGrpSpPr>
      <p:grpSpPr>
        <a:xfrm>
          <a:off x="0" y="0"/>
          <a:ext cx="0" cy="0"/>
          <a:chOff x="0" y="0"/>
          <a:chExt cx="0" cy="0"/>
        </a:xfrm>
      </p:grpSpPr>
      <p:pic>
        <p:nvPicPr>
          <p:cNvPr id="10" name="Picture 2" descr="C:\Documents and Settings\rahul.dingal\Desktop\Infosys\version1\black and white\4.jpg"/>
          <p:cNvPicPr>
            <a:picLocks noChangeAspect="1" noChangeArrowheads="1"/>
          </p:cNvPicPr>
          <p:nvPr userDrawn="1"/>
        </p:nvPicPr>
        <p:blipFill>
          <a:blip r:embed="rId2" cstate="print"/>
          <a:srcRect/>
          <a:stretch>
            <a:fillRect/>
          </a:stretch>
        </p:blipFill>
        <p:spPr bwMode="auto">
          <a:xfrm>
            <a:off x="1" y="-35167"/>
            <a:ext cx="9143999" cy="4786312"/>
          </a:xfrm>
          <a:prstGeom prst="rect">
            <a:avLst/>
          </a:prstGeom>
          <a:noFill/>
        </p:spPr>
      </p:pic>
      <p:pic>
        <p:nvPicPr>
          <p:cNvPr id="8" name="Picture 7" descr="Infosys_2C.ai"/>
          <p:cNvPicPr>
            <a:picLocks noChangeAspect="1"/>
          </p:cNvPicPr>
          <p:nvPr userDrawn="1"/>
        </p:nvPicPr>
        <p:blipFill>
          <a:blip r:embed="rId3" cstate="email"/>
          <a:srcRect/>
          <a:stretch>
            <a:fillRect/>
          </a:stretch>
        </p:blipFill>
        <p:spPr bwMode="auto">
          <a:xfrm>
            <a:off x="3875881" y="1072096"/>
            <a:ext cx="1392237" cy="557978"/>
          </a:xfrm>
          <a:prstGeom prst="rect">
            <a:avLst/>
          </a:prstGeom>
          <a:noFill/>
          <a:ln w="9525">
            <a:noFill/>
            <a:miter lim="800000"/>
            <a:headEnd/>
            <a:tailEnd/>
          </a:ln>
        </p:spPr>
      </p:pic>
      <p:sp>
        <p:nvSpPr>
          <p:cNvPr id="6" name="Slide Number Placeholder 5"/>
          <p:cNvSpPr>
            <a:spLocks noGrp="1"/>
          </p:cNvSpPr>
          <p:nvPr>
            <p:ph type="sldNum" sz="quarter" idx="4"/>
          </p:nvPr>
        </p:nvSpPr>
        <p:spPr bwMode="gray">
          <a:xfrm>
            <a:off x="4403725" y="4835525"/>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a:defRPr/>
            </a:pPr>
            <a:fld id="{C4CB27F2-16A8-4A19-9A49-FC3C1D46B430}" type="slidenum">
              <a:rPr lang="en-GB"/>
              <a:pPr>
                <a:defRPr/>
              </a:pPr>
              <a:t>‹#›</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
            <a:ext cx="8382000" cy="7048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914400"/>
            <a:ext cx="4114800" cy="3771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4114800" cy="3771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02750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Notes&amp;Disclaimer">
    <p:spTree>
      <p:nvGrpSpPr>
        <p:cNvPr id="1" name=""/>
        <p:cNvGrpSpPr/>
        <p:nvPr/>
      </p:nvGrpSpPr>
      <p:grpSpPr>
        <a:xfrm>
          <a:off x="0" y="0"/>
          <a:ext cx="0" cy="0"/>
          <a:chOff x="0" y="0"/>
          <a:chExt cx="0" cy="0"/>
        </a:xfrm>
      </p:grpSpPr>
      <p:cxnSp>
        <p:nvCxnSpPr>
          <p:cNvPr id="4" name="Straight Connector 3"/>
          <p:cNvCxnSpPr/>
          <p:nvPr userDrawn="1"/>
        </p:nvCxnSpPr>
        <p:spPr>
          <a:xfrm>
            <a:off x="2316480" y="2603508"/>
            <a:ext cx="5002212" cy="1588"/>
          </a:xfrm>
          <a:prstGeom prst="line">
            <a:avLst/>
          </a:prstGeom>
          <a:ln w="22225" cap="rnd" cmpd="sng" algn="ctr">
            <a:solidFill>
              <a:schemeClr val="bg1">
                <a:lumMod val="75000"/>
              </a:schemeClr>
            </a:solidFill>
            <a:prstDash val="sys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2438400" y="1617544"/>
            <a:ext cx="4880292" cy="987552"/>
          </a:xfrm>
          <a:prstGeom prst="rect">
            <a:avLst/>
          </a:prstGeom>
        </p:spPr>
        <p:txBody>
          <a:bodyPr anchor="b"/>
          <a:lstStyle>
            <a:lvl1pPr algn="ctr">
              <a:defRPr sz="2800">
                <a:solidFill>
                  <a:srgbClr val="FF6600"/>
                </a:solidFill>
                <a:latin typeface="Arial"/>
                <a:cs typeface="Arial"/>
              </a:defRPr>
            </a:lvl1pPr>
          </a:lstStyle>
          <a:p>
            <a:r>
              <a:rPr lang="en-US" dirty="0" smtClean="0"/>
              <a:t>Click to edit Master title style</a:t>
            </a:r>
            <a:endParaRPr lang="en-GB" dirty="0"/>
          </a:p>
        </p:txBody>
      </p:sp>
      <p:sp>
        <p:nvSpPr>
          <p:cNvPr id="3" name="Content Placeholder 2"/>
          <p:cNvSpPr>
            <a:spLocks noGrp="1"/>
          </p:cNvSpPr>
          <p:nvPr>
            <p:ph idx="1"/>
          </p:nvPr>
        </p:nvSpPr>
        <p:spPr>
          <a:xfrm>
            <a:off x="2319862" y="2678184"/>
            <a:ext cx="4880292" cy="2257362"/>
          </a:xfrm>
          <a:prstGeom prst="rect">
            <a:avLst/>
          </a:prstGeom>
        </p:spPr>
        <p:txBody>
          <a:bodyPr/>
          <a:lstStyle>
            <a:lvl1pPr marL="0" indent="0" algn="ctr">
              <a:buFontTx/>
              <a:buNone/>
              <a:defRPr sz="1400">
                <a:solidFill>
                  <a:schemeClr val="bg2">
                    <a:lumMod val="50000"/>
                  </a:schemeClr>
                </a:solidFill>
                <a:latin typeface="Arial"/>
                <a:cs typeface="Arial"/>
              </a:defRPr>
            </a:lvl1pPr>
            <a:lvl2pPr marL="444500" indent="0" algn="ctr">
              <a:buFontTx/>
              <a:buNone/>
              <a:defRPr sz="1200">
                <a:solidFill>
                  <a:schemeClr val="bg2">
                    <a:lumMod val="50000"/>
                  </a:schemeClr>
                </a:solidFill>
                <a:latin typeface="Arial"/>
                <a:cs typeface="Arial"/>
              </a:defRPr>
            </a:lvl2pPr>
            <a:lvl3pPr marL="895350" indent="0" algn="ctr">
              <a:buFontTx/>
              <a:buNone/>
              <a:defRPr sz="1100">
                <a:solidFill>
                  <a:schemeClr val="bg2">
                    <a:lumMod val="50000"/>
                  </a:schemeClr>
                </a:solidFill>
                <a:latin typeface="Arial"/>
                <a:cs typeface="Arial"/>
              </a:defRPr>
            </a:lvl3pPr>
            <a:lvl4pPr marL="1347788" indent="0" algn="ctr">
              <a:buFontTx/>
              <a:buNone/>
              <a:defRPr sz="1050">
                <a:solidFill>
                  <a:schemeClr val="bg2">
                    <a:lumMod val="50000"/>
                  </a:schemeClr>
                </a:solidFill>
                <a:latin typeface="Arial"/>
                <a:cs typeface="Arial"/>
              </a:defRPr>
            </a:lvl4pPr>
            <a:lvl5pPr marL="1792288" indent="0" algn="ctr">
              <a:buFontTx/>
              <a:buNone/>
              <a:defRPr sz="1050">
                <a:solidFill>
                  <a:schemeClr val="bg2">
                    <a:lumMod val="50000"/>
                  </a:schemeClr>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8" name="Picture 7" descr="lg.png"/>
          <p:cNvPicPr>
            <a:picLocks noChangeAspect="1"/>
          </p:cNvPicPr>
          <p:nvPr userDrawn="1"/>
        </p:nvPicPr>
        <p:blipFill>
          <a:blip r:embed="rId2"/>
          <a:stretch>
            <a:fillRect/>
          </a:stretch>
        </p:blipFill>
        <p:spPr>
          <a:xfrm>
            <a:off x="2882640" y="1152995"/>
            <a:ext cx="4025900" cy="58420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descr="Infosys_2C.ai"/>
          <p:cNvPicPr>
            <a:picLocks noChangeAspect="1"/>
          </p:cNvPicPr>
          <p:nvPr userDrawn="1"/>
        </p:nvPicPr>
        <p:blipFill>
          <a:blip r:embed="rId2" cstate="email"/>
          <a:srcRect/>
          <a:stretch>
            <a:fillRect/>
          </a:stretch>
        </p:blipFill>
        <p:spPr bwMode="auto">
          <a:xfrm>
            <a:off x="3348038" y="987425"/>
            <a:ext cx="2447925" cy="981075"/>
          </a:xfrm>
          <a:prstGeom prst="rect">
            <a:avLst/>
          </a:prstGeom>
          <a:noFill/>
          <a:ln w="9525">
            <a:noFill/>
            <a:miter lim="800000"/>
            <a:headEnd/>
            <a:tailEnd/>
          </a:ln>
        </p:spPr>
      </p:pic>
      <p:pic>
        <p:nvPicPr>
          <p:cNvPr id="5" name="Picture 2" descr="C:\Documents and Settings\rahul.dingal\Desktop\Infosys\version1\black and white\4.jpg"/>
          <p:cNvPicPr>
            <a:picLocks noChangeAspect="1" noChangeArrowheads="1"/>
          </p:cNvPicPr>
          <p:nvPr userDrawn="1"/>
        </p:nvPicPr>
        <p:blipFill>
          <a:blip r:embed="rId3" cstate="print"/>
          <a:srcRect/>
          <a:stretch>
            <a:fillRect/>
          </a:stretch>
        </p:blipFill>
        <p:spPr bwMode="auto">
          <a:xfrm>
            <a:off x="1" y="-35167"/>
            <a:ext cx="9143999" cy="478631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no imag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45766"/>
            <a:ext cx="7772400" cy="856673"/>
          </a:xfrm>
        </p:spPr>
        <p:txBody>
          <a:bodyPr anchor="b">
            <a:noAutofit/>
          </a:bodyPr>
          <a:lstStyle>
            <a:lvl1pPr algn="ctr">
              <a:defRPr sz="2300" b="1"/>
            </a:lvl1pPr>
          </a:lstStyle>
          <a:p>
            <a:r>
              <a:rPr lang="en-US" dirty="0" smtClean="0"/>
              <a:t>Click to edit Master title style</a:t>
            </a:r>
            <a:endParaRPr lang="en-GB" dirty="0"/>
          </a:p>
        </p:txBody>
      </p:sp>
      <p:sp>
        <p:nvSpPr>
          <p:cNvPr id="3" name="Subtitle 2"/>
          <p:cNvSpPr>
            <a:spLocks noGrp="1"/>
          </p:cNvSpPr>
          <p:nvPr>
            <p:ph type="subTitle" idx="1"/>
          </p:nvPr>
        </p:nvSpPr>
        <p:spPr>
          <a:xfrm>
            <a:off x="685800" y="2224012"/>
            <a:ext cx="6400800" cy="1114301"/>
          </a:xfrm>
        </p:spPr>
        <p:txBody>
          <a:bodyPr>
            <a:normAutofit/>
          </a:bodyPr>
          <a:lstStyle>
            <a:lvl1pPr marL="0" indent="0" algn="ctr">
              <a:buNone/>
              <a:defRPr sz="1800" i="0">
                <a:solidFill>
                  <a:schemeClr val="tx2">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6" name="Slide Number Placeholder 5"/>
          <p:cNvSpPr>
            <a:spLocks noGrp="1"/>
          </p:cNvSpPr>
          <p:nvPr>
            <p:ph type="sldNum" sz="quarter" idx="4"/>
          </p:nvPr>
        </p:nvSpPr>
        <p:spPr bwMode="gray">
          <a:xfrm>
            <a:off x="4403725" y="4835525"/>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a:defRPr/>
            </a:pPr>
            <a:fld id="{C4CB27F2-16A8-4A19-9A49-FC3C1D46B430}" type="slidenum">
              <a:rPr lang="en-GB"/>
              <a:pPr>
                <a:defRPr/>
              </a:pPr>
              <a:t>‹#›</a:t>
            </a:fld>
            <a:endParaRPr lang="en-GB"/>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1800"/>
            </a:lvl1pPr>
            <a:lvl2pPr>
              <a:defRPr sz="16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Title 5"/>
          <p:cNvSpPr>
            <a:spLocks noGrp="1"/>
          </p:cNvSpPr>
          <p:nvPr>
            <p:ph type="title"/>
          </p:nvPr>
        </p:nvSpPr>
        <p:spPr/>
        <p:txBody>
          <a:bodyPr/>
          <a:lstStyle>
            <a:lvl1pPr>
              <a:defRPr sz="2200"/>
            </a:lvl1pPr>
          </a:lstStyle>
          <a:p>
            <a:r>
              <a:rPr lang="en-US" dirty="0" smtClean="0"/>
              <a:t>Click to edit Master title style</a:t>
            </a:r>
            <a:endParaRPr lang="en-GB" dirty="0"/>
          </a:p>
        </p:txBody>
      </p:sp>
      <p:sp>
        <p:nvSpPr>
          <p:cNvPr id="7" name="Slide Number Placeholder 5"/>
          <p:cNvSpPr>
            <a:spLocks noGrp="1"/>
          </p:cNvSpPr>
          <p:nvPr>
            <p:ph type="sldNum" sz="quarter" idx="4"/>
          </p:nvPr>
        </p:nvSpPr>
        <p:spPr bwMode="gray">
          <a:xfrm>
            <a:off x="4403725" y="4835525"/>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a:defRPr/>
            </a:pPr>
            <a:fld id="{C4CB27F2-16A8-4A19-9A49-FC3C1D46B430}" type="slidenum">
              <a:rPr lang="en-GB"/>
              <a:pPr>
                <a:defRPr/>
              </a:pPr>
              <a:t>‹#›</a:t>
            </a:fld>
            <a:endParaRPr lang="en-GB"/>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98800"/>
            <a:ext cx="4038600" cy="3533538"/>
          </a:xfrm>
        </p:spPr>
        <p:txBody>
          <a:bodyPr/>
          <a:lstStyle>
            <a:lvl1pPr>
              <a:defRPr sz="1800">
                <a:solidFill>
                  <a:schemeClr val="tx2"/>
                </a:solidFill>
              </a:defRPr>
            </a:lvl1pPr>
            <a:lvl2pPr>
              <a:defRPr sz="16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198800"/>
            <a:ext cx="4038600" cy="3533538"/>
          </a:xfrm>
        </p:spPr>
        <p:txBody>
          <a:bodyPr/>
          <a:lstStyle>
            <a:lvl1pPr>
              <a:defRPr sz="1800">
                <a:solidFill>
                  <a:schemeClr val="tx2"/>
                </a:solidFill>
              </a:defRPr>
            </a:lvl1pPr>
            <a:lvl2pPr>
              <a:defRPr sz="16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Title 6"/>
          <p:cNvSpPr>
            <a:spLocks noGrp="1"/>
          </p:cNvSpPr>
          <p:nvPr>
            <p:ph type="title"/>
          </p:nvPr>
        </p:nvSpPr>
        <p:spPr/>
        <p:txBody>
          <a:bodyPr/>
          <a:lstStyle>
            <a:lvl1pPr>
              <a:defRPr sz="2200"/>
            </a:lvl1pPr>
          </a:lstStyle>
          <a:p>
            <a:r>
              <a:rPr lang="en-US" dirty="0" smtClean="0"/>
              <a:t>Click to edit Master title style</a:t>
            </a:r>
            <a:endParaRPr lang="en-GB" dirty="0"/>
          </a:p>
        </p:txBody>
      </p:sp>
      <p:sp>
        <p:nvSpPr>
          <p:cNvPr id="8" name="Slide Number Placeholder 5"/>
          <p:cNvSpPr>
            <a:spLocks noGrp="1"/>
          </p:cNvSpPr>
          <p:nvPr>
            <p:ph type="sldNum" sz="quarter" idx="4"/>
          </p:nvPr>
        </p:nvSpPr>
        <p:spPr bwMode="gray">
          <a:xfrm>
            <a:off x="4403725" y="4835525"/>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a:defRPr/>
            </a:pPr>
            <a:fld id="{C4CB27F2-16A8-4A19-9A49-FC3C1D46B430}" type="slidenum">
              <a:rPr lang="en-GB"/>
              <a:pPr>
                <a:defRPr/>
              </a:pPr>
              <a:t>‹#›</a:t>
            </a:fld>
            <a:endParaRPr lang="en-GB"/>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and Image - black &amp; white effect">
    <p:spTree>
      <p:nvGrpSpPr>
        <p:cNvPr id="1" name=""/>
        <p:cNvGrpSpPr/>
        <p:nvPr/>
      </p:nvGrpSpPr>
      <p:grpSpPr>
        <a:xfrm>
          <a:off x="0" y="0"/>
          <a:ext cx="0" cy="0"/>
          <a:chOff x="0" y="0"/>
          <a:chExt cx="0" cy="0"/>
        </a:xfrm>
      </p:grpSpPr>
      <p:sp>
        <p:nvSpPr>
          <p:cNvPr id="8" name="Picture Placeholder 7"/>
          <p:cNvSpPr>
            <a:spLocks noGrp="1"/>
          </p:cNvSpPr>
          <p:nvPr>
            <p:ph type="pic" sz="quarter" idx="12"/>
          </p:nvPr>
        </p:nvSpPr>
        <p:spPr>
          <a:xfrm>
            <a:off x="4648200" y="1198563"/>
            <a:ext cx="4038600" cy="3533775"/>
          </a:xfrm>
          <a:noFill/>
          <a:ln w="12700">
            <a:solidFill>
              <a:schemeClr val="tx2">
                <a:lumMod val="50000"/>
                <a:lumOff val="50000"/>
              </a:schemeClr>
            </a:solidFill>
            <a:miter lim="800000"/>
            <a:headEnd/>
            <a:tailEnd/>
          </a:ln>
          <a:effectLst>
            <a:outerShdw blurRad="101600" dist="38100" dir="5400000" algn="t" rotWithShape="0">
              <a:prstClr val="black">
                <a:alpha val="40000"/>
              </a:prstClr>
            </a:outerShdw>
          </a:effectLst>
          <a:scene3d>
            <a:camera prst="orthographicFront"/>
            <a:lightRig rig="threePt" dir="t"/>
          </a:scene3d>
          <a:sp3d>
            <a:bevelT w="95250" prst="coolSlant"/>
          </a:sp3d>
        </p:spPr>
        <p:txBody>
          <a:bodyPr/>
          <a:lstStyle>
            <a:lvl1pPr>
              <a:defRPr sz="1800"/>
            </a:lvl1pPr>
          </a:lstStyle>
          <a:p>
            <a:pPr lvl="0"/>
            <a:r>
              <a:rPr lang="en-US" noProof="0" dirty="0" smtClean="0"/>
              <a:t>Click icon to add picture</a:t>
            </a:r>
            <a:endParaRPr lang="en-GB" noProof="0" dirty="0"/>
          </a:p>
        </p:txBody>
      </p:sp>
      <p:sp>
        <p:nvSpPr>
          <p:cNvPr id="3" name="Content Placeholder 2"/>
          <p:cNvSpPr>
            <a:spLocks noGrp="1"/>
          </p:cNvSpPr>
          <p:nvPr>
            <p:ph sz="half" idx="1"/>
          </p:nvPr>
        </p:nvSpPr>
        <p:spPr>
          <a:xfrm>
            <a:off x="457200" y="1198800"/>
            <a:ext cx="4038600" cy="3533538"/>
          </a:xfrm>
        </p:spPr>
        <p:txBody>
          <a:bodyPr/>
          <a:lstStyle>
            <a:lvl1pPr>
              <a:defRPr sz="1800">
                <a:solidFill>
                  <a:schemeClr val="tx2"/>
                </a:solidFill>
              </a:defRPr>
            </a:lvl1pPr>
            <a:lvl2pPr>
              <a:defRPr sz="16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itle 8"/>
          <p:cNvSpPr>
            <a:spLocks noGrp="1"/>
          </p:cNvSpPr>
          <p:nvPr>
            <p:ph type="title"/>
          </p:nvPr>
        </p:nvSpPr>
        <p:spPr/>
        <p:txBody>
          <a:bodyPr/>
          <a:lstStyle>
            <a:lvl1pPr>
              <a:defRPr sz="2200"/>
            </a:lvl1pPr>
          </a:lstStyle>
          <a:p>
            <a:r>
              <a:rPr lang="en-US" dirty="0" smtClean="0"/>
              <a:t>Click to edit Master title style</a:t>
            </a:r>
            <a:endParaRPr lang="en-GB" dirty="0"/>
          </a:p>
        </p:txBody>
      </p:sp>
      <p:sp>
        <p:nvSpPr>
          <p:cNvPr id="7" name="Slide Number Placeholder 5"/>
          <p:cNvSpPr>
            <a:spLocks noGrp="1"/>
          </p:cNvSpPr>
          <p:nvPr>
            <p:ph type="sldNum" sz="quarter" idx="4"/>
          </p:nvPr>
        </p:nvSpPr>
        <p:spPr bwMode="gray">
          <a:xfrm>
            <a:off x="4403725" y="4835525"/>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a:defRPr/>
            </a:pPr>
            <a:fld id="{C4CB27F2-16A8-4A19-9A49-FC3C1D46B430}" type="slidenum">
              <a:rPr lang="en-GB"/>
              <a:pPr>
                <a:defRPr/>
              </a:pPr>
              <a:t>‹#›</a:t>
            </a:fld>
            <a:endParaRPr lang="en-GB"/>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sz="2200"/>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151334"/>
            <a:ext cx="4040188" cy="556319"/>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768872"/>
            <a:ext cx="4040188"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6" y="1151334"/>
            <a:ext cx="4041775" cy="556319"/>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6" y="1768872"/>
            <a:ext cx="4041775" cy="2963466"/>
          </a:xfrm>
        </p:spPr>
        <p:txBody>
          <a:bodyPr/>
          <a:lstStyle>
            <a:lvl1pPr>
              <a:defRPr sz="1800"/>
            </a:lvl1pPr>
            <a:lvl2pPr>
              <a:defRPr sz="16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Slide Number Placeholder 5"/>
          <p:cNvSpPr>
            <a:spLocks noGrp="1"/>
          </p:cNvSpPr>
          <p:nvPr>
            <p:ph type="sldNum" sz="quarter" idx="10"/>
          </p:nvPr>
        </p:nvSpPr>
        <p:spPr bwMode="gray">
          <a:xfrm>
            <a:off x="4403725" y="4835525"/>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a:defRPr/>
            </a:pPr>
            <a:fld id="{C4CB27F2-16A8-4A19-9A49-FC3C1D46B430}"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7" name="Straight Connector 6"/>
          <p:cNvCxnSpPr/>
          <p:nvPr userDrawn="1"/>
        </p:nvCxnSpPr>
        <p:spPr>
          <a:xfrm rot="5400000">
            <a:off x="2779713" y="2941638"/>
            <a:ext cx="3581400" cy="0"/>
          </a:xfrm>
          <a:prstGeom prst="line">
            <a:avLst/>
          </a:prstGeom>
          <a:ln w="15875" cap="rnd">
            <a:solidFill>
              <a:schemeClr val="tx2">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05978"/>
            <a:ext cx="8229600" cy="857250"/>
          </a:xfrm>
        </p:spPr>
        <p:txBody>
          <a:bodyPr/>
          <a:lstStyle>
            <a:lvl1pPr>
              <a:defRPr sz="2200"/>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151334"/>
            <a:ext cx="4040188" cy="556319"/>
          </a:xfrm>
        </p:spPr>
        <p:txBody>
          <a:bodyPr anchor="ctr"/>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768872"/>
            <a:ext cx="4040188" cy="2963466"/>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Content Placeholder 5"/>
          <p:cNvSpPr>
            <a:spLocks noGrp="1"/>
          </p:cNvSpPr>
          <p:nvPr>
            <p:ph sz="quarter" idx="4"/>
          </p:nvPr>
        </p:nvSpPr>
        <p:spPr>
          <a:xfrm>
            <a:off x="4645026" y="2828544"/>
            <a:ext cx="4041775" cy="1903794"/>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 name="Picture Placeholder 9"/>
          <p:cNvSpPr>
            <a:spLocks noGrp="1"/>
          </p:cNvSpPr>
          <p:nvPr>
            <p:ph type="pic" sz="quarter" idx="12"/>
          </p:nvPr>
        </p:nvSpPr>
        <p:spPr>
          <a:xfrm>
            <a:off x="4645025" y="1150938"/>
            <a:ext cx="4041775" cy="1598358"/>
          </a:xfrm>
          <a:noFill/>
          <a:ln w="12700">
            <a:solidFill>
              <a:schemeClr val="tx2">
                <a:lumMod val="50000"/>
                <a:lumOff val="50000"/>
              </a:schemeClr>
            </a:solidFill>
          </a:ln>
          <a:effectLst>
            <a:outerShdw blurRad="101600" dist="38100" dir="5400000" algn="t" rotWithShape="0">
              <a:prstClr val="black">
                <a:alpha val="40000"/>
              </a:prstClr>
            </a:outerShdw>
          </a:effectLst>
          <a:scene3d>
            <a:camera prst="orthographicFront"/>
            <a:lightRig rig="threePt" dir="t"/>
          </a:scene3d>
          <a:sp3d>
            <a:bevelT w="95250" prst="coolSlant"/>
          </a:sp3d>
        </p:spPr>
        <p:txBody>
          <a:bodyPr/>
          <a:lstStyle>
            <a:lvl1pPr>
              <a:defRPr sz="1800"/>
            </a:lvl1pPr>
          </a:lstStyle>
          <a:p>
            <a:pPr lvl="0"/>
            <a:r>
              <a:rPr lang="en-US" noProof="0" dirty="0" smtClean="0"/>
              <a:t>Click icon to add picture</a:t>
            </a:r>
            <a:endParaRPr lang="en-GB" noProof="0" dirty="0"/>
          </a:p>
        </p:txBody>
      </p:sp>
      <p:sp>
        <p:nvSpPr>
          <p:cNvPr id="11" name="Slide Number Placeholder 5"/>
          <p:cNvSpPr>
            <a:spLocks noGrp="1"/>
          </p:cNvSpPr>
          <p:nvPr>
            <p:ph type="sldNum" sz="quarter" idx="13"/>
          </p:nvPr>
        </p:nvSpPr>
        <p:spPr bwMode="gray">
          <a:xfrm>
            <a:off x="4403725" y="4835525"/>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a:defRPr/>
            </a:pPr>
            <a:fld id="{C4CB27F2-16A8-4A19-9A49-FC3C1D46B430}"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Image large">
    <p:spTree>
      <p:nvGrpSpPr>
        <p:cNvPr id="1" name=""/>
        <p:cNvGrpSpPr/>
        <p:nvPr/>
      </p:nvGrpSpPr>
      <p:grpSpPr>
        <a:xfrm>
          <a:off x="0" y="0"/>
          <a:ext cx="0" cy="0"/>
          <a:chOff x="0" y="0"/>
          <a:chExt cx="0" cy="0"/>
        </a:xfrm>
      </p:grpSpPr>
      <p:sp>
        <p:nvSpPr>
          <p:cNvPr id="7" name="Picture Placeholder 6"/>
          <p:cNvSpPr>
            <a:spLocks noGrp="1"/>
          </p:cNvSpPr>
          <p:nvPr>
            <p:ph type="pic" sz="quarter" idx="12"/>
          </p:nvPr>
        </p:nvSpPr>
        <p:spPr>
          <a:ln w="12700">
            <a:solidFill>
              <a:schemeClr val="tx2">
                <a:lumMod val="50000"/>
                <a:lumOff val="50000"/>
              </a:schemeClr>
            </a:solidFill>
          </a:ln>
          <a:effectLst>
            <a:outerShdw blurRad="165100" dist="101600" dir="5400000" algn="t" rotWithShape="0">
              <a:prstClr val="black">
                <a:alpha val="20000"/>
              </a:prstClr>
            </a:outerShdw>
          </a:effectLst>
          <a:scene3d>
            <a:camera prst="orthographicFront"/>
            <a:lightRig rig="threePt" dir="t"/>
          </a:scene3d>
          <a:sp3d>
            <a:bevelT w="95250" prst="coolSlant"/>
          </a:sp3d>
        </p:spPr>
        <p:txBody>
          <a:bodyPr/>
          <a:lstStyle>
            <a:lvl1pPr>
              <a:defRPr sz="1600"/>
            </a:lvl1pPr>
          </a:lstStyle>
          <a:p>
            <a:pPr lvl="0"/>
            <a:r>
              <a:rPr lang="en-US" noProof="0" dirty="0" smtClean="0"/>
              <a:t>Click icon to add picture</a:t>
            </a:r>
            <a:endParaRPr lang="en-GB" noProof="0" dirty="0"/>
          </a:p>
        </p:txBody>
      </p:sp>
      <p:sp>
        <p:nvSpPr>
          <p:cNvPr id="2" name="Title 1"/>
          <p:cNvSpPr>
            <a:spLocks noGrp="1"/>
          </p:cNvSpPr>
          <p:nvPr>
            <p:ph type="title"/>
          </p:nvPr>
        </p:nvSpPr>
        <p:spPr/>
        <p:txBody>
          <a:bodyPr/>
          <a:lstStyle>
            <a:lvl1pPr>
              <a:defRPr sz="2200"/>
            </a:lvl1pPr>
          </a:lstStyle>
          <a:p>
            <a:r>
              <a:rPr lang="en-US" dirty="0" smtClean="0"/>
              <a:t>Click to edit Master title style</a:t>
            </a:r>
            <a:endParaRPr lang="en-GB" dirty="0"/>
          </a:p>
        </p:txBody>
      </p:sp>
      <p:sp>
        <p:nvSpPr>
          <p:cNvPr id="5" name="Slide Number Placeholder 5"/>
          <p:cNvSpPr>
            <a:spLocks noGrp="1"/>
          </p:cNvSpPr>
          <p:nvPr>
            <p:ph type="sldNum" sz="quarter" idx="4"/>
          </p:nvPr>
        </p:nvSpPr>
        <p:spPr bwMode="gray">
          <a:xfrm>
            <a:off x="4403725" y="4835525"/>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a:defRPr/>
            </a:pPr>
            <a:fld id="{C4CB27F2-16A8-4A19-9A49-FC3C1D46B430}" type="slidenum">
              <a:rPr lang="en-GB"/>
              <a:pPr>
                <a:defRPr/>
              </a:pPr>
              <a:t>‹#›</a:t>
            </a:fld>
            <a:endParaRPr lang="en-GB"/>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200"/>
            </a:lvl1pPr>
          </a:lstStyle>
          <a:p>
            <a:r>
              <a:rPr lang="en-US" dirty="0" smtClean="0"/>
              <a:t>Click to edit Master title style</a:t>
            </a:r>
            <a:endParaRPr lang="en-GB" dirty="0"/>
          </a:p>
        </p:txBody>
      </p:sp>
      <p:sp>
        <p:nvSpPr>
          <p:cNvPr id="4" name="Slide Number Placeholder 5"/>
          <p:cNvSpPr>
            <a:spLocks noGrp="1"/>
          </p:cNvSpPr>
          <p:nvPr>
            <p:ph type="sldNum" sz="quarter" idx="4"/>
          </p:nvPr>
        </p:nvSpPr>
        <p:spPr bwMode="gray">
          <a:xfrm>
            <a:off x="4403725" y="4835525"/>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a:defRPr/>
            </a:pPr>
            <a:fld id="{C4CB27F2-16A8-4A19-9A49-FC3C1D46B430}" type="slidenum">
              <a:rPr lang="en-GB"/>
              <a:pPr>
                <a:defRPr/>
              </a:pPr>
              <a:t>‹#›</a:t>
            </a:fld>
            <a:endParaRPr lang="en-GB"/>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6.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2" descr="Infosys_patter_fade.jpg"/>
          <p:cNvPicPr>
            <a:picLocks noChangeAspect="1"/>
          </p:cNvPicPr>
          <p:nvPr userDrawn="1"/>
        </p:nvPicPr>
        <p:blipFill>
          <a:blip r:embed="rId15" cstate="email"/>
          <a:srcRect/>
          <a:stretch>
            <a:fillRect/>
          </a:stretch>
        </p:blipFill>
        <p:spPr bwMode="auto">
          <a:xfrm>
            <a:off x="0" y="0"/>
            <a:ext cx="9144000" cy="5143500"/>
          </a:xfrm>
          <a:prstGeom prst="rect">
            <a:avLst/>
          </a:prstGeom>
          <a:noFill/>
          <a:ln w="9525">
            <a:noFill/>
            <a:miter lim="800000"/>
            <a:headEnd/>
            <a:tailEnd/>
          </a:ln>
        </p:spPr>
      </p:pic>
      <p:sp>
        <p:nvSpPr>
          <p:cNvPr id="1030" name="Title Placeholder 1"/>
          <p:cNvSpPr>
            <a:spLocks noGrp="1"/>
          </p:cNvSpPr>
          <p:nvPr>
            <p:ph type="title"/>
          </p:nvPr>
        </p:nvSpPr>
        <p:spPr bwMode="auto">
          <a:xfrm>
            <a:off x="457200" y="81280"/>
            <a:ext cx="8229600" cy="7010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GB" dirty="0" smtClean="0"/>
          </a:p>
        </p:txBody>
      </p:sp>
      <p:sp>
        <p:nvSpPr>
          <p:cNvPr id="1031" name="Text Placeholder 2"/>
          <p:cNvSpPr>
            <a:spLocks noGrp="1"/>
          </p:cNvSpPr>
          <p:nvPr>
            <p:ph type="body" idx="1"/>
          </p:nvPr>
        </p:nvSpPr>
        <p:spPr bwMode="auto">
          <a:xfrm>
            <a:off x="457200" y="914400"/>
            <a:ext cx="8229600" cy="3698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20" name="Rectangle 19"/>
          <p:cNvSpPr>
            <a:spLocks noChangeArrowheads="1"/>
          </p:cNvSpPr>
          <p:nvPr userDrawn="1"/>
        </p:nvSpPr>
        <p:spPr bwMode="gray">
          <a:xfrm>
            <a:off x="0" y="4749798"/>
            <a:ext cx="9144000" cy="409579"/>
          </a:xfrm>
          <a:prstGeom prst="rect">
            <a:avLst/>
          </a:prstGeom>
          <a:gradFill flip="none" rotWithShape="1">
            <a:gsLst>
              <a:gs pos="51000">
                <a:srgbClr val="6D6E71"/>
              </a:gs>
              <a:gs pos="0">
                <a:schemeClr val="tx2">
                  <a:lumMod val="95000"/>
                  <a:lumOff val="5000"/>
                </a:schemeClr>
              </a:gs>
              <a:gs pos="81000">
                <a:schemeClr val="tx2">
                  <a:lumMod val="95000"/>
                  <a:lumOff val="5000"/>
                </a:schemeClr>
              </a:gs>
            </a:gsLst>
            <a:path path="circle">
              <a:fillToRect l="100000" t="100000"/>
            </a:path>
            <a:tileRect r="-100000" b="-100000"/>
          </a:gradFill>
          <a:ln w="9525">
            <a:noFill/>
            <a:miter lim="800000"/>
            <a:headEnd/>
            <a:tailEnd/>
          </a:ln>
          <a:effectLst>
            <a:outerShdw blurRad="63500" dist="23000" dir="5400000" rotWithShape="0">
              <a:srgbClr val="000000">
                <a:alpha val="34999"/>
              </a:srgbClr>
            </a:outerShdw>
          </a:effectLst>
        </p:spPr>
        <p:txBody>
          <a:bodyPr anchor="ctr"/>
          <a:lstStyle/>
          <a:p>
            <a:pPr algn="ctr" fontAlgn="auto">
              <a:spcBef>
                <a:spcPts val="0"/>
              </a:spcBef>
              <a:spcAft>
                <a:spcPts val="0"/>
              </a:spcAft>
              <a:defRPr/>
            </a:pPr>
            <a:endParaRPr lang="en-US" baseline="-25000" dirty="0">
              <a:solidFill>
                <a:srgbClr val="FFFFFF"/>
              </a:solidFill>
              <a:latin typeface="Arial"/>
              <a:cs typeface="Arial"/>
            </a:endParaRPr>
          </a:p>
        </p:txBody>
      </p:sp>
      <p:sp>
        <p:nvSpPr>
          <p:cNvPr id="22" name="Rectangle 21"/>
          <p:cNvSpPr>
            <a:spLocks noChangeArrowheads="1"/>
          </p:cNvSpPr>
          <p:nvPr userDrawn="1"/>
        </p:nvSpPr>
        <p:spPr bwMode="gray">
          <a:xfrm flipV="1">
            <a:off x="0" y="4742387"/>
            <a:ext cx="9144000" cy="54610"/>
          </a:xfrm>
          <a:prstGeom prst="rect">
            <a:avLst/>
          </a:prstGeom>
          <a:solidFill>
            <a:srgbClr val="0079BD"/>
          </a:solidFill>
          <a:ln w="9525">
            <a:noFill/>
            <a:miter lim="800000"/>
            <a:headEnd/>
            <a:tailEnd/>
          </a:ln>
          <a:effectLst/>
        </p:spPr>
        <p:txBody>
          <a:bodyPr anchor="ctr"/>
          <a:lstStyle/>
          <a:p>
            <a:pPr algn="ctr" fontAlgn="auto">
              <a:spcBef>
                <a:spcPts val="0"/>
              </a:spcBef>
              <a:spcAft>
                <a:spcPts val="0"/>
              </a:spcAft>
              <a:defRPr/>
            </a:pPr>
            <a:endParaRPr lang="en-US" baseline="-25000" dirty="0">
              <a:solidFill>
                <a:srgbClr val="FFFFFF"/>
              </a:solidFill>
              <a:latin typeface="+mn-lt"/>
            </a:endParaRPr>
          </a:p>
        </p:txBody>
      </p:sp>
      <p:pic>
        <p:nvPicPr>
          <p:cNvPr id="23" name="Picture 22" descr="BTE_logo1.png"/>
          <p:cNvPicPr>
            <a:picLocks noChangeAspect="1"/>
          </p:cNvPicPr>
          <p:nvPr userDrawn="1"/>
        </p:nvPicPr>
        <p:blipFill>
          <a:blip r:embed="rId16" cstate="print"/>
          <a:stretch>
            <a:fillRect/>
          </a:stretch>
        </p:blipFill>
        <p:spPr>
          <a:xfrm>
            <a:off x="7611532" y="4843992"/>
            <a:ext cx="1407583" cy="285007"/>
          </a:xfrm>
          <a:prstGeom prst="rect">
            <a:avLst/>
          </a:prstGeom>
        </p:spPr>
      </p:pic>
      <p:sp>
        <p:nvSpPr>
          <p:cNvPr id="25" name="Slide Number Placeholder 5"/>
          <p:cNvSpPr>
            <a:spLocks noGrp="1"/>
          </p:cNvSpPr>
          <p:nvPr>
            <p:ph type="sldNum" sz="quarter" idx="4"/>
          </p:nvPr>
        </p:nvSpPr>
        <p:spPr bwMode="gray">
          <a:xfrm>
            <a:off x="4403725" y="4835525"/>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a:defRPr/>
            </a:pPr>
            <a:fld id="{C4CB27F2-16A8-4A19-9A49-FC3C1D46B430}" type="slidenum">
              <a:rPr lang="en-GB"/>
              <a:pPr>
                <a:defRPr/>
              </a:pPr>
              <a:t>‹#›</a:t>
            </a:fld>
            <a:endParaRPr lang="en-GB"/>
          </a:p>
        </p:txBody>
      </p:sp>
      <p:pic>
        <p:nvPicPr>
          <p:cNvPr id="10" name="Picture 9" descr="LOGOO.png"/>
          <p:cNvPicPr>
            <a:picLocks noChangeAspect="1"/>
          </p:cNvPicPr>
          <p:nvPr userDrawn="1"/>
        </p:nvPicPr>
        <p:blipFill>
          <a:blip r:embed="rId17"/>
          <a:stretch>
            <a:fillRect/>
          </a:stretch>
        </p:blipFill>
        <p:spPr>
          <a:xfrm>
            <a:off x="157093" y="4802456"/>
            <a:ext cx="768965" cy="345602"/>
          </a:xfrm>
          <a:prstGeom prst="rect">
            <a:avLst/>
          </a:prstGeom>
        </p:spPr>
      </p:pic>
    </p:spTree>
  </p:cSld>
  <p:clrMap bg1="lt1" tx1="dk1" bg2="lt2" tx2="dk2" accent1="accent1" accent2="accent2" accent3="accent3" accent4="accent4" accent5="accent5" accent6="accent6" hlink="hlink" folHlink="folHlink"/>
  <p:sldLayoutIdLst>
    <p:sldLayoutId id="2147483905" r:id="rId1"/>
    <p:sldLayoutId id="2147483893" r:id="rId2"/>
    <p:sldLayoutId id="2147483894" r:id="rId3"/>
    <p:sldLayoutId id="2147483906" r:id="rId4"/>
    <p:sldLayoutId id="2147483907" r:id="rId5"/>
    <p:sldLayoutId id="2147483895" r:id="rId6"/>
    <p:sldLayoutId id="2147483908" r:id="rId7"/>
    <p:sldLayoutId id="2147483896" r:id="rId8"/>
    <p:sldLayoutId id="2147483897" r:id="rId9"/>
    <p:sldLayoutId id="2147483898" r:id="rId10"/>
    <p:sldLayoutId id="2147483909" r:id="rId11"/>
    <p:sldLayoutId id="2147483910" r:id="rId12"/>
    <p:sldLayoutId id="2147483915" r:id="rId13"/>
  </p:sldLayoutIdLst>
  <p:timing>
    <p:tnLst>
      <p:par>
        <p:cTn id="1" dur="indefinite" restart="never" nodeType="tmRoot"/>
      </p:par>
    </p:tnLst>
  </p:timing>
  <p:hf hdr="0" ftr="0" dt="0"/>
  <p:txStyles>
    <p:titleStyle>
      <a:lvl1pPr algn="l" rtl="0" eaLnBrk="1" fontAlgn="base" hangingPunct="1">
        <a:lnSpc>
          <a:spcPct val="80000"/>
        </a:lnSpc>
        <a:spcBef>
          <a:spcPct val="0"/>
        </a:spcBef>
        <a:spcAft>
          <a:spcPct val="0"/>
        </a:spcAft>
        <a:defRPr sz="2200" kern="1200">
          <a:solidFill>
            <a:schemeClr val="tx1"/>
          </a:solidFill>
          <a:latin typeface="Arial"/>
          <a:ea typeface="+mj-ea"/>
          <a:cs typeface="Arial"/>
        </a:defRPr>
      </a:lvl1pPr>
      <a:lvl2pPr algn="l" rtl="0" eaLnBrk="1" fontAlgn="base" hangingPunct="1">
        <a:lnSpc>
          <a:spcPct val="80000"/>
        </a:lnSpc>
        <a:spcBef>
          <a:spcPct val="0"/>
        </a:spcBef>
        <a:spcAft>
          <a:spcPct val="0"/>
        </a:spcAft>
        <a:defRPr sz="3600">
          <a:solidFill>
            <a:schemeClr val="tx1"/>
          </a:solidFill>
          <a:latin typeface="GillSans" pitchFamily="34" charset="0"/>
        </a:defRPr>
      </a:lvl2pPr>
      <a:lvl3pPr algn="l" rtl="0" eaLnBrk="1" fontAlgn="base" hangingPunct="1">
        <a:lnSpc>
          <a:spcPct val="80000"/>
        </a:lnSpc>
        <a:spcBef>
          <a:spcPct val="0"/>
        </a:spcBef>
        <a:spcAft>
          <a:spcPct val="0"/>
        </a:spcAft>
        <a:defRPr sz="3600">
          <a:solidFill>
            <a:schemeClr val="tx1"/>
          </a:solidFill>
          <a:latin typeface="GillSans" pitchFamily="34" charset="0"/>
        </a:defRPr>
      </a:lvl3pPr>
      <a:lvl4pPr algn="l" rtl="0" eaLnBrk="1" fontAlgn="base" hangingPunct="1">
        <a:lnSpc>
          <a:spcPct val="80000"/>
        </a:lnSpc>
        <a:spcBef>
          <a:spcPct val="0"/>
        </a:spcBef>
        <a:spcAft>
          <a:spcPct val="0"/>
        </a:spcAft>
        <a:defRPr sz="3600">
          <a:solidFill>
            <a:schemeClr val="tx1"/>
          </a:solidFill>
          <a:latin typeface="GillSans" pitchFamily="34" charset="0"/>
        </a:defRPr>
      </a:lvl4pPr>
      <a:lvl5pPr algn="l" rtl="0" eaLnBrk="1" fontAlgn="base" hangingPunct="1">
        <a:lnSpc>
          <a:spcPct val="80000"/>
        </a:lnSpc>
        <a:spcBef>
          <a:spcPct val="0"/>
        </a:spcBef>
        <a:spcAft>
          <a:spcPct val="0"/>
        </a:spcAft>
        <a:defRPr sz="3600">
          <a:solidFill>
            <a:schemeClr val="tx1"/>
          </a:solidFill>
          <a:latin typeface="GillSans" pitchFamily="34" charset="0"/>
        </a:defRPr>
      </a:lvl5pPr>
      <a:lvl6pPr marL="457200" algn="l" rtl="0" eaLnBrk="1" fontAlgn="base" hangingPunct="1">
        <a:spcBef>
          <a:spcPct val="0"/>
        </a:spcBef>
        <a:spcAft>
          <a:spcPct val="0"/>
        </a:spcAft>
        <a:defRPr sz="3600">
          <a:solidFill>
            <a:schemeClr val="tx1"/>
          </a:solidFill>
          <a:latin typeface="GillSans" pitchFamily="34" charset="0"/>
        </a:defRPr>
      </a:lvl6pPr>
      <a:lvl7pPr marL="914400" algn="l" rtl="0" eaLnBrk="1" fontAlgn="base" hangingPunct="1">
        <a:spcBef>
          <a:spcPct val="0"/>
        </a:spcBef>
        <a:spcAft>
          <a:spcPct val="0"/>
        </a:spcAft>
        <a:defRPr sz="3600">
          <a:solidFill>
            <a:schemeClr val="tx1"/>
          </a:solidFill>
          <a:latin typeface="GillSans" pitchFamily="34" charset="0"/>
        </a:defRPr>
      </a:lvl7pPr>
      <a:lvl8pPr marL="1371600" algn="l" rtl="0" eaLnBrk="1" fontAlgn="base" hangingPunct="1">
        <a:spcBef>
          <a:spcPct val="0"/>
        </a:spcBef>
        <a:spcAft>
          <a:spcPct val="0"/>
        </a:spcAft>
        <a:defRPr sz="3600">
          <a:solidFill>
            <a:schemeClr val="tx1"/>
          </a:solidFill>
          <a:latin typeface="GillSans" pitchFamily="34" charset="0"/>
        </a:defRPr>
      </a:lvl8pPr>
      <a:lvl9pPr marL="1828800" algn="l" rtl="0" eaLnBrk="1" fontAlgn="base" hangingPunct="1">
        <a:spcBef>
          <a:spcPct val="0"/>
        </a:spcBef>
        <a:spcAft>
          <a:spcPct val="0"/>
        </a:spcAft>
        <a:defRPr sz="3600">
          <a:solidFill>
            <a:schemeClr val="tx1"/>
          </a:solidFill>
          <a:latin typeface="GillSans" pitchFamily="34" charset="0"/>
        </a:defRPr>
      </a:lvl9pPr>
    </p:titleStyle>
    <p:bodyStyle>
      <a:lvl1pPr marL="176213" indent="-176213" algn="l" rtl="0" eaLnBrk="1" fontAlgn="base" hangingPunct="1">
        <a:spcBef>
          <a:spcPct val="0"/>
        </a:spcBef>
        <a:spcAft>
          <a:spcPts val="600"/>
        </a:spcAft>
        <a:buClr>
          <a:srgbClr val="F1592A"/>
        </a:buClr>
        <a:buSzPct val="100000"/>
        <a:buFont typeface="Arial" pitchFamily="34" charset="0"/>
        <a:buChar char="•"/>
        <a:defRPr sz="1800" kern="1200">
          <a:solidFill>
            <a:srgbClr val="6D6E71"/>
          </a:solidFill>
          <a:latin typeface="Arial"/>
          <a:ea typeface="+mn-ea"/>
          <a:cs typeface="Arial"/>
        </a:defRPr>
      </a:lvl1pPr>
      <a:lvl2pPr marL="628650" indent="-171450" algn="l" rtl="0" eaLnBrk="1" fontAlgn="base" hangingPunct="1">
        <a:spcBef>
          <a:spcPct val="0"/>
        </a:spcBef>
        <a:spcAft>
          <a:spcPts val="600"/>
        </a:spcAft>
        <a:buClr>
          <a:srgbClr val="F1592A"/>
        </a:buClr>
        <a:buSzPct val="100000"/>
        <a:buFont typeface="Arial" pitchFamily="34" charset="0"/>
        <a:buChar char="•"/>
        <a:defRPr sz="1600" kern="1200">
          <a:solidFill>
            <a:srgbClr val="6D6E71"/>
          </a:solidFill>
          <a:latin typeface="Arial"/>
          <a:ea typeface="+mn-ea"/>
          <a:cs typeface="Arial"/>
        </a:defRPr>
      </a:lvl2pPr>
      <a:lvl3pPr marL="1079500" indent="-16510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3pPr>
      <a:lvl4pPr marL="1524000" indent="-15240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4pPr>
      <a:lvl5pPr marL="1974850" indent="-14605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0" name="Picture 10" descr="Infosys_gradient_w_pattern.jpg"/>
          <p:cNvPicPr>
            <a:picLocks noChangeAspect="1"/>
          </p:cNvPicPr>
          <p:nvPr userDrawn="1"/>
        </p:nvPicPr>
        <p:blipFill>
          <a:blip r:embed="rId4" cstate="email"/>
          <a:srcRect/>
          <a:stretch>
            <a:fillRect/>
          </a:stretch>
        </p:blipFill>
        <p:spPr bwMode="auto">
          <a:xfrm>
            <a:off x="0" y="0"/>
            <a:ext cx="9144000" cy="5143500"/>
          </a:xfrm>
          <a:prstGeom prst="rect">
            <a:avLst/>
          </a:prstGeom>
          <a:noFill/>
          <a:ln w="9525">
            <a:noFill/>
            <a:miter lim="800000"/>
            <a:headEnd/>
            <a:tailEnd/>
          </a:ln>
        </p:spPr>
      </p:pic>
      <p:sp>
        <p:nvSpPr>
          <p:cNvPr id="9" name="Rectangle 8"/>
          <p:cNvSpPr>
            <a:spLocks noChangeArrowheads="1"/>
          </p:cNvSpPr>
          <p:nvPr userDrawn="1"/>
        </p:nvSpPr>
        <p:spPr bwMode="gray">
          <a:xfrm>
            <a:off x="0" y="4749798"/>
            <a:ext cx="9144000" cy="409579"/>
          </a:xfrm>
          <a:prstGeom prst="rect">
            <a:avLst/>
          </a:prstGeom>
          <a:gradFill flip="none" rotWithShape="1">
            <a:gsLst>
              <a:gs pos="51000">
                <a:srgbClr val="6D6E71"/>
              </a:gs>
              <a:gs pos="0">
                <a:schemeClr val="tx2">
                  <a:lumMod val="95000"/>
                  <a:lumOff val="5000"/>
                </a:schemeClr>
              </a:gs>
              <a:gs pos="81000">
                <a:schemeClr val="tx2">
                  <a:lumMod val="95000"/>
                  <a:lumOff val="5000"/>
                </a:schemeClr>
              </a:gs>
            </a:gsLst>
            <a:path path="circle">
              <a:fillToRect l="100000" t="100000"/>
            </a:path>
            <a:tileRect r="-100000" b="-100000"/>
          </a:gradFill>
          <a:ln w="9525">
            <a:noFill/>
            <a:miter lim="800000"/>
            <a:headEnd/>
            <a:tailEnd/>
          </a:ln>
          <a:effectLst>
            <a:outerShdw blurRad="63500" dist="23000" dir="5400000" rotWithShape="0">
              <a:srgbClr val="000000">
                <a:alpha val="34999"/>
              </a:srgbClr>
            </a:outerShdw>
          </a:effectLst>
        </p:spPr>
        <p:txBody>
          <a:bodyPr anchor="ctr"/>
          <a:lstStyle/>
          <a:p>
            <a:pPr algn="ctr" fontAlgn="auto">
              <a:spcBef>
                <a:spcPts val="0"/>
              </a:spcBef>
              <a:spcAft>
                <a:spcPts val="0"/>
              </a:spcAft>
              <a:defRPr/>
            </a:pPr>
            <a:endParaRPr lang="en-US" baseline="-25000" dirty="0">
              <a:solidFill>
                <a:srgbClr val="FFFFFF"/>
              </a:solidFill>
              <a:latin typeface="Arial"/>
              <a:cs typeface="Arial"/>
            </a:endParaRPr>
          </a:p>
        </p:txBody>
      </p:sp>
      <p:sp>
        <p:nvSpPr>
          <p:cNvPr id="16" name="Rectangle 15"/>
          <p:cNvSpPr>
            <a:spLocks noChangeArrowheads="1"/>
          </p:cNvSpPr>
          <p:nvPr userDrawn="1"/>
        </p:nvSpPr>
        <p:spPr bwMode="gray">
          <a:xfrm flipV="1">
            <a:off x="0" y="4742387"/>
            <a:ext cx="9144000" cy="54610"/>
          </a:xfrm>
          <a:prstGeom prst="rect">
            <a:avLst/>
          </a:prstGeom>
          <a:solidFill>
            <a:srgbClr val="0079BD"/>
          </a:solidFill>
          <a:ln w="9525">
            <a:noFill/>
            <a:miter lim="800000"/>
            <a:headEnd/>
            <a:tailEnd/>
          </a:ln>
          <a:effectLst/>
        </p:spPr>
        <p:txBody>
          <a:bodyPr anchor="ctr"/>
          <a:lstStyle/>
          <a:p>
            <a:pPr algn="ctr" fontAlgn="auto">
              <a:spcBef>
                <a:spcPts val="0"/>
              </a:spcBef>
              <a:spcAft>
                <a:spcPts val="0"/>
              </a:spcAft>
              <a:defRPr/>
            </a:pPr>
            <a:endParaRPr lang="en-US" baseline="-25000" dirty="0">
              <a:solidFill>
                <a:srgbClr val="FFFFFF"/>
              </a:solidFill>
              <a:latin typeface="+mn-lt"/>
            </a:endParaRPr>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3600" kern="1200">
          <a:solidFill>
            <a:srgbClr val="00BAEF"/>
          </a:solidFill>
          <a:latin typeface="+mj-lt"/>
          <a:ea typeface="+mj-ea"/>
          <a:cs typeface="+mj-cs"/>
        </a:defRPr>
      </a:lvl1pPr>
      <a:lvl2pPr algn="l" rtl="0" eaLnBrk="0" fontAlgn="base" hangingPunct="0">
        <a:spcBef>
          <a:spcPct val="0"/>
        </a:spcBef>
        <a:spcAft>
          <a:spcPct val="0"/>
        </a:spcAft>
        <a:defRPr sz="3600">
          <a:solidFill>
            <a:srgbClr val="00BAEF"/>
          </a:solidFill>
          <a:latin typeface="GillSans" pitchFamily="34" charset="0"/>
        </a:defRPr>
      </a:lvl2pPr>
      <a:lvl3pPr algn="l" rtl="0" eaLnBrk="0" fontAlgn="base" hangingPunct="0">
        <a:spcBef>
          <a:spcPct val="0"/>
        </a:spcBef>
        <a:spcAft>
          <a:spcPct val="0"/>
        </a:spcAft>
        <a:defRPr sz="3600">
          <a:solidFill>
            <a:srgbClr val="00BAEF"/>
          </a:solidFill>
          <a:latin typeface="GillSans" pitchFamily="34" charset="0"/>
        </a:defRPr>
      </a:lvl3pPr>
      <a:lvl4pPr algn="l" rtl="0" eaLnBrk="0" fontAlgn="base" hangingPunct="0">
        <a:spcBef>
          <a:spcPct val="0"/>
        </a:spcBef>
        <a:spcAft>
          <a:spcPct val="0"/>
        </a:spcAft>
        <a:defRPr sz="3600">
          <a:solidFill>
            <a:srgbClr val="00BAEF"/>
          </a:solidFill>
          <a:latin typeface="GillSans" pitchFamily="34" charset="0"/>
        </a:defRPr>
      </a:lvl4pPr>
      <a:lvl5pPr algn="l" rtl="0" eaLnBrk="0" fontAlgn="base" hangingPunct="0">
        <a:spcBef>
          <a:spcPct val="0"/>
        </a:spcBef>
        <a:spcAft>
          <a:spcPct val="0"/>
        </a:spcAft>
        <a:defRPr sz="3600">
          <a:solidFill>
            <a:srgbClr val="00BAEF"/>
          </a:solidFill>
          <a:latin typeface="GillSans" pitchFamily="34" charset="0"/>
        </a:defRPr>
      </a:lvl5pPr>
      <a:lvl6pPr marL="457200" algn="l" rtl="0" fontAlgn="base">
        <a:spcBef>
          <a:spcPct val="0"/>
        </a:spcBef>
        <a:spcAft>
          <a:spcPct val="0"/>
        </a:spcAft>
        <a:defRPr sz="3600">
          <a:solidFill>
            <a:srgbClr val="00BAEF"/>
          </a:solidFill>
          <a:latin typeface="GillSans" pitchFamily="34" charset="0"/>
        </a:defRPr>
      </a:lvl6pPr>
      <a:lvl7pPr marL="914400" algn="l" rtl="0" fontAlgn="base">
        <a:spcBef>
          <a:spcPct val="0"/>
        </a:spcBef>
        <a:spcAft>
          <a:spcPct val="0"/>
        </a:spcAft>
        <a:defRPr sz="3600">
          <a:solidFill>
            <a:srgbClr val="00BAEF"/>
          </a:solidFill>
          <a:latin typeface="GillSans" pitchFamily="34" charset="0"/>
        </a:defRPr>
      </a:lvl7pPr>
      <a:lvl8pPr marL="1371600" algn="l" rtl="0" fontAlgn="base">
        <a:spcBef>
          <a:spcPct val="0"/>
        </a:spcBef>
        <a:spcAft>
          <a:spcPct val="0"/>
        </a:spcAft>
        <a:defRPr sz="3600">
          <a:solidFill>
            <a:srgbClr val="00BAEF"/>
          </a:solidFill>
          <a:latin typeface="GillSans" pitchFamily="34" charset="0"/>
        </a:defRPr>
      </a:lvl8pPr>
      <a:lvl9pPr marL="1828800" algn="l" rtl="0" fontAlgn="base">
        <a:spcBef>
          <a:spcPct val="0"/>
        </a:spcBef>
        <a:spcAft>
          <a:spcPct val="0"/>
        </a:spcAft>
        <a:defRPr sz="3600">
          <a:solidFill>
            <a:srgbClr val="00BAEF"/>
          </a:solidFill>
          <a:latin typeface="GillSans" pitchFamily="34" charset="0"/>
        </a:defRPr>
      </a:lvl9pPr>
    </p:titleStyle>
    <p:bodyStyle>
      <a:lvl1pPr marL="342900" indent="-342900" algn="l" rtl="0" eaLnBrk="0" fontAlgn="base" hangingPunct="0">
        <a:spcBef>
          <a:spcPct val="0"/>
        </a:spcBef>
        <a:spcAft>
          <a:spcPts val="600"/>
        </a:spcAft>
        <a:buClr>
          <a:schemeClr val="bg1"/>
        </a:buClr>
        <a:buSzPct val="100000"/>
        <a:buFont typeface="Arial" pitchFamily="34" charset="0"/>
        <a:buChar char="•"/>
        <a:defRPr sz="2800" kern="1200">
          <a:solidFill>
            <a:schemeClr val="bg2"/>
          </a:solidFill>
          <a:latin typeface="+mn-lt"/>
          <a:ea typeface="+mn-ea"/>
          <a:cs typeface="+mn-cs"/>
        </a:defRPr>
      </a:lvl1pPr>
      <a:lvl2pPr marL="742950" indent="-285750" algn="l" rtl="0" eaLnBrk="0" fontAlgn="base" hangingPunct="0">
        <a:spcBef>
          <a:spcPct val="0"/>
        </a:spcBef>
        <a:spcAft>
          <a:spcPts val="600"/>
        </a:spcAft>
        <a:buClr>
          <a:schemeClr val="bg1"/>
        </a:buClr>
        <a:buSzPct val="100000"/>
        <a:buFont typeface="Arial" pitchFamily="34" charset="0"/>
        <a:buChar char="•"/>
        <a:defRPr sz="2400" kern="1200">
          <a:solidFill>
            <a:schemeClr val="bg2"/>
          </a:solidFill>
          <a:latin typeface="+mn-lt"/>
          <a:ea typeface="+mn-ea"/>
          <a:cs typeface="+mn-cs"/>
        </a:defRPr>
      </a:lvl2pPr>
      <a:lvl3pPr marL="1143000" indent="-228600" algn="l" rtl="0" eaLnBrk="0" fontAlgn="base" hangingPunct="0">
        <a:spcBef>
          <a:spcPct val="0"/>
        </a:spcBef>
        <a:spcAft>
          <a:spcPts val="600"/>
        </a:spcAft>
        <a:buClr>
          <a:schemeClr val="bg1"/>
        </a:buClr>
        <a:buSzPct val="100000"/>
        <a:buFont typeface="Arial" pitchFamily="34" charset="0"/>
        <a:buChar char="•"/>
        <a:defRPr sz="2000" kern="1200">
          <a:solidFill>
            <a:schemeClr val="bg2"/>
          </a:solidFill>
          <a:latin typeface="+mn-lt"/>
          <a:ea typeface="+mn-ea"/>
          <a:cs typeface="+mn-cs"/>
        </a:defRPr>
      </a:lvl3pPr>
      <a:lvl4pPr marL="1600200" indent="-228600" algn="l" rtl="0" eaLnBrk="0" fontAlgn="base" hangingPunct="0">
        <a:spcBef>
          <a:spcPct val="0"/>
        </a:spcBef>
        <a:spcAft>
          <a:spcPts val="600"/>
        </a:spcAft>
        <a:buClr>
          <a:schemeClr val="bg1"/>
        </a:buClr>
        <a:buSzPct val="100000"/>
        <a:buFont typeface="Arial" pitchFamily="34" charset="0"/>
        <a:buChar char="•"/>
        <a:defRPr sz="2000" kern="1200">
          <a:solidFill>
            <a:schemeClr val="bg2"/>
          </a:solidFill>
          <a:latin typeface="+mn-lt"/>
          <a:ea typeface="+mn-ea"/>
          <a:cs typeface="+mn-cs"/>
        </a:defRPr>
      </a:lvl4pPr>
      <a:lvl5pPr marL="2057400" indent="-228600" algn="l" rtl="0" eaLnBrk="0" fontAlgn="base" hangingPunct="0">
        <a:spcBef>
          <a:spcPct val="0"/>
        </a:spcBef>
        <a:spcAft>
          <a:spcPts val="600"/>
        </a:spcAft>
        <a:buClr>
          <a:schemeClr val="bg1"/>
        </a:buClr>
        <a:buSzPct val="100000"/>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268288" y="0"/>
            <a:ext cx="8382000" cy="495300"/>
          </a:xfrm>
        </p:spPr>
        <p:txBody>
          <a:bodyPr/>
          <a:lstStyle/>
          <a:p>
            <a:r>
              <a:rPr lang="en-US" dirty="0" smtClean="0">
                <a:latin typeface="Calibri" pitchFamily="34" charset="0"/>
                <a:cs typeface="Calibri" pitchFamily="34" charset="0"/>
              </a:rPr>
              <a:t>Min Niu</a:t>
            </a:r>
            <a:r>
              <a:rPr lang="en-US" sz="1400" dirty="0" smtClean="0"/>
              <a:t> </a:t>
            </a:r>
            <a:r>
              <a:rPr lang="en-US" dirty="0">
                <a:latin typeface="Calibri" pitchFamily="34" charset="0"/>
                <a:cs typeface="Calibri" pitchFamily="34" charset="0"/>
              </a:rPr>
              <a:t>- Technical Test Lead</a:t>
            </a:r>
          </a:p>
        </p:txBody>
      </p:sp>
      <p:sp>
        <p:nvSpPr>
          <p:cNvPr id="7171" name="Rectangle 6"/>
          <p:cNvSpPr>
            <a:spLocks noChangeArrowheads="1"/>
          </p:cNvSpPr>
          <p:nvPr/>
        </p:nvSpPr>
        <p:spPr bwMode="auto">
          <a:xfrm>
            <a:off x="3611901" y="372978"/>
            <a:ext cx="5154613" cy="4328303"/>
          </a:xfrm>
          <a:prstGeom prst="rect">
            <a:avLst/>
          </a:prstGeom>
          <a:solidFill>
            <a:schemeClr val="bg1">
              <a:lumMod val="95000"/>
            </a:schemeClr>
          </a:solidFill>
          <a:ln w="12700" algn="ctr">
            <a:noFill/>
            <a:miter lim="800000"/>
            <a:headEnd/>
            <a:tailEnd/>
          </a:ln>
        </p:spPr>
        <p:txBody>
          <a:bodyPr lIns="92075" tIns="46038" rIns="92075" bIns="46038"/>
          <a:lstStyle/>
          <a:p>
            <a:pPr eaLnBrk="0" fontAlgn="auto" hangingPunct="0">
              <a:spcBef>
                <a:spcPts val="0"/>
              </a:spcBef>
              <a:spcAft>
                <a:spcPts val="0"/>
              </a:spcAft>
              <a:buFont typeface="Wingdings" pitchFamily="2" charset="2"/>
              <a:buNone/>
              <a:defRPr/>
            </a:pPr>
            <a:r>
              <a:rPr lang="en-US" sz="1400" b="1" dirty="0" smtClean="0">
                <a:latin typeface="Calibri" pitchFamily="34" charset="0"/>
                <a:cs typeface="Calibri" pitchFamily="34" charset="0"/>
              </a:rPr>
              <a:t>Experience and responsibilities</a:t>
            </a:r>
          </a:p>
          <a:p>
            <a:pPr eaLnBrk="0" fontAlgn="auto" hangingPunct="0">
              <a:spcBef>
                <a:spcPts val="0"/>
              </a:spcBef>
              <a:spcAft>
                <a:spcPts val="0"/>
              </a:spcAft>
              <a:buFont typeface="Wingdings" pitchFamily="2" charset="2"/>
              <a:buNone/>
              <a:defRPr/>
            </a:pPr>
            <a:endParaRPr lang="en-US" sz="1400" b="1" dirty="0" smtClean="0">
              <a:latin typeface="Calibri" pitchFamily="34" charset="0"/>
              <a:cs typeface="Calibri" pitchFamily="34" charset="0"/>
            </a:endParaRPr>
          </a:p>
          <a:p>
            <a:pPr eaLnBrk="0" fontAlgn="auto" hangingPunct="0">
              <a:spcBef>
                <a:spcPts val="0"/>
              </a:spcBef>
              <a:spcAft>
                <a:spcPts val="0"/>
              </a:spcAft>
              <a:buFont typeface="Wingdings" pitchFamily="2" charset="2"/>
              <a:buNone/>
              <a:defRPr/>
            </a:pPr>
            <a:r>
              <a:rPr lang="en-US" sz="1400" b="1" dirty="0">
                <a:latin typeface="Calibri" panose="020F0502020204030204" pitchFamily="34" charset="0"/>
                <a:ea typeface="SimSun" panose="02010600030101010101" pitchFamily="2" charset="-122"/>
                <a:cs typeface="Arial" panose="020B0604020202020204" pitchFamily="34" charset="0"/>
              </a:rPr>
              <a:t>Project 1</a:t>
            </a:r>
            <a:r>
              <a:rPr lang="en-US" sz="1400" b="1" dirty="0" smtClean="0">
                <a:latin typeface="Calibri" panose="020F0502020204030204" pitchFamily="34" charset="0"/>
                <a:ea typeface="SimSun" panose="02010600030101010101" pitchFamily="2" charset="-122"/>
                <a:cs typeface="Arial" panose="020B0604020202020204" pitchFamily="34" charset="0"/>
              </a:rPr>
              <a:t>:</a:t>
            </a:r>
            <a:endParaRPr lang="en-US" sz="1400" b="1" dirty="0" smtClean="0">
              <a:latin typeface="Calibri" panose="020F0502020204030204" pitchFamily="34" charset="0"/>
              <a:cs typeface="Arial" panose="020B0604020202020204" pitchFamily="34" charset="0"/>
            </a:endParaRPr>
          </a:p>
          <a:p>
            <a:pPr eaLnBrk="0" fontAlgn="auto" hangingPunct="0">
              <a:spcBef>
                <a:spcPts val="0"/>
              </a:spcBef>
              <a:spcAft>
                <a:spcPts val="0"/>
              </a:spcAft>
              <a:defRPr/>
            </a:pPr>
            <a:r>
              <a:rPr lang="en-US" altLang="zh-CN" sz="1400" b="1" dirty="0">
                <a:latin typeface="Calibri" panose="020F0502020204030204" pitchFamily="34" charset="0"/>
                <a:cs typeface="Arial" panose="020B0604020202020204" pitchFamily="34" charset="0"/>
              </a:rPr>
              <a:t>Client: </a:t>
            </a:r>
            <a:r>
              <a:rPr lang="en-US" altLang="zh-CN" sz="1400" dirty="0" smtClean="0">
                <a:latin typeface="Calibri" panose="020F0502020204030204" pitchFamily="34" charset="0"/>
                <a:cs typeface="Arial" panose="020B0604020202020204" pitchFamily="34" charset="0"/>
              </a:rPr>
              <a:t>L.A. Care</a:t>
            </a:r>
            <a:endParaRPr lang="en-US" sz="1400" dirty="0">
              <a:latin typeface="Calibri" panose="020F0502020204030204" pitchFamily="34" charset="0"/>
              <a:cs typeface="Arial" panose="020B0604020202020204" pitchFamily="34" charset="0"/>
            </a:endParaRPr>
          </a:p>
          <a:p>
            <a:pPr eaLnBrk="0" fontAlgn="auto" hangingPunct="0">
              <a:spcBef>
                <a:spcPts val="0"/>
              </a:spcBef>
              <a:spcAft>
                <a:spcPts val="0"/>
              </a:spcAft>
              <a:defRPr/>
            </a:pPr>
            <a:r>
              <a:rPr lang="en-US" sz="1400" b="1" dirty="0">
                <a:latin typeface="Calibri" panose="020F0502020204030204" pitchFamily="34" charset="0"/>
                <a:cs typeface="Arial" panose="020B0604020202020204" pitchFamily="34" charset="0"/>
              </a:rPr>
              <a:t>Project Name: </a:t>
            </a:r>
            <a:r>
              <a:rPr lang="en-US" altLang="zh-CN" sz="1400" dirty="0" smtClean="0">
                <a:latin typeface="Calibri" panose="020F0502020204030204" pitchFamily="34" charset="0"/>
                <a:cs typeface="Arial" panose="020B0604020202020204" pitchFamily="34" charset="0"/>
              </a:rPr>
              <a:t>L.A. Care </a:t>
            </a:r>
            <a:r>
              <a:rPr lang="en-US" sz="1400" dirty="0" smtClean="0">
                <a:latin typeface="Calibri" panose="020F0502020204030204" pitchFamily="34" charset="0"/>
                <a:cs typeface="Arial" panose="020B0604020202020204" pitchFamily="34" charset="0"/>
              </a:rPr>
              <a:t>Health Services</a:t>
            </a:r>
            <a:r>
              <a:rPr lang="en-US" sz="1400" dirty="0" smtClean="0">
                <a:solidFill>
                  <a:schemeClr val="tx1">
                    <a:lumMod val="50000"/>
                  </a:schemeClr>
                </a:solidFill>
                <a:cs typeface="Arial" pitchFamily="34" charset="0"/>
              </a:rPr>
              <a:t> </a:t>
            </a:r>
          </a:p>
          <a:p>
            <a:pPr eaLnBrk="0" fontAlgn="auto" hangingPunct="0">
              <a:spcBef>
                <a:spcPts val="0"/>
              </a:spcBef>
              <a:spcAft>
                <a:spcPts val="0"/>
              </a:spcAft>
              <a:defRPr/>
            </a:pPr>
            <a:r>
              <a:rPr lang="en-US" sz="1400" b="1" dirty="0">
                <a:latin typeface="Calibri" panose="020F0502020204030204" pitchFamily="34" charset="0"/>
                <a:cs typeface="Arial" panose="020B0604020202020204" pitchFamily="34" charset="0"/>
              </a:rPr>
              <a:t>Duration: </a:t>
            </a:r>
            <a:r>
              <a:rPr lang="en-US" sz="1400" dirty="0" smtClean="0">
                <a:latin typeface="Calibri" panose="020F0502020204030204" pitchFamily="34" charset="0"/>
                <a:cs typeface="Arial" panose="020B0604020202020204" pitchFamily="34" charset="0"/>
              </a:rPr>
              <a:t>Sep.2017-Present</a:t>
            </a:r>
            <a:endParaRPr lang="en-US" sz="1400" dirty="0">
              <a:latin typeface="Calibri" panose="020F0502020204030204" pitchFamily="34" charset="0"/>
              <a:cs typeface="Arial" panose="020B0604020202020204" pitchFamily="34" charset="0"/>
            </a:endParaRPr>
          </a:p>
          <a:p>
            <a:pPr>
              <a:lnSpc>
                <a:spcPct val="110000"/>
              </a:lnSpc>
              <a:buClr>
                <a:schemeClr val="accent1"/>
              </a:buClr>
            </a:pPr>
            <a:r>
              <a:rPr lang="en-US" sz="1400" b="1" dirty="0" smtClean="0">
                <a:latin typeface="Calibri" panose="020F0502020204030204" pitchFamily="34" charset="0"/>
                <a:cs typeface="Arial" panose="020B0604020202020204" pitchFamily="34" charset="0"/>
              </a:rPr>
              <a:t>Project </a:t>
            </a:r>
            <a:r>
              <a:rPr lang="en-US" sz="1400" b="1" dirty="0">
                <a:latin typeface="Calibri" panose="020F0502020204030204" pitchFamily="34" charset="0"/>
                <a:cs typeface="Arial" panose="020B0604020202020204" pitchFamily="34" charset="0"/>
              </a:rPr>
              <a:t>Introduction</a:t>
            </a:r>
            <a:r>
              <a:rPr lang="en-US" sz="1400" b="1" dirty="0" smtClean="0">
                <a:latin typeface="Calibri" panose="020F0502020204030204" pitchFamily="34" charset="0"/>
                <a:cs typeface="Arial" panose="020B0604020202020204" pitchFamily="34" charset="0"/>
              </a:rPr>
              <a:t>:</a:t>
            </a:r>
            <a:r>
              <a:rPr lang="en-US" sz="1400" dirty="0" smtClean="0">
                <a:latin typeface="Calibri" panose="020F0502020204030204" pitchFamily="34" charset="0"/>
                <a:cs typeface="Arial" panose="020B0604020202020204" pitchFamily="34" charset="0"/>
              </a:rPr>
              <a:t> </a:t>
            </a:r>
            <a:r>
              <a:rPr lang="en-US" sz="1400" dirty="0">
                <a:latin typeface="Calibri" panose="020F0502020204030204" pitchFamily="34" charset="0"/>
                <a:cs typeface="Arial" panose="020B0604020202020204" pitchFamily="34" charset="0"/>
              </a:rPr>
              <a:t>L.A. Care is the nation’s largest publicly operated health plan with 1.6 million members in Six Product </a:t>
            </a:r>
            <a:r>
              <a:rPr lang="en-US" sz="1400" dirty="0" smtClean="0">
                <a:latin typeface="Calibri" panose="020F0502020204030204" pitchFamily="34" charset="0"/>
                <a:cs typeface="Arial" panose="020B0604020202020204" pitchFamily="34" charset="0"/>
              </a:rPr>
              <a:t>lines</a:t>
            </a:r>
            <a:r>
              <a:rPr lang="en-US" sz="1400" dirty="0">
                <a:latin typeface="Calibri" panose="020F0502020204030204" pitchFamily="34" charset="0"/>
                <a:cs typeface="Arial" panose="020B0604020202020204" pitchFamily="34" charset="0"/>
              </a:rPr>
              <a:t>. L.A. Care Health Plan (Local Initiative Health Authority of Los Angeles County) was created by the State of California to provide health care services for </a:t>
            </a:r>
            <a:r>
              <a:rPr lang="en-US" sz="1400" dirty="0" err="1">
                <a:latin typeface="Calibri" panose="020F0502020204030204" pitchFamily="34" charset="0"/>
                <a:cs typeface="Arial" panose="020B0604020202020204" pitchFamily="34" charset="0"/>
              </a:rPr>
              <a:t>Medi</a:t>
            </a:r>
            <a:r>
              <a:rPr lang="en-US" sz="1400" dirty="0">
                <a:latin typeface="Calibri" panose="020F0502020204030204" pitchFamily="34" charset="0"/>
                <a:cs typeface="Arial" panose="020B0604020202020204" pitchFamily="34" charset="0"/>
              </a:rPr>
              <a:t>-Cal managed care beneficiaries, uninsured children and other vulnerable populations in Los Angeles County</a:t>
            </a:r>
            <a:r>
              <a:rPr lang="en-US" sz="1400" dirty="0" smtClean="0">
                <a:latin typeface="Calibri" panose="020F0502020204030204" pitchFamily="34" charset="0"/>
                <a:cs typeface="Arial" panose="020B0604020202020204" pitchFamily="34" charset="0"/>
              </a:rPr>
              <a:t>.</a:t>
            </a:r>
          </a:p>
          <a:p>
            <a:pPr>
              <a:lnSpc>
                <a:spcPct val="110000"/>
              </a:lnSpc>
              <a:buClr>
                <a:schemeClr val="accent1"/>
              </a:buClr>
            </a:pPr>
            <a:r>
              <a:rPr lang="en-US" sz="1400" b="1" dirty="0" smtClean="0">
                <a:latin typeface="Calibri" panose="020F0502020204030204" pitchFamily="34" charset="0"/>
                <a:cs typeface="Arial" panose="020B0604020202020204" pitchFamily="34" charset="0"/>
              </a:rPr>
              <a:t>Responsibility</a:t>
            </a:r>
            <a:r>
              <a:rPr lang="en-US" sz="1400" b="1" dirty="0">
                <a:latin typeface="Calibri" panose="020F0502020204030204" pitchFamily="34" charset="0"/>
                <a:cs typeface="Arial" panose="020B0604020202020204" pitchFamily="34" charset="0"/>
              </a:rPr>
              <a:t>: </a:t>
            </a:r>
            <a:r>
              <a:rPr lang="en-US" sz="1400" dirty="0" smtClean="0">
                <a:latin typeface="Calibri" panose="020F0502020204030204" pitchFamily="34" charset="0"/>
                <a:cs typeface="Arial" panose="020B0604020202020204" pitchFamily="34" charset="0"/>
              </a:rPr>
              <a:t>Analyze the current system: Provider Portal/Clinical Care Advance/QNXT etc. Set up the automation testing framework (Java &amp; Selenium)to cover these web applications. Optimize this framework based on the actual requesting. </a:t>
            </a:r>
          </a:p>
          <a:p>
            <a:pPr>
              <a:lnSpc>
                <a:spcPct val="110000"/>
              </a:lnSpc>
              <a:buClr>
                <a:schemeClr val="accent1"/>
              </a:buClr>
            </a:pPr>
            <a:r>
              <a:rPr lang="en-US" sz="1400" dirty="0" smtClean="0">
                <a:latin typeface="Calibri" panose="020F0502020204030204" pitchFamily="34" charset="0"/>
                <a:cs typeface="Arial" panose="020B0604020202020204" pitchFamily="34" charset="0"/>
              </a:rPr>
              <a:t>Design the automation test case of  web service using java.</a:t>
            </a:r>
            <a:endParaRPr lang="en-US" sz="1400" dirty="0">
              <a:latin typeface="Calibri" panose="020F0502020204030204" pitchFamily="34" charset="0"/>
            </a:endParaRPr>
          </a:p>
          <a:p>
            <a:pPr eaLnBrk="0" fontAlgn="auto" hangingPunct="0">
              <a:lnSpc>
                <a:spcPct val="110000"/>
              </a:lnSpc>
              <a:spcBef>
                <a:spcPts val="0"/>
              </a:spcBef>
              <a:spcAft>
                <a:spcPts val="0"/>
              </a:spcAft>
              <a:buClr>
                <a:schemeClr val="accent1"/>
              </a:buClr>
              <a:defRPr/>
            </a:pPr>
            <a:r>
              <a:rPr lang="en-US" sz="1400" b="1" dirty="0">
                <a:latin typeface="Calibri" panose="020F0502020204030204" pitchFamily="34" charset="0"/>
                <a:cs typeface="Arial" panose="020B0604020202020204" pitchFamily="34" charset="0"/>
              </a:rPr>
              <a:t>Tools &amp; Technology used </a:t>
            </a:r>
            <a:r>
              <a:rPr lang="en-US" sz="1400" b="1" dirty="0" smtClean="0">
                <a:solidFill>
                  <a:srgbClr val="336699"/>
                </a:solidFill>
                <a:latin typeface="Calibri" pitchFamily="34" charset="0"/>
                <a:ea typeface="宋体" pitchFamily="2" charset="-122"/>
                <a:cs typeface="Arial" panose="020B0604020202020204" pitchFamily="34" charset="0"/>
              </a:rPr>
              <a:t>–</a:t>
            </a:r>
            <a:r>
              <a:rPr lang="en-US" sz="1400" dirty="0" smtClean="0">
                <a:latin typeface="Calibri" panose="020F0502020204030204" pitchFamily="34" charset="0"/>
                <a:cs typeface="Arial" panose="020B0604020202020204" pitchFamily="34" charset="0"/>
              </a:rPr>
              <a:t>Java, Selenium, Java </a:t>
            </a:r>
            <a:r>
              <a:rPr lang="en-US" sz="1400" dirty="0" err="1" smtClean="0">
                <a:latin typeface="Calibri" panose="020F0502020204030204" pitchFamily="34" charset="0"/>
                <a:cs typeface="Arial" panose="020B0604020202020204" pitchFamily="34" charset="0"/>
              </a:rPr>
              <a:t>Script,Maven,Eclipse</a:t>
            </a:r>
            <a:endParaRPr lang="en-US" sz="1400" b="1" dirty="0" smtClean="0">
              <a:latin typeface="Calibri" panose="020F0502020204030204" pitchFamily="34" charset="0"/>
              <a:cs typeface="Arial" panose="020B0604020202020204" pitchFamily="34" charset="0"/>
            </a:endParaRPr>
          </a:p>
        </p:txBody>
      </p:sp>
      <p:sp>
        <p:nvSpPr>
          <p:cNvPr id="3076" name="Rectangle 7"/>
          <p:cNvSpPr>
            <a:spLocks noChangeArrowheads="1"/>
          </p:cNvSpPr>
          <p:nvPr/>
        </p:nvSpPr>
        <p:spPr bwMode="auto">
          <a:xfrm>
            <a:off x="152062" y="372979"/>
            <a:ext cx="3459839" cy="4328302"/>
          </a:xfrm>
          <a:prstGeom prst="rect">
            <a:avLst/>
          </a:prstGeom>
          <a:solidFill>
            <a:srgbClr val="0079BD"/>
          </a:solidFill>
          <a:ln w="12700" algn="ctr">
            <a:noFill/>
            <a:miter lim="800000"/>
            <a:headEnd/>
            <a:tailEnd/>
          </a:ln>
        </p:spPr>
        <p:txBody>
          <a:bodyPr lIns="137160" tIns="91440" rIns="137160" bIns="91440"/>
          <a:lstStyle/>
          <a:p>
            <a:pPr eaLnBrk="1" hangingPunct="1"/>
            <a:r>
              <a:rPr lang="en-US" sz="1600" b="1" dirty="0" smtClean="0">
                <a:solidFill>
                  <a:schemeClr val="bg1"/>
                </a:solidFill>
                <a:latin typeface="Calibri" panose="020F0502020204030204" pitchFamily="34" charset="0"/>
                <a:cs typeface="Calibri" panose="020F0502020204030204" pitchFamily="34" charset="0"/>
              </a:rPr>
              <a:t>Summary</a:t>
            </a:r>
          </a:p>
          <a:p>
            <a:pPr eaLnBrk="1" hangingPunct="1"/>
            <a:r>
              <a:rPr lang="en-US" sz="1200" dirty="0" smtClean="0">
                <a:solidFill>
                  <a:schemeClr val="bg1"/>
                </a:solidFill>
                <a:latin typeface="Calibri" panose="020F0502020204030204" pitchFamily="34" charset="0"/>
                <a:cs typeface="Calibri" panose="020F0502020204030204" pitchFamily="34" charset="0"/>
              </a:rPr>
              <a:t>Min </a:t>
            </a:r>
            <a:r>
              <a:rPr lang="en-US" sz="1200" dirty="0">
                <a:solidFill>
                  <a:schemeClr val="bg1"/>
                </a:solidFill>
                <a:latin typeface="Calibri" panose="020F0502020204030204" pitchFamily="34" charset="0"/>
                <a:cs typeface="Calibri" panose="020F0502020204030204" pitchFamily="34" charset="0"/>
              </a:rPr>
              <a:t>has more than 9+ years of Testing experience in the field of software testing. Focus on UI automation testing.</a:t>
            </a:r>
            <a:endParaRPr lang="en-US" sz="1200" dirty="0">
              <a:solidFill>
                <a:schemeClr val="bg1"/>
              </a:solidFill>
              <a:cs typeface="Arial" pitchFamily="34" charset="0"/>
              <a:sym typeface="Arial" charset="0"/>
            </a:endParaRPr>
          </a:p>
          <a:p>
            <a:r>
              <a:rPr lang="en-US" sz="1200" dirty="0">
                <a:solidFill>
                  <a:schemeClr val="bg1"/>
                </a:solidFill>
                <a:latin typeface="Calibri" panose="020F0502020204030204" pitchFamily="34" charset="0"/>
                <a:cs typeface="Calibri" panose="020F0502020204030204" pitchFamily="34" charset="0"/>
                <a:sym typeface="Arial" charset="0"/>
              </a:rPr>
              <a:t>She has worked as Automation Test lead  for many projects. She was involved in interaction with business to finalize the automation testing requirements and was working with other teams on estimations, test strategy and test planning.</a:t>
            </a:r>
          </a:p>
          <a:p>
            <a:pPr eaLnBrk="1" hangingPunct="1"/>
            <a:r>
              <a:rPr lang="en-US" sz="1600" b="1" dirty="0" smtClean="0">
                <a:solidFill>
                  <a:schemeClr val="bg1"/>
                </a:solidFill>
                <a:latin typeface="Calibri" panose="020F0502020204030204" pitchFamily="34" charset="0"/>
                <a:cs typeface="Calibri" panose="020F0502020204030204" pitchFamily="34" charset="0"/>
              </a:rPr>
              <a:t>Strengths</a:t>
            </a:r>
            <a:endParaRPr lang="en-US" sz="1600" dirty="0" smtClean="0">
              <a:solidFill>
                <a:schemeClr val="bg1"/>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200" dirty="0" smtClean="0">
                <a:solidFill>
                  <a:schemeClr val="bg1"/>
                </a:solidFill>
                <a:latin typeface="Calibri" panose="020F0502020204030204" pitchFamily="34" charset="0"/>
                <a:cs typeface="Calibri" panose="020F0502020204030204" pitchFamily="34" charset="0"/>
              </a:rPr>
              <a:t>Familiar </a:t>
            </a:r>
            <a:r>
              <a:rPr lang="en-US" sz="1200" dirty="0">
                <a:solidFill>
                  <a:schemeClr val="bg1"/>
                </a:solidFill>
                <a:latin typeface="Calibri" panose="020F0502020204030204" pitchFamily="34" charset="0"/>
                <a:cs typeface="Calibri" panose="020F0502020204030204" pitchFamily="34" charset="0"/>
              </a:rPr>
              <a:t>with Java, C#, VBScript, </a:t>
            </a:r>
            <a:r>
              <a:rPr lang="en-US" sz="1200" dirty="0" smtClean="0">
                <a:solidFill>
                  <a:schemeClr val="bg1"/>
                </a:solidFill>
                <a:latin typeface="Calibri" panose="020F0502020204030204" pitchFamily="34" charset="0"/>
                <a:cs typeface="Calibri" panose="020F0502020204030204" pitchFamily="34" charset="0"/>
              </a:rPr>
              <a:t>QC</a:t>
            </a:r>
            <a:r>
              <a:rPr lang="en-US" sz="1200" dirty="0">
                <a:solidFill>
                  <a:schemeClr val="bg1"/>
                </a:solidFill>
                <a:latin typeface="Calibri" panose="020F0502020204030204" pitchFamily="34" charset="0"/>
                <a:cs typeface="Calibri" panose="020F0502020204030204" pitchFamily="34" charset="0"/>
              </a:rPr>
              <a:t>, </a:t>
            </a:r>
            <a:r>
              <a:rPr lang="en-US" sz="1200" dirty="0" smtClean="0">
                <a:solidFill>
                  <a:schemeClr val="bg1"/>
                </a:solidFill>
                <a:latin typeface="Calibri" panose="020F0502020204030204" pitchFamily="34" charset="0"/>
                <a:cs typeface="Calibri" panose="020F0502020204030204" pitchFamily="34" charset="0"/>
              </a:rPr>
              <a:t>SQL</a:t>
            </a:r>
          </a:p>
          <a:p>
            <a:pPr marL="171450" indent="-171450">
              <a:buFont typeface="Arial" panose="020B0604020202020204" pitchFamily="34" charset="0"/>
              <a:buChar char="•"/>
            </a:pPr>
            <a:r>
              <a:rPr lang="en-US" sz="1200" dirty="0" smtClean="0">
                <a:solidFill>
                  <a:schemeClr val="bg1"/>
                </a:solidFill>
                <a:latin typeface="Calibri" panose="020F0502020204030204" pitchFamily="34" charset="0"/>
                <a:cs typeface="Calibri" panose="020F0502020204030204" pitchFamily="34" charset="0"/>
              </a:rPr>
              <a:t>Familiar </a:t>
            </a:r>
            <a:r>
              <a:rPr lang="en-US" sz="1200" dirty="0">
                <a:solidFill>
                  <a:schemeClr val="bg1"/>
                </a:solidFill>
                <a:latin typeface="Calibri" panose="020F0502020204030204" pitchFamily="34" charset="0"/>
                <a:cs typeface="Calibri" panose="020F0502020204030204" pitchFamily="34" charset="0"/>
              </a:rPr>
              <a:t>with automation testing tools Selenium and QTP. Can develop scripts and set up high efficiency automation testing framework based on the actual projects. </a:t>
            </a:r>
          </a:p>
          <a:p>
            <a:pPr marL="171450" indent="-171450">
              <a:buFont typeface="Arial" panose="020B0604020202020204" pitchFamily="34" charset="0"/>
              <a:buChar char="•"/>
            </a:pPr>
            <a:r>
              <a:rPr lang="en-US" sz="1200" dirty="0">
                <a:solidFill>
                  <a:schemeClr val="bg1"/>
                </a:solidFill>
                <a:latin typeface="Calibri" panose="020F0502020204030204" pitchFamily="34" charset="0"/>
                <a:cs typeface="Calibri" panose="020F0502020204030204" pitchFamily="34" charset="0"/>
              </a:rPr>
              <a:t>Familiar with performance testing tool </a:t>
            </a:r>
            <a:r>
              <a:rPr lang="en-US" sz="1200" dirty="0" err="1">
                <a:solidFill>
                  <a:schemeClr val="bg1"/>
                </a:solidFill>
                <a:latin typeface="Calibri" panose="020F0502020204030204" pitchFamily="34" charset="0"/>
                <a:cs typeface="Calibri" panose="020F0502020204030204" pitchFamily="34" charset="0"/>
              </a:rPr>
              <a:t>LoadRunner</a:t>
            </a:r>
            <a:endParaRPr lang="en-US" sz="1200" dirty="0">
              <a:solidFill>
                <a:schemeClr val="bg1"/>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200" dirty="0">
                <a:solidFill>
                  <a:schemeClr val="bg1"/>
                </a:solidFill>
                <a:latin typeface="Calibri" panose="020F0502020204030204" pitchFamily="34" charset="0"/>
                <a:cs typeface="Calibri" panose="020F0502020204030204" pitchFamily="34" charset="0"/>
              </a:rPr>
              <a:t>Good business communication skills with Clients.</a:t>
            </a:r>
          </a:p>
          <a:p>
            <a:pPr marL="171450" indent="-171450">
              <a:buFont typeface="Arial" panose="020B0604020202020204" pitchFamily="34" charset="0"/>
              <a:buChar char="•"/>
            </a:pPr>
            <a:r>
              <a:rPr lang="en-US" sz="1200" dirty="0">
                <a:solidFill>
                  <a:schemeClr val="bg1"/>
                </a:solidFill>
                <a:latin typeface="Calibri" panose="020F0502020204030204" pitchFamily="34" charset="0"/>
                <a:cs typeface="Calibri" panose="020F0502020204030204" pitchFamily="34" charset="0"/>
              </a:rPr>
              <a:t>High sense of responsibility</a:t>
            </a:r>
          </a:p>
          <a:p>
            <a:r>
              <a:rPr lang="en-US" sz="1600" b="1" dirty="0" smtClean="0">
                <a:solidFill>
                  <a:schemeClr val="bg1"/>
                </a:solidFill>
                <a:latin typeface="Calibri" panose="020F0502020204030204" pitchFamily="34" charset="0"/>
                <a:cs typeface="Calibri" panose="020F0502020204030204" pitchFamily="34" charset="0"/>
              </a:rPr>
              <a:t>Qualification</a:t>
            </a:r>
          </a:p>
          <a:p>
            <a:pPr>
              <a:defRPr/>
            </a:pPr>
            <a:r>
              <a:rPr lang="en-US" sz="1200" dirty="0" smtClean="0">
                <a:solidFill>
                  <a:schemeClr val="bg1"/>
                </a:solidFill>
                <a:latin typeface="Calibri" panose="020F0502020204030204" pitchFamily="34" charset="0"/>
                <a:cs typeface="Calibri" panose="020F0502020204030204" pitchFamily="34" charset="0"/>
              </a:rPr>
              <a:t>Bachelor of Information Management and System.</a:t>
            </a:r>
          </a:p>
          <a:p>
            <a:pPr eaLnBrk="1" hangingPunct="1">
              <a:spcBef>
                <a:spcPts val="100"/>
              </a:spcBef>
            </a:pPr>
            <a:endParaRPr lang="en-US" sz="1200" dirty="0" smtClean="0">
              <a:solidFill>
                <a:schemeClr val="bg1"/>
              </a:solidFill>
              <a:latin typeface="Calibri" panose="020F0502020204030204" pitchFamily="34" charset="0"/>
              <a:cs typeface="Calibri" panose="020F0502020204030204" pitchFamily="34" charset="0"/>
            </a:endParaRPr>
          </a:p>
          <a:p>
            <a:pPr eaLnBrk="1" hangingPunct="1">
              <a:spcBef>
                <a:spcPts val="100"/>
              </a:spcBef>
            </a:pPr>
            <a:endParaRPr lang="en-US" sz="1200" dirty="0">
              <a:solidFill>
                <a:schemeClr val="bg1"/>
              </a:solidFill>
              <a:latin typeface="Calibri" panose="020F0502020204030204" pitchFamily="34" charset="0"/>
              <a:cs typeface="Calibri" panose="020F0502020204030204" pitchFamily="34" charset="0"/>
            </a:endParaRPr>
          </a:p>
          <a:p>
            <a:pPr eaLnBrk="1" hangingPunct="1">
              <a:spcBef>
                <a:spcPts val="100"/>
              </a:spcBef>
            </a:pPr>
            <a:endParaRPr lang="en-US" sz="1400" dirty="0">
              <a:latin typeface="Gill Sans MT" panose="020B0502020104020203" pitchFamily="34" charset="0"/>
              <a:cs typeface="Arial" panose="020B0604020202020204" pitchFamily="34" charset="0"/>
            </a:endParaRPr>
          </a:p>
        </p:txBody>
      </p:sp>
    </p:spTree>
    <p:extLst>
      <p:ext uri="{BB962C8B-B14F-4D97-AF65-F5344CB8AC3E}">
        <p14:creationId xmlns:p14="http://schemas.microsoft.com/office/powerpoint/2010/main" val="678052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268288" y="0"/>
            <a:ext cx="8382000" cy="495300"/>
          </a:xfrm>
        </p:spPr>
        <p:txBody>
          <a:bodyPr/>
          <a:lstStyle/>
          <a:p>
            <a:r>
              <a:rPr lang="en-US" altLang="zh-CN" dirty="0" smtClean="0">
                <a:latin typeface="Calibri" pitchFamily="34" charset="0"/>
                <a:cs typeface="Calibri" pitchFamily="34" charset="0"/>
              </a:rPr>
              <a:t>Min </a:t>
            </a:r>
            <a:r>
              <a:rPr lang="en-US" altLang="zh-CN" dirty="0">
                <a:latin typeface="Calibri" pitchFamily="34" charset="0"/>
                <a:cs typeface="Calibri" pitchFamily="34" charset="0"/>
              </a:rPr>
              <a:t>Niu</a:t>
            </a:r>
            <a:endParaRPr lang="en-US" sz="1400" dirty="0" smtClean="0">
              <a:latin typeface="Calibri" pitchFamily="34" charset="0"/>
              <a:cs typeface="Calibri" pitchFamily="34" charset="0"/>
            </a:endParaRPr>
          </a:p>
        </p:txBody>
      </p:sp>
      <p:sp>
        <p:nvSpPr>
          <p:cNvPr id="7171" name="Rectangle 6"/>
          <p:cNvSpPr>
            <a:spLocks noChangeArrowheads="1"/>
          </p:cNvSpPr>
          <p:nvPr/>
        </p:nvSpPr>
        <p:spPr bwMode="auto">
          <a:xfrm>
            <a:off x="348343" y="495300"/>
            <a:ext cx="8392885" cy="4225562"/>
          </a:xfrm>
          <a:prstGeom prst="rect">
            <a:avLst/>
          </a:prstGeom>
          <a:solidFill>
            <a:schemeClr val="bg1">
              <a:lumMod val="95000"/>
            </a:schemeClr>
          </a:solidFill>
          <a:ln w="12700" algn="ctr">
            <a:noFill/>
            <a:miter lim="800000"/>
            <a:headEnd/>
            <a:tailEnd/>
          </a:ln>
        </p:spPr>
        <p:txBody>
          <a:bodyPr lIns="92075" tIns="46038" rIns="92075" bIns="46038"/>
          <a:lstStyle/>
          <a:p>
            <a:pPr eaLnBrk="0" fontAlgn="auto" hangingPunct="0">
              <a:spcBef>
                <a:spcPts val="0"/>
              </a:spcBef>
              <a:spcAft>
                <a:spcPts val="0"/>
              </a:spcAft>
              <a:buFont typeface="Wingdings" pitchFamily="2" charset="2"/>
              <a:buNone/>
              <a:defRPr/>
            </a:pPr>
            <a:r>
              <a:rPr lang="en-US" sz="1400" b="1" dirty="0">
                <a:latin typeface="Calibri" panose="020F0502020204030204" pitchFamily="34" charset="0"/>
                <a:ea typeface="SimSun" panose="02010600030101010101" pitchFamily="2" charset="-122"/>
                <a:cs typeface="Arial" panose="020B0604020202020204" pitchFamily="34" charset="0"/>
              </a:rPr>
              <a:t>Project </a:t>
            </a:r>
            <a:r>
              <a:rPr lang="en-US" sz="1400" b="1" dirty="0" smtClean="0">
                <a:latin typeface="Calibri" panose="020F0502020204030204" pitchFamily="34" charset="0"/>
                <a:ea typeface="SimSun" panose="02010600030101010101" pitchFamily="2" charset="-122"/>
                <a:cs typeface="Arial" panose="020B0604020202020204" pitchFamily="34" charset="0"/>
              </a:rPr>
              <a:t>2:</a:t>
            </a:r>
            <a:endParaRPr lang="en-US" sz="1400" b="1" dirty="0">
              <a:latin typeface="Calibri" panose="020F0502020204030204" pitchFamily="34" charset="0"/>
              <a:ea typeface="SimSun" panose="02010600030101010101" pitchFamily="2" charset="-122"/>
              <a:cs typeface="Arial" panose="020B0604020202020204" pitchFamily="34" charset="0"/>
            </a:endParaRPr>
          </a:p>
          <a:p>
            <a:pPr eaLnBrk="0" fontAlgn="auto" hangingPunct="0">
              <a:spcBef>
                <a:spcPts val="0"/>
              </a:spcBef>
              <a:spcAft>
                <a:spcPts val="0"/>
              </a:spcAft>
              <a:buFont typeface="Wingdings" pitchFamily="2" charset="2"/>
              <a:buNone/>
              <a:defRPr/>
            </a:pPr>
            <a:endParaRPr lang="en-US" sz="1400" b="1" dirty="0">
              <a:latin typeface="Calibri" panose="020F0502020204030204" pitchFamily="34" charset="0"/>
              <a:cs typeface="Arial" panose="020B0604020202020204" pitchFamily="34" charset="0"/>
            </a:endParaRPr>
          </a:p>
          <a:p>
            <a:pPr eaLnBrk="0" fontAlgn="auto" hangingPunct="0">
              <a:spcBef>
                <a:spcPts val="0"/>
              </a:spcBef>
              <a:spcAft>
                <a:spcPts val="0"/>
              </a:spcAft>
              <a:defRPr/>
            </a:pPr>
            <a:r>
              <a:rPr lang="en-US" altLang="zh-CN" sz="1400" b="1" dirty="0">
                <a:latin typeface="Calibri" panose="020F0502020204030204" pitchFamily="34" charset="0"/>
                <a:cs typeface="Arial" panose="020B0604020202020204" pitchFamily="34" charset="0"/>
              </a:rPr>
              <a:t>Client: </a:t>
            </a:r>
            <a:r>
              <a:rPr lang="en-US" altLang="zh-CN" sz="1400" dirty="0">
                <a:latin typeface="Calibri" panose="020F0502020204030204" pitchFamily="34" charset="0"/>
                <a:cs typeface="Arial" panose="020B0604020202020204" pitchFamily="34" charset="0"/>
              </a:rPr>
              <a:t>Microsoft</a:t>
            </a:r>
            <a:endParaRPr lang="en-US" sz="1400" dirty="0">
              <a:latin typeface="Calibri" panose="020F0502020204030204" pitchFamily="34" charset="0"/>
              <a:cs typeface="Arial" panose="020B0604020202020204" pitchFamily="34" charset="0"/>
            </a:endParaRPr>
          </a:p>
          <a:p>
            <a:pPr eaLnBrk="0" fontAlgn="auto" hangingPunct="0">
              <a:spcBef>
                <a:spcPts val="0"/>
              </a:spcBef>
              <a:spcAft>
                <a:spcPts val="0"/>
              </a:spcAft>
              <a:buFont typeface="Wingdings" pitchFamily="2" charset="2"/>
              <a:buNone/>
              <a:defRPr/>
            </a:pPr>
            <a:r>
              <a:rPr lang="en-US" sz="1400" b="1" dirty="0" smtClean="0">
                <a:latin typeface="Calibri" panose="020F0502020204030204" pitchFamily="34" charset="0"/>
                <a:cs typeface="Arial" panose="020B0604020202020204" pitchFamily="34" charset="0"/>
              </a:rPr>
              <a:t>Project </a:t>
            </a:r>
            <a:r>
              <a:rPr lang="en-US" sz="1400" b="1" dirty="0">
                <a:latin typeface="Calibri" panose="020F0502020204030204" pitchFamily="34" charset="0"/>
                <a:cs typeface="Arial" panose="020B0604020202020204" pitchFamily="34" charset="0"/>
              </a:rPr>
              <a:t>Name: </a:t>
            </a:r>
            <a:r>
              <a:rPr lang="en-US" sz="1400" dirty="0">
                <a:latin typeface="Calibri" panose="020F0502020204030204" pitchFamily="34" charset="0"/>
                <a:cs typeface="Arial" panose="020B0604020202020204" pitchFamily="34" charset="0"/>
              </a:rPr>
              <a:t>Contract Search</a:t>
            </a:r>
          </a:p>
          <a:p>
            <a:pPr eaLnBrk="0" fontAlgn="auto" hangingPunct="0">
              <a:spcBef>
                <a:spcPts val="0"/>
              </a:spcBef>
              <a:spcAft>
                <a:spcPts val="0"/>
              </a:spcAft>
              <a:defRPr/>
            </a:pPr>
            <a:r>
              <a:rPr lang="en-US" sz="1400" b="1" dirty="0" smtClean="0">
                <a:latin typeface="Calibri" panose="020F0502020204030204" pitchFamily="34" charset="0"/>
                <a:cs typeface="Arial" panose="020B0604020202020204" pitchFamily="34" charset="0"/>
              </a:rPr>
              <a:t>Duration</a:t>
            </a:r>
            <a:r>
              <a:rPr lang="en-US" sz="1400" b="1" dirty="0">
                <a:latin typeface="Calibri" panose="020F0502020204030204" pitchFamily="34" charset="0"/>
                <a:cs typeface="Arial" panose="020B0604020202020204" pitchFamily="34" charset="0"/>
              </a:rPr>
              <a:t>: </a:t>
            </a:r>
            <a:r>
              <a:rPr lang="en-US" sz="1400" dirty="0" smtClean="0">
                <a:latin typeface="Calibri" panose="020F0502020204030204" pitchFamily="34" charset="0"/>
                <a:cs typeface="Arial" panose="020B0604020202020204" pitchFamily="34" charset="0"/>
              </a:rPr>
              <a:t>Nov.2016-Aug.2017</a:t>
            </a:r>
            <a:endParaRPr lang="en-US" sz="1400" dirty="0">
              <a:latin typeface="Calibri" panose="020F0502020204030204" pitchFamily="34" charset="0"/>
              <a:cs typeface="Arial" panose="020B0604020202020204" pitchFamily="34" charset="0"/>
            </a:endParaRPr>
          </a:p>
          <a:p>
            <a:pPr>
              <a:lnSpc>
                <a:spcPct val="110000"/>
              </a:lnSpc>
              <a:buClr>
                <a:schemeClr val="accent1"/>
              </a:buClr>
            </a:pPr>
            <a:r>
              <a:rPr lang="en-US" sz="1400" b="1" dirty="0" smtClean="0">
                <a:latin typeface="Calibri" panose="020F0502020204030204" pitchFamily="34" charset="0"/>
                <a:cs typeface="Arial" panose="020B0604020202020204" pitchFamily="34" charset="0"/>
              </a:rPr>
              <a:t>Project Introduction: </a:t>
            </a:r>
            <a:r>
              <a:rPr lang="en-US" sz="1400" dirty="0" smtClean="0">
                <a:latin typeface="Calibri" panose="020F0502020204030204" pitchFamily="34" charset="0"/>
                <a:cs typeface="Arial" panose="020B0604020202020204" pitchFamily="34" charset="0"/>
              </a:rPr>
              <a:t>Contracting </a:t>
            </a:r>
            <a:r>
              <a:rPr lang="en-US" sz="1400" dirty="0">
                <a:latin typeface="Calibri" panose="020F0502020204030204" pitchFamily="34" charset="0"/>
                <a:cs typeface="Arial" panose="020B0604020202020204" pitchFamily="34" charset="0"/>
              </a:rPr>
              <a:t>Search will solve the issues around visibility into the current contracting relationships between key strategic partners to derive business values and make improvements into future contracts between Client and those partners. </a:t>
            </a:r>
          </a:p>
          <a:p>
            <a:pPr>
              <a:lnSpc>
                <a:spcPct val="110000"/>
              </a:lnSpc>
              <a:buClr>
                <a:schemeClr val="accent1"/>
              </a:buClr>
            </a:pPr>
            <a:endParaRPr lang="en-US" sz="1400" dirty="0" smtClean="0">
              <a:latin typeface="Calibri" panose="020F0502020204030204" pitchFamily="34" charset="0"/>
              <a:cs typeface="Arial" panose="020B0604020202020204" pitchFamily="34" charset="0"/>
            </a:endParaRPr>
          </a:p>
          <a:p>
            <a:pPr>
              <a:lnSpc>
                <a:spcPct val="110000"/>
              </a:lnSpc>
              <a:buClr>
                <a:schemeClr val="accent1"/>
              </a:buClr>
            </a:pPr>
            <a:r>
              <a:rPr lang="en-US" sz="1400" b="1" dirty="0" smtClean="0">
                <a:latin typeface="Calibri" panose="020F0502020204030204" pitchFamily="34" charset="0"/>
                <a:cs typeface="Arial" panose="020B0604020202020204" pitchFamily="34" charset="0"/>
              </a:rPr>
              <a:t>Responsibility: </a:t>
            </a:r>
            <a:r>
              <a:rPr lang="en-US" sz="1400" dirty="0" smtClean="0">
                <a:latin typeface="Calibri" panose="020F0502020204030204" pitchFamily="34" charset="0"/>
                <a:cs typeface="Arial" panose="020B0604020202020204" pitchFamily="34" charset="0"/>
              </a:rPr>
              <a:t>Set </a:t>
            </a:r>
            <a:r>
              <a:rPr lang="en-US" sz="1400" dirty="0">
                <a:latin typeface="Calibri" panose="020F0502020204030204" pitchFamily="34" charset="0"/>
                <a:cs typeface="Arial" panose="020B0604020202020204" pitchFamily="34" charset="0"/>
              </a:rPr>
              <a:t>up and maintain the automation testing framework of </a:t>
            </a:r>
            <a:r>
              <a:rPr lang="en-US" sz="1400" dirty="0" err="1">
                <a:latin typeface="Calibri" panose="020F0502020204030204" pitchFamily="34" charset="0"/>
                <a:cs typeface="Arial" panose="020B0604020202020204" pitchFamily="34" charset="0"/>
              </a:rPr>
              <a:t>Selenium&amp;C</a:t>
            </a:r>
            <a:r>
              <a:rPr lang="en-US" sz="1400" dirty="0">
                <a:latin typeface="Calibri" panose="020F0502020204030204" pitchFamily="34" charset="0"/>
                <a:cs typeface="Arial" panose="020B0604020202020204" pitchFamily="34" charset="0"/>
              </a:rPr>
              <a:t>#. Teach </a:t>
            </a:r>
            <a:r>
              <a:rPr lang="en-US" sz="1400" dirty="0" smtClean="0">
                <a:latin typeface="Calibri" panose="020F0502020204030204" pitchFamily="34" charset="0"/>
                <a:cs typeface="Arial" panose="020B0604020202020204" pitchFamily="34" charset="0"/>
              </a:rPr>
              <a:t>others to </a:t>
            </a:r>
            <a:r>
              <a:rPr lang="en-US" sz="1400" dirty="0">
                <a:latin typeface="Calibri" panose="020F0502020204030204" pitchFamily="34" charset="0"/>
                <a:cs typeface="Arial" panose="020B0604020202020204" pitchFamily="34" charset="0"/>
              </a:rPr>
              <a:t>develop automation test case according to this framework for </a:t>
            </a:r>
            <a:r>
              <a:rPr lang="en-US" sz="1400" dirty="0" smtClean="0">
                <a:latin typeface="Calibri" panose="020F0502020204030204" pitchFamily="34" charset="0"/>
                <a:cs typeface="Arial" panose="020B0604020202020204" pitchFamily="34" charset="0"/>
              </a:rPr>
              <a:t>project-Contracting </a:t>
            </a:r>
            <a:r>
              <a:rPr lang="en-US" sz="1400" dirty="0">
                <a:latin typeface="Calibri" panose="020F0502020204030204" pitchFamily="34" charset="0"/>
                <a:cs typeface="Arial" panose="020B0604020202020204" pitchFamily="34" charset="0"/>
              </a:rPr>
              <a:t>Search.</a:t>
            </a:r>
          </a:p>
          <a:p>
            <a:pPr>
              <a:lnSpc>
                <a:spcPct val="110000"/>
              </a:lnSpc>
              <a:buClr>
                <a:schemeClr val="accent1"/>
              </a:buClr>
            </a:pPr>
            <a:endParaRPr lang="en-US" sz="1400" dirty="0" smtClean="0">
              <a:latin typeface="Calibri" panose="020F0502020204030204" pitchFamily="34" charset="0"/>
              <a:cs typeface="Arial" panose="020B0604020202020204" pitchFamily="34" charset="0"/>
            </a:endParaRPr>
          </a:p>
          <a:p>
            <a:pPr>
              <a:lnSpc>
                <a:spcPct val="110000"/>
              </a:lnSpc>
              <a:buClr>
                <a:schemeClr val="accent1"/>
              </a:buClr>
            </a:pPr>
            <a:endParaRPr lang="en-US" sz="1200" dirty="0">
              <a:latin typeface="Calibri" panose="020F0502020204030204" pitchFamily="34" charset="0"/>
            </a:endParaRPr>
          </a:p>
          <a:p>
            <a:pPr eaLnBrk="0" fontAlgn="auto" hangingPunct="0">
              <a:lnSpc>
                <a:spcPct val="110000"/>
              </a:lnSpc>
              <a:spcBef>
                <a:spcPts val="0"/>
              </a:spcBef>
              <a:spcAft>
                <a:spcPts val="0"/>
              </a:spcAft>
              <a:buClr>
                <a:schemeClr val="accent1"/>
              </a:buClr>
              <a:defRPr/>
            </a:pPr>
            <a:r>
              <a:rPr lang="en-US" sz="1400" b="1" dirty="0">
                <a:latin typeface="Calibri" panose="020F0502020204030204" pitchFamily="34" charset="0"/>
                <a:cs typeface="Arial" panose="020B0604020202020204" pitchFamily="34" charset="0"/>
              </a:rPr>
              <a:t>Tools &amp; Technology used </a:t>
            </a:r>
            <a:r>
              <a:rPr lang="en-US" sz="1200" b="1" dirty="0">
                <a:solidFill>
                  <a:srgbClr val="336699"/>
                </a:solidFill>
                <a:latin typeface="Calibri" pitchFamily="34" charset="0"/>
                <a:ea typeface="宋体" pitchFamily="2" charset="-122"/>
                <a:cs typeface="Arial" panose="020B0604020202020204" pitchFamily="34" charset="0"/>
              </a:rPr>
              <a:t>– </a:t>
            </a:r>
            <a:r>
              <a:rPr lang="en-US" sz="1400" dirty="0">
                <a:latin typeface="Calibri" panose="020F0502020204030204" pitchFamily="34" charset="0"/>
                <a:cs typeface="Arial" panose="020B0604020202020204" pitchFamily="34" charset="0"/>
              </a:rPr>
              <a:t>C#, Selenium</a:t>
            </a:r>
            <a:endParaRPr lang="en-US" sz="1200" b="1" dirty="0">
              <a:latin typeface="Calibri" panose="020F0502020204030204" pitchFamily="34" charset="0"/>
              <a:cs typeface="Arial" panose="020B0604020202020204" pitchFamily="34" charset="0"/>
            </a:endParaRPr>
          </a:p>
          <a:p>
            <a:pPr eaLnBrk="0" fontAlgn="auto" hangingPunct="0">
              <a:lnSpc>
                <a:spcPct val="110000"/>
              </a:lnSpc>
              <a:spcBef>
                <a:spcPts val="0"/>
              </a:spcBef>
              <a:spcAft>
                <a:spcPts val="0"/>
              </a:spcAft>
              <a:buClr>
                <a:schemeClr val="accent1"/>
              </a:buClr>
              <a:defRPr/>
            </a:pPr>
            <a:endParaRPr lang="en-US" sz="1100" b="1" dirty="0">
              <a:solidFill>
                <a:srgbClr val="336699"/>
              </a:solidFill>
              <a:latin typeface="Calibri" pitchFamily="34" charset="0"/>
              <a:ea typeface="宋体" pitchFamily="2" charset="-122"/>
              <a:cs typeface="Arial" panose="020B0604020202020204" pitchFamily="34" charset="0"/>
            </a:endParaRPr>
          </a:p>
        </p:txBody>
      </p:sp>
    </p:spTree>
    <p:extLst>
      <p:ext uri="{BB962C8B-B14F-4D97-AF65-F5344CB8AC3E}">
        <p14:creationId xmlns:p14="http://schemas.microsoft.com/office/powerpoint/2010/main" val="2259854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268288" y="0"/>
            <a:ext cx="8382000" cy="495300"/>
          </a:xfrm>
        </p:spPr>
        <p:txBody>
          <a:bodyPr/>
          <a:lstStyle/>
          <a:p>
            <a:r>
              <a:rPr lang="en-US" altLang="zh-CN" dirty="0" smtClean="0">
                <a:latin typeface="Calibri" pitchFamily="34" charset="0"/>
                <a:cs typeface="Calibri" pitchFamily="34" charset="0"/>
              </a:rPr>
              <a:t>Min </a:t>
            </a:r>
            <a:r>
              <a:rPr lang="en-US" altLang="zh-CN" dirty="0">
                <a:latin typeface="Calibri" pitchFamily="34" charset="0"/>
                <a:cs typeface="Calibri" pitchFamily="34" charset="0"/>
              </a:rPr>
              <a:t>Niu</a:t>
            </a:r>
            <a:endParaRPr lang="en-US" sz="1400" dirty="0" smtClean="0">
              <a:latin typeface="Calibri" pitchFamily="34" charset="0"/>
              <a:cs typeface="Calibri" pitchFamily="34" charset="0"/>
            </a:endParaRPr>
          </a:p>
        </p:txBody>
      </p:sp>
      <p:sp>
        <p:nvSpPr>
          <p:cNvPr id="7171" name="Rectangle 6"/>
          <p:cNvSpPr>
            <a:spLocks noChangeArrowheads="1"/>
          </p:cNvSpPr>
          <p:nvPr/>
        </p:nvSpPr>
        <p:spPr bwMode="auto">
          <a:xfrm>
            <a:off x="348343" y="495300"/>
            <a:ext cx="8392885" cy="4225562"/>
          </a:xfrm>
          <a:prstGeom prst="rect">
            <a:avLst/>
          </a:prstGeom>
          <a:solidFill>
            <a:schemeClr val="bg1">
              <a:lumMod val="95000"/>
            </a:schemeClr>
          </a:solidFill>
          <a:ln w="12700" algn="ctr">
            <a:noFill/>
            <a:miter lim="800000"/>
            <a:headEnd/>
            <a:tailEnd/>
          </a:ln>
        </p:spPr>
        <p:txBody>
          <a:bodyPr lIns="92075" tIns="46038" rIns="92075" bIns="46038"/>
          <a:lstStyle/>
          <a:p>
            <a:pPr eaLnBrk="0" fontAlgn="auto" hangingPunct="0">
              <a:spcBef>
                <a:spcPts val="0"/>
              </a:spcBef>
              <a:spcAft>
                <a:spcPts val="0"/>
              </a:spcAft>
              <a:buFont typeface="Wingdings" pitchFamily="2" charset="2"/>
              <a:buNone/>
              <a:defRPr/>
            </a:pPr>
            <a:r>
              <a:rPr lang="en-US" sz="1400" b="1" dirty="0">
                <a:latin typeface="Calibri" panose="020F0502020204030204" pitchFamily="34" charset="0"/>
                <a:ea typeface="SimSun" panose="02010600030101010101" pitchFamily="2" charset="-122"/>
                <a:cs typeface="Arial" panose="020B0604020202020204" pitchFamily="34" charset="0"/>
              </a:rPr>
              <a:t>Project </a:t>
            </a:r>
            <a:r>
              <a:rPr lang="en-US" sz="1400" b="1" dirty="0" smtClean="0">
                <a:latin typeface="Calibri" panose="020F0502020204030204" pitchFamily="34" charset="0"/>
                <a:ea typeface="SimSun" panose="02010600030101010101" pitchFamily="2" charset="-122"/>
                <a:cs typeface="Arial" panose="020B0604020202020204" pitchFamily="34" charset="0"/>
              </a:rPr>
              <a:t>2:</a:t>
            </a:r>
            <a:endParaRPr lang="en-US" sz="1400" b="1" dirty="0">
              <a:latin typeface="Calibri" panose="020F0502020204030204" pitchFamily="34" charset="0"/>
              <a:ea typeface="SimSun" panose="02010600030101010101" pitchFamily="2" charset="-122"/>
              <a:cs typeface="Arial" panose="020B0604020202020204" pitchFamily="34" charset="0"/>
            </a:endParaRPr>
          </a:p>
          <a:p>
            <a:pPr eaLnBrk="0" fontAlgn="auto" hangingPunct="0">
              <a:spcBef>
                <a:spcPts val="0"/>
              </a:spcBef>
              <a:spcAft>
                <a:spcPts val="0"/>
              </a:spcAft>
              <a:buFont typeface="Wingdings" pitchFamily="2" charset="2"/>
              <a:buNone/>
              <a:defRPr/>
            </a:pPr>
            <a:endParaRPr lang="en-US" sz="1400" b="1" dirty="0">
              <a:latin typeface="Calibri" panose="020F0502020204030204" pitchFamily="34" charset="0"/>
              <a:cs typeface="Arial" panose="020B0604020202020204" pitchFamily="34" charset="0"/>
            </a:endParaRPr>
          </a:p>
          <a:p>
            <a:pPr eaLnBrk="0" fontAlgn="auto" hangingPunct="0">
              <a:spcBef>
                <a:spcPts val="0"/>
              </a:spcBef>
              <a:spcAft>
                <a:spcPts val="0"/>
              </a:spcAft>
              <a:defRPr/>
            </a:pPr>
            <a:r>
              <a:rPr lang="en-US" altLang="zh-CN" sz="1400" b="1" dirty="0">
                <a:latin typeface="Calibri" panose="020F0502020204030204" pitchFamily="34" charset="0"/>
                <a:cs typeface="Arial" panose="020B0604020202020204" pitchFamily="34" charset="0"/>
              </a:rPr>
              <a:t>Client: </a:t>
            </a:r>
            <a:r>
              <a:rPr lang="en-US" sz="1400" dirty="0">
                <a:latin typeface="Calibri" panose="020F0502020204030204" pitchFamily="34" charset="0"/>
                <a:cs typeface="Arial" panose="020B0604020202020204" pitchFamily="34" charset="0"/>
              </a:rPr>
              <a:t>ATPCO </a:t>
            </a:r>
            <a:endParaRPr lang="en-US" sz="1400" dirty="0" smtClean="0">
              <a:latin typeface="Calibri" panose="020F0502020204030204" pitchFamily="34" charset="0"/>
              <a:cs typeface="Arial" panose="020B0604020202020204" pitchFamily="34" charset="0"/>
            </a:endParaRPr>
          </a:p>
          <a:p>
            <a:pPr eaLnBrk="0" fontAlgn="auto" hangingPunct="0">
              <a:spcBef>
                <a:spcPts val="0"/>
              </a:spcBef>
              <a:spcAft>
                <a:spcPts val="0"/>
              </a:spcAft>
              <a:defRPr/>
            </a:pPr>
            <a:r>
              <a:rPr lang="en-US" sz="1400" b="1" dirty="0" smtClean="0">
                <a:latin typeface="Calibri" panose="020F0502020204030204" pitchFamily="34" charset="0"/>
                <a:cs typeface="Arial" panose="020B0604020202020204" pitchFamily="34" charset="0"/>
              </a:rPr>
              <a:t>Project </a:t>
            </a:r>
            <a:r>
              <a:rPr lang="en-US" sz="1400" b="1" dirty="0">
                <a:latin typeface="Calibri" panose="020F0502020204030204" pitchFamily="34" charset="0"/>
                <a:cs typeface="Arial" panose="020B0604020202020204" pitchFamily="34" charset="0"/>
              </a:rPr>
              <a:t>Name: </a:t>
            </a:r>
            <a:r>
              <a:rPr lang="en-US" sz="1400" dirty="0">
                <a:latin typeface="Calibri" panose="020F0502020204030204" pitchFamily="34" charset="0"/>
                <a:cs typeface="Arial" panose="020B0604020202020204" pitchFamily="34" charset="0"/>
              </a:rPr>
              <a:t>ATPCO </a:t>
            </a:r>
            <a:endParaRPr lang="en-US" sz="1400" dirty="0" smtClean="0">
              <a:latin typeface="Calibri" panose="020F0502020204030204" pitchFamily="34" charset="0"/>
              <a:cs typeface="Arial" panose="020B0604020202020204" pitchFamily="34" charset="0"/>
            </a:endParaRPr>
          </a:p>
          <a:p>
            <a:pPr eaLnBrk="0" fontAlgn="auto" hangingPunct="0">
              <a:spcBef>
                <a:spcPts val="0"/>
              </a:spcBef>
              <a:spcAft>
                <a:spcPts val="0"/>
              </a:spcAft>
              <a:defRPr/>
            </a:pPr>
            <a:r>
              <a:rPr lang="en-US" sz="1400" b="1" dirty="0">
                <a:latin typeface="Calibri" panose="020F0502020204030204" pitchFamily="34" charset="0"/>
                <a:cs typeface="Arial" panose="020B0604020202020204" pitchFamily="34" charset="0"/>
              </a:rPr>
              <a:t>Duration: </a:t>
            </a:r>
            <a:r>
              <a:rPr lang="en-US" sz="1400" dirty="0">
                <a:latin typeface="Calibri" panose="020F0502020204030204" pitchFamily="34" charset="0"/>
                <a:cs typeface="Arial" panose="020B0604020202020204" pitchFamily="34" charset="0"/>
              </a:rPr>
              <a:t>Oct.2014-Nov.2016</a:t>
            </a:r>
          </a:p>
          <a:p>
            <a:pPr>
              <a:lnSpc>
                <a:spcPct val="110000"/>
              </a:lnSpc>
              <a:buClr>
                <a:schemeClr val="accent1"/>
              </a:buClr>
            </a:pPr>
            <a:r>
              <a:rPr lang="en-US" sz="1400" b="1" dirty="0" smtClean="0">
                <a:latin typeface="Calibri" panose="020F0502020204030204" pitchFamily="34" charset="0"/>
                <a:cs typeface="Arial" panose="020B0604020202020204" pitchFamily="34" charset="0"/>
              </a:rPr>
              <a:t>Project Introduction: </a:t>
            </a:r>
            <a:r>
              <a:rPr lang="en-US" sz="1400" dirty="0" smtClean="0">
                <a:latin typeface="Calibri" panose="020F0502020204030204" pitchFamily="34" charset="0"/>
                <a:cs typeface="Arial" panose="020B0604020202020204" pitchFamily="34" charset="0"/>
              </a:rPr>
              <a:t>ATPCO is the world leader in the collection and distribution of fare and fare-related data for the airline and travel industries. Fare Manager is ATPCO’s suite of tools that contain the most comprehensive fare data in the world. Optional Services is part of Fare Manager System. Optional Services allows carriers/vendors to reduce costs by automating existing services, establishing pricing consistency for existing non-automated services fees, and generating new revenue streams.</a:t>
            </a:r>
          </a:p>
          <a:p>
            <a:pPr>
              <a:lnSpc>
                <a:spcPct val="110000"/>
              </a:lnSpc>
              <a:buClr>
                <a:schemeClr val="accent1"/>
              </a:buClr>
            </a:pPr>
            <a:r>
              <a:rPr lang="en-US" sz="1400" b="1" dirty="0" smtClean="0">
                <a:latin typeface="Calibri" panose="020F0502020204030204" pitchFamily="34" charset="0"/>
                <a:cs typeface="Arial" panose="020B0604020202020204" pitchFamily="34" charset="0"/>
              </a:rPr>
              <a:t>Responsibility: </a:t>
            </a:r>
            <a:r>
              <a:rPr lang="en-US" sz="1400" dirty="0">
                <a:latin typeface="Calibri" panose="020F0502020204030204" pitchFamily="34" charset="0"/>
                <a:cs typeface="Arial" panose="020B0604020202020204" pitchFamily="34" charset="0"/>
              </a:rPr>
              <a:t>Analyze requirement and develop the automation test case based on the current framework (selenium &amp;Java) for Optional Services module. Optimize this framework to </a:t>
            </a:r>
            <a:r>
              <a:rPr lang="en-US" sz="1400" dirty="0" smtClean="0">
                <a:latin typeface="Calibri" panose="020F0502020204030204" pitchFamily="34" charset="0"/>
                <a:cs typeface="Arial" panose="020B0604020202020204" pitchFamily="34" charset="0"/>
              </a:rPr>
              <a:t>make it strong, readable, etc.</a:t>
            </a:r>
            <a:endParaRPr lang="en-US" sz="1400" dirty="0">
              <a:latin typeface="Calibri" panose="020F0502020204030204" pitchFamily="34" charset="0"/>
              <a:cs typeface="Arial" panose="020B0604020202020204" pitchFamily="34" charset="0"/>
            </a:endParaRPr>
          </a:p>
          <a:p>
            <a:pPr>
              <a:lnSpc>
                <a:spcPct val="110000"/>
              </a:lnSpc>
              <a:buClr>
                <a:schemeClr val="accent1"/>
              </a:buClr>
            </a:pPr>
            <a:endParaRPr lang="en-US" sz="1200" dirty="0">
              <a:latin typeface="Calibri" panose="020F0502020204030204" pitchFamily="34" charset="0"/>
            </a:endParaRPr>
          </a:p>
          <a:p>
            <a:pPr eaLnBrk="0" fontAlgn="auto" hangingPunct="0">
              <a:lnSpc>
                <a:spcPct val="110000"/>
              </a:lnSpc>
              <a:spcBef>
                <a:spcPts val="0"/>
              </a:spcBef>
              <a:spcAft>
                <a:spcPts val="0"/>
              </a:spcAft>
              <a:buClr>
                <a:schemeClr val="accent1"/>
              </a:buClr>
              <a:defRPr/>
            </a:pPr>
            <a:r>
              <a:rPr lang="en-US" sz="1400" b="1" dirty="0">
                <a:latin typeface="Calibri" panose="020F0502020204030204" pitchFamily="34" charset="0"/>
                <a:cs typeface="Arial" panose="020B0604020202020204" pitchFamily="34" charset="0"/>
              </a:rPr>
              <a:t>Tools &amp; Technology used </a:t>
            </a:r>
            <a:r>
              <a:rPr lang="en-US" sz="1200" b="1" dirty="0">
                <a:solidFill>
                  <a:srgbClr val="336699"/>
                </a:solidFill>
                <a:latin typeface="Calibri" pitchFamily="34" charset="0"/>
                <a:ea typeface="宋体" pitchFamily="2" charset="-122"/>
                <a:cs typeface="Arial" panose="020B0604020202020204" pitchFamily="34" charset="0"/>
              </a:rPr>
              <a:t>– </a:t>
            </a:r>
            <a:r>
              <a:rPr lang="en-US" sz="1400" dirty="0" smtClean="0">
                <a:latin typeface="Calibri" panose="020F0502020204030204" pitchFamily="34" charset="0"/>
                <a:cs typeface="Arial" panose="020B0604020202020204" pitchFamily="34" charset="0"/>
              </a:rPr>
              <a:t>Selenium, </a:t>
            </a:r>
            <a:r>
              <a:rPr lang="en-US" sz="1400" dirty="0" err="1" smtClean="0">
                <a:latin typeface="Calibri" panose="020F0502020204030204" pitchFamily="34" charset="0"/>
                <a:cs typeface="Arial" panose="020B0604020202020204" pitchFamily="34" charset="0"/>
              </a:rPr>
              <a:t>Java,Maven,Eclipse</a:t>
            </a:r>
            <a:endParaRPr lang="en-US" sz="1100" b="1" dirty="0">
              <a:solidFill>
                <a:srgbClr val="336699"/>
              </a:solidFill>
              <a:latin typeface="Calibri" pitchFamily="34" charset="0"/>
              <a:ea typeface="宋体" pitchFamily="2" charset="-122"/>
              <a:cs typeface="Arial" panose="020B0604020202020204" pitchFamily="34" charset="0"/>
            </a:endParaRPr>
          </a:p>
        </p:txBody>
      </p:sp>
    </p:spTree>
    <p:extLst>
      <p:ext uri="{BB962C8B-B14F-4D97-AF65-F5344CB8AC3E}">
        <p14:creationId xmlns:p14="http://schemas.microsoft.com/office/powerpoint/2010/main" val="34077944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268288" y="0"/>
            <a:ext cx="8382000" cy="495300"/>
          </a:xfrm>
        </p:spPr>
        <p:txBody>
          <a:bodyPr/>
          <a:lstStyle/>
          <a:p>
            <a:r>
              <a:rPr lang="en-US" altLang="zh-CN" dirty="0" smtClean="0">
                <a:latin typeface="Calibri" pitchFamily="34" charset="0"/>
                <a:cs typeface="Calibri" pitchFamily="34" charset="0"/>
              </a:rPr>
              <a:t>Min </a:t>
            </a:r>
            <a:r>
              <a:rPr lang="en-US" altLang="zh-CN" dirty="0">
                <a:latin typeface="Calibri" pitchFamily="34" charset="0"/>
                <a:cs typeface="Calibri" pitchFamily="34" charset="0"/>
              </a:rPr>
              <a:t>Niu</a:t>
            </a:r>
            <a:endParaRPr lang="en-US" sz="1400" dirty="0" smtClean="0">
              <a:latin typeface="Calibri" pitchFamily="34" charset="0"/>
              <a:cs typeface="Calibri" pitchFamily="34" charset="0"/>
            </a:endParaRPr>
          </a:p>
        </p:txBody>
      </p:sp>
      <p:sp>
        <p:nvSpPr>
          <p:cNvPr id="7171" name="Rectangle 6"/>
          <p:cNvSpPr>
            <a:spLocks noChangeArrowheads="1"/>
          </p:cNvSpPr>
          <p:nvPr/>
        </p:nvSpPr>
        <p:spPr bwMode="auto">
          <a:xfrm>
            <a:off x="348343" y="495300"/>
            <a:ext cx="8392885" cy="4225562"/>
          </a:xfrm>
          <a:prstGeom prst="rect">
            <a:avLst/>
          </a:prstGeom>
          <a:solidFill>
            <a:schemeClr val="bg1">
              <a:lumMod val="95000"/>
            </a:schemeClr>
          </a:solidFill>
          <a:ln w="12700" algn="ctr">
            <a:noFill/>
            <a:miter lim="800000"/>
            <a:headEnd/>
            <a:tailEnd/>
          </a:ln>
        </p:spPr>
        <p:txBody>
          <a:bodyPr lIns="92075" tIns="46038" rIns="92075" bIns="46038"/>
          <a:lstStyle/>
          <a:p>
            <a:pPr eaLnBrk="0" fontAlgn="auto" hangingPunct="0">
              <a:spcBef>
                <a:spcPts val="0"/>
              </a:spcBef>
              <a:spcAft>
                <a:spcPts val="0"/>
              </a:spcAft>
              <a:buFont typeface="Wingdings" pitchFamily="2" charset="2"/>
              <a:buNone/>
              <a:defRPr/>
            </a:pPr>
            <a:r>
              <a:rPr lang="en-US" sz="1400" b="1" dirty="0">
                <a:latin typeface="Calibri" panose="020F0502020204030204" pitchFamily="34" charset="0"/>
                <a:ea typeface="SimSun" panose="02010600030101010101" pitchFamily="2" charset="-122"/>
                <a:cs typeface="Arial" panose="020B0604020202020204" pitchFamily="34" charset="0"/>
              </a:rPr>
              <a:t>Project </a:t>
            </a:r>
            <a:r>
              <a:rPr lang="en-US" sz="1400" b="1" dirty="0" smtClean="0">
                <a:latin typeface="Calibri" panose="020F0502020204030204" pitchFamily="34" charset="0"/>
                <a:ea typeface="SimSun" panose="02010600030101010101" pitchFamily="2" charset="-122"/>
                <a:cs typeface="Arial" panose="020B0604020202020204" pitchFamily="34" charset="0"/>
              </a:rPr>
              <a:t>3:</a:t>
            </a:r>
            <a:endParaRPr lang="en-US" sz="1400" b="1" dirty="0">
              <a:latin typeface="Calibri" panose="020F0502020204030204" pitchFamily="34" charset="0"/>
              <a:ea typeface="SimSun" panose="02010600030101010101" pitchFamily="2" charset="-122"/>
              <a:cs typeface="Arial" panose="020B0604020202020204" pitchFamily="34" charset="0"/>
            </a:endParaRPr>
          </a:p>
          <a:p>
            <a:pPr eaLnBrk="0" fontAlgn="auto" hangingPunct="0">
              <a:spcBef>
                <a:spcPts val="0"/>
              </a:spcBef>
              <a:spcAft>
                <a:spcPts val="0"/>
              </a:spcAft>
              <a:buFont typeface="Wingdings" pitchFamily="2" charset="2"/>
              <a:buNone/>
              <a:defRPr/>
            </a:pPr>
            <a:endParaRPr lang="en-US" sz="1400" b="1" dirty="0">
              <a:latin typeface="Calibri" panose="020F0502020204030204" pitchFamily="34" charset="0"/>
              <a:cs typeface="Arial" panose="020B0604020202020204" pitchFamily="34" charset="0"/>
            </a:endParaRPr>
          </a:p>
          <a:p>
            <a:pPr eaLnBrk="0" fontAlgn="auto" hangingPunct="0">
              <a:spcBef>
                <a:spcPts val="0"/>
              </a:spcBef>
              <a:spcAft>
                <a:spcPts val="0"/>
              </a:spcAft>
              <a:defRPr/>
            </a:pPr>
            <a:r>
              <a:rPr lang="en-US" altLang="zh-CN" sz="1400" b="1" dirty="0">
                <a:latin typeface="Calibri" panose="020F0502020204030204" pitchFamily="34" charset="0"/>
                <a:cs typeface="Arial" panose="020B0604020202020204" pitchFamily="34" charset="0"/>
              </a:rPr>
              <a:t>Client: </a:t>
            </a:r>
            <a:r>
              <a:rPr lang="en-US" sz="1400" dirty="0" smtClean="0">
                <a:latin typeface="Calibri" panose="020F0502020204030204" pitchFamily="34" charset="0"/>
                <a:cs typeface="Arial" panose="020B0604020202020204" pitchFamily="34" charset="0"/>
              </a:rPr>
              <a:t>Deutsche </a:t>
            </a:r>
            <a:r>
              <a:rPr lang="en-US" sz="1400" dirty="0">
                <a:latin typeface="Calibri" panose="020F0502020204030204" pitchFamily="34" charset="0"/>
                <a:cs typeface="Arial" panose="020B0604020202020204" pitchFamily="34" charset="0"/>
              </a:rPr>
              <a:t>Bank</a:t>
            </a:r>
            <a:endParaRPr lang="en-US" sz="1400" dirty="0" smtClean="0">
              <a:latin typeface="Calibri" panose="020F0502020204030204" pitchFamily="34" charset="0"/>
              <a:cs typeface="Arial" panose="020B0604020202020204" pitchFamily="34" charset="0"/>
            </a:endParaRPr>
          </a:p>
          <a:p>
            <a:pPr eaLnBrk="0" fontAlgn="auto" hangingPunct="0">
              <a:spcBef>
                <a:spcPts val="0"/>
              </a:spcBef>
              <a:spcAft>
                <a:spcPts val="0"/>
              </a:spcAft>
              <a:defRPr/>
            </a:pPr>
            <a:r>
              <a:rPr lang="en-US" sz="1400" b="1" dirty="0" smtClean="0">
                <a:latin typeface="Calibri" panose="020F0502020204030204" pitchFamily="34" charset="0"/>
                <a:cs typeface="Arial" panose="020B0604020202020204" pitchFamily="34" charset="0"/>
              </a:rPr>
              <a:t>Project </a:t>
            </a:r>
            <a:r>
              <a:rPr lang="en-US" sz="1400" b="1" dirty="0">
                <a:latin typeface="Calibri" panose="020F0502020204030204" pitchFamily="34" charset="0"/>
                <a:cs typeface="Arial" panose="020B0604020202020204" pitchFamily="34" charset="0"/>
              </a:rPr>
              <a:t>Name: </a:t>
            </a:r>
            <a:r>
              <a:rPr lang="en-US" sz="1400" dirty="0" smtClean="0">
                <a:latin typeface="Calibri" panose="020F0502020204030204" pitchFamily="34" charset="0"/>
                <a:cs typeface="Arial" panose="020B0604020202020204" pitchFamily="34" charset="0"/>
              </a:rPr>
              <a:t>Market Connectivity</a:t>
            </a:r>
          </a:p>
          <a:p>
            <a:pPr eaLnBrk="0" fontAlgn="auto" hangingPunct="0">
              <a:spcBef>
                <a:spcPts val="0"/>
              </a:spcBef>
              <a:spcAft>
                <a:spcPts val="0"/>
              </a:spcAft>
              <a:defRPr/>
            </a:pPr>
            <a:r>
              <a:rPr lang="en-US" sz="1400" b="1" dirty="0" smtClean="0">
                <a:latin typeface="Calibri" panose="020F0502020204030204" pitchFamily="34" charset="0"/>
                <a:cs typeface="Arial" panose="020B0604020202020204" pitchFamily="34" charset="0"/>
              </a:rPr>
              <a:t>Duration: </a:t>
            </a:r>
            <a:r>
              <a:rPr lang="en-US" sz="1400" dirty="0" smtClean="0">
                <a:latin typeface="Calibri" panose="020F0502020204030204" pitchFamily="34" charset="0"/>
                <a:cs typeface="Arial" panose="020B0604020202020204" pitchFamily="34" charset="0"/>
              </a:rPr>
              <a:t>Aug. 2013-Oct.2014</a:t>
            </a:r>
          </a:p>
          <a:p>
            <a:pPr>
              <a:lnSpc>
                <a:spcPct val="110000"/>
              </a:lnSpc>
              <a:buClr>
                <a:schemeClr val="accent1"/>
              </a:buClr>
            </a:pPr>
            <a:r>
              <a:rPr lang="en-US" sz="1400" b="1" dirty="0" smtClean="0">
                <a:latin typeface="Calibri" panose="020F0502020204030204" pitchFamily="34" charset="0"/>
                <a:cs typeface="Arial" panose="020B0604020202020204" pitchFamily="34" charset="0"/>
              </a:rPr>
              <a:t>Project Introduction: </a:t>
            </a:r>
            <a:r>
              <a:rPr lang="en-US" sz="1400" dirty="0" smtClean="0">
                <a:latin typeface="Calibri" panose="020F0502020204030204" pitchFamily="34" charset="0"/>
                <a:cs typeface="Arial" panose="020B0604020202020204" pitchFamily="34" charset="0"/>
              </a:rPr>
              <a:t>Market Connectivity is a subsystem of a stock trading system by Deutsche Bank. Focus on the protocol transformation with SCFR system and different market exchange, the business flow is order created in SCFR and send executing order to exchange market through Raptor.</a:t>
            </a:r>
          </a:p>
          <a:p>
            <a:pPr>
              <a:lnSpc>
                <a:spcPct val="110000"/>
              </a:lnSpc>
              <a:buClr>
                <a:schemeClr val="accent1"/>
              </a:buClr>
            </a:pPr>
            <a:r>
              <a:rPr lang="en-US" sz="1400" b="1" dirty="0" smtClean="0">
                <a:latin typeface="Calibri" panose="020F0502020204030204" pitchFamily="34" charset="0"/>
                <a:cs typeface="Arial" panose="020B0604020202020204" pitchFamily="34" charset="0"/>
              </a:rPr>
              <a:t>Responsibility: </a:t>
            </a:r>
            <a:r>
              <a:rPr lang="en-US" sz="1400" dirty="0" smtClean="0">
                <a:latin typeface="Calibri" panose="020F0502020204030204" pitchFamily="34" charset="0"/>
                <a:cs typeface="Arial" panose="020B0604020202020204" pitchFamily="34" charset="0"/>
              </a:rPr>
              <a:t>Maintain </a:t>
            </a:r>
            <a:r>
              <a:rPr lang="en-US" sz="1400" dirty="0">
                <a:latin typeface="Calibri" panose="020F0502020204030204" pitchFamily="34" charset="0"/>
                <a:cs typeface="Arial" panose="020B0604020202020204" pitchFamily="34" charset="0"/>
              </a:rPr>
              <a:t>the automation framework based on the current project requirement. Focus on the tester training on how to use the automation framework. Guide </a:t>
            </a:r>
            <a:r>
              <a:rPr lang="en-US" sz="1400" dirty="0" smtClean="0">
                <a:latin typeface="Calibri" panose="020F0502020204030204" pitchFamily="34" charset="0"/>
                <a:cs typeface="Arial" panose="020B0604020202020204" pitchFamily="34" charset="0"/>
              </a:rPr>
              <a:t>testers </a:t>
            </a:r>
            <a:r>
              <a:rPr lang="en-US" sz="1400" dirty="0">
                <a:latin typeface="Calibri" panose="020F0502020204030204" pitchFamily="34" charset="0"/>
                <a:cs typeface="Arial" panose="020B0604020202020204" pitchFamily="34" charset="0"/>
              </a:rPr>
              <a:t>to develop the automation test case.</a:t>
            </a:r>
          </a:p>
          <a:p>
            <a:pPr>
              <a:lnSpc>
                <a:spcPct val="110000"/>
              </a:lnSpc>
              <a:buClr>
                <a:schemeClr val="accent1"/>
              </a:buClr>
            </a:pPr>
            <a:endParaRPr lang="en-US" sz="1200" dirty="0">
              <a:latin typeface="Calibri" panose="020F0502020204030204" pitchFamily="34" charset="0"/>
            </a:endParaRPr>
          </a:p>
          <a:p>
            <a:pPr eaLnBrk="0" fontAlgn="auto" hangingPunct="0">
              <a:lnSpc>
                <a:spcPct val="110000"/>
              </a:lnSpc>
              <a:spcBef>
                <a:spcPts val="0"/>
              </a:spcBef>
              <a:spcAft>
                <a:spcPts val="0"/>
              </a:spcAft>
              <a:buClr>
                <a:schemeClr val="accent1"/>
              </a:buClr>
              <a:defRPr/>
            </a:pPr>
            <a:r>
              <a:rPr lang="en-US" sz="1400" b="1" dirty="0">
                <a:latin typeface="Calibri" panose="020F0502020204030204" pitchFamily="34" charset="0"/>
                <a:cs typeface="Arial" panose="020B0604020202020204" pitchFamily="34" charset="0"/>
              </a:rPr>
              <a:t>Tools &amp; Technology used </a:t>
            </a:r>
            <a:r>
              <a:rPr lang="en-US" sz="1200" b="1" dirty="0">
                <a:solidFill>
                  <a:srgbClr val="336699"/>
                </a:solidFill>
                <a:latin typeface="Calibri" pitchFamily="34" charset="0"/>
                <a:ea typeface="宋体" pitchFamily="2" charset="-122"/>
                <a:cs typeface="Arial" panose="020B0604020202020204" pitchFamily="34" charset="0"/>
              </a:rPr>
              <a:t>– </a:t>
            </a:r>
            <a:r>
              <a:rPr lang="en-US" sz="1400" dirty="0" smtClean="0">
                <a:latin typeface="Calibri" panose="020F0502020204030204" pitchFamily="34" charset="0"/>
                <a:cs typeface="Arial" panose="020B0604020202020204" pitchFamily="34" charset="0"/>
              </a:rPr>
              <a:t>QTP, VBS,QC</a:t>
            </a:r>
            <a:endParaRPr lang="en-US" sz="1400" dirty="0">
              <a:latin typeface="Calibri" panose="020F0502020204030204" pitchFamily="34" charset="0"/>
              <a:cs typeface="Arial" panose="020B0604020202020204" pitchFamily="34" charset="0"/>
            </a:endParaRPr>
          </a:p>
          <a:p>
            <a:pPr marL="171450" lvl="0" indent="-171450">
              <a:lnSpc>
                <a:spcPct val="110000"/>
              </a:lnSpc>
              <a:buClr>
                <a:schemeClr val="accent1"/>
              </a:buClr>
              <a:buFont typeface="Arial" panose="020B0604020202020204" pitchFamily="34" charset="0"/>
              <a:buChar char="•"/>
            </a:pPr>
            <a:endParaRPr lang="en-US" sz="1100" b="1" dirty="0">
              <a:solidFill>
                <a:srgbClr val="336699"/>
              </a:solidFill>
              <a:latin typeface="Calibri" pitchFamily="34" charset="0"/>
              <a:ea typeface="宋体" pitchFamily="2" charset="-122"/>
              <a:cs typeface="Arial" panose="020B0604020202020204" pitchFamily="34" charset="0"/>
            </a:endParaRPr>
          </a:p>
        </p:txBody>
      </p:sp>
    </p:spTree>
    <p:extLst>
      <p:ext uri="{BB962C8B-B14F-4D97-AF65-F5344CB8AC3E}">
        <p14:creationId xmlns:p14="http://schemas.microsoft.com/office/powerpoint/2010/main" val="2790245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268288" y="0"/>
            <a:ext cx="8382000" cy="495300"/>
          </a:xfrm>
        </p:spPr>
        <p:txBody>
          <a:bodyPr/>
          <a:lstStyle/>
          <a:p>
            <a:r>
              <a:rPr lang="en-US" sz="1400" dirty="0">
                <a:latin typeface="Calibri" pitchFamily="34" charset="0"/>
                <a:cs typeface="Calibri" pitchFamily="34" charset="0"/>
              </a:rPr>
              <a:t>Min Niu</a:t>
            </a:r>
            <a:endParaRPr lang="en-US" sz="1400" dirty="0" smtClean="0">
              <a:latin typeface="Calibri" pitchFamily="34" charset="0"/>
              <a:cs typeface="Calibri" pitchFamily="34" charset="0"/>
            </a:endParaRPr>
          </a:p>
        </p:txBody>
      </p:sp>
      <p:sp>
        <p:nvSpPr>
          <p:cNvPr id="7171" name="Rectangle 6"/>
          <p:cNvSpPr>
            <a:spLocks noChangeArrowheads="1"/>
          </p:cNvSpPr>
          <p:nvPr/>
        </p:nvSpPr>
        <p:spPr bwMode="auto">
          <a:xfrm>
            <a:off x="348343" y="495300"/>
            <a:ext cx="8392885" cy="4225562"/>
          </a:xfrm>
          <a:prstGeom prst="rect">
            <a:avLst/>
          </a:prstGeom>
          <a:solidFill>
            <a:schemeClr val="bg1">
              <a:lumMod val="95000"/>
            </a:schemeClr>
          </a:solidFill>
          <a:ln w="12700" algn="ctr">
            <a:noFill/>
            <a:miter lim="800000"/>
            <a:headEnd/>
            <a:tailEnd/>
          </a:ln>
        </p:spPr>
        <p:txBody>
          <a:bodyPr lIns="92075" tIns="46038" rIns="92075" bIns="46038"/>
          <a:lstStyle/>
          <a:p>
            <a:pPr eaLnBrk="0" fontAlgn="auto" hangingPunct="0">
              <a:spcBef>
                <a:spcPts val="0"/>
              </a:spcBef>
              <a:spcAft>
                <a:spcPts val="0"/>
              </a:spcAft>
              <a:buFont typeface="Wingdings" pitchFamily="2" charset="2"/>
              <a:buNone/>
              <a:defRPr/>
            </a:pPr>
            <a:r>
              <a:rPr lang="en-US" sz="1400" b="1" dirty="0">
                <a:latin typeface="Calibri" panose="020F0502020204030204" pitchFamily="34" charset="0"/>
                <a:ea typeface="SimSun" panose="02010600030101010101" pitchFamily="2" charset="-122"/>
                <a:cs typeface="Arial" panose="020B0604020202020204" pitchFamily="34" charset="0"/>
              </a:rPr>
              <a:t>Project 4</a:t>
            </a:r>
            <a:r>
              <a:rPr lang="en-US" sz="1400" b="1" dirty="0" smtClean="0">
                <a:latin typeface="Calibri" panose="020F0502020204030204" pitchFamily="34" charset="0"/>
                <a:ea typeface="SimSun" panose="02010600030101010101" pitchFamily="2" charset="-122"/>
                <a:cs typeface="Arial" panose="020B0604020202020204" pitchFamily="34" charset="0"/>
              </a:rPr>
              <a:t>:</a:t>
            </a:r>
            <a:endParaRPr lang="en-US" sz="1400" b="1" dirty="0">
              <a:latin typeface="Calibri" panose="020F0502020204030204" pitchFamily="34" charset="0"/>
              <a:ea typeface="SimSun" panose="02010600030101010101" pitchFamily="2" charset="-122"/>
              <a:cs typeface="Arial" panose="020B0604020202020204" pitchFamily="34" charset="0"/>
            </a:endParaRPr>
          </a:p>
          <a:p>
            <a:pPr eaLnBrk="0" fontAlgn="auto" hangingPunct="0">
              <a:spcBef>
                <a:spcPts val="0"/>
              </a:spcBef>
              <a:spcAft>
                <a:spcPts val="0"/>
              </a:spcAft>
              <a:buFont typeface="Wingdings" pitchFamily="2" charset="2"/>
              <a:buNone/>
              <a:defRPr/>
            </a:pPr>
            <a:endParaRPr lang="en-US" sz="1400" b="1" dirty="0">
              <a:latin typeface="Calibri" panose="020F0502020204030204" pitchFamily="34" charset="0"/>
              <a:cs typeface="Arial" panose="020B0604020202020204" pitchFamily="34" charset="0"/>
            </a:endParaRPr>
          </a:p>
          <a:p>
            <a:pPr eaLnBrk="0" fontAlgn="auto" hangingPunct="0">
              <a:spcBef>
                <a:spcPts val="0"/>
              </a:spcBef>
              <a:spcAft>
                <a:spcPts val="0"/>
              </a:spcAft>
              <a:defRPr/>
            </a:pPr>
            <a:r>
              <a:rPr lang="en-US" altLang="zh-CN" sz="1400" b="1" dirty="0">
                <a:latin typeface="Calibri" panose="020F0502020204030204" pitchFamily="34" charset="0"/>
                <a:cs typeface="Arial" panose="020B0604020202020204" pitchFamily="34" charset="0"/>
              </a:rPr>
              <a:t>Client: </a:t>
            </a:r>
            <a:r>
              <a:rPr lang="en-US" altLang="zh-CN" sz="1400" dirty="0" smtClean="0">
                <a:latin typeface="Calibri" panose="020F0502020204030204" pitchFamily="34" charset="0"/>
                <a:cs typeface="Arial" panose="020B0604020202020204" pitchFamily="34" charset="0"/>
              </a:rPr>
              <a:t>Citi</a:t>
            </a:r>
            <a:r>
              <a:rPr lang="en-US" sz="1400" dirty="0" smtClean="0">
                <a:latin typeface="Calibri" panose="020F0502020204030204" pitchFamily="34" charset="0"/>
                <a:cs typeface="Arial" panose="020B0604020202020204" pitchFamily="34" charset="0"/>
              </a:rPr>
              <a:t> </a:t>
            </a:r>
            <a:r>
              <a:rPr lang="en-US" sz="1400" dirty="0">
                <a:latin typeface="Calibri" panose="020F0502020204030204" pitchFamily="34" charset="0"/>
                <a:cs typeface="Arial" panose="020B0604020202020204" pitchFamily="34" charset="0"/>
              </a:rPr>
              <a:t>Bank</a:t>
            </a:r>
            <a:endParaRPr lang="en-US" sz="1400" dirty="0" smtClean="0">
              <a:latin typeface="Calibri" panose="020F0502020204030204" pitchFamily="34" charset="0"/>
              <a:cs typeface="Arial" panose="020B0604020202020204" pitchFamily="34" charset="0"/>
            </a:endParaRPr>
          </a:p>
          <a:p>
            <a:pPr eaLnBrk="0" fontAlgn="auto" hangingPunct="0">
              <a:spcBef>
                <a:spcPts val="0"/>
              </a:spcBef>
              <a:spcAft>
                <a:spcPts val="0"/>
              </a:spcAft>
              <a:defRPr/>
            </a:pPr>
            <a:r>
              <a:rPr lang="en-US" sz="1400" b="1" dirty="0" smtClean="0">
                <a:latin typeface="Calibri" panose="020F0502020204030204" pitchFamily="34" charset="0"/>
                <a:cs typeface="Arial" panose="020B0604020202020204" pitchFamily="34" charset="0"/>
              </a:rPr>
              <a:t>Project </a:t>
            </a:r>
            <a:r>
              <a:rPr lang="en-US" sz="1400" b="1" dirty="0">
                <a:latin typeface="Calibri" panose="020F0502020204030204" pitchFamily="34" charset="0"/>
                <a:cs typeface="Arial" panose="020B0604020202020204" pitchFamily="34" charset="0"/>
              </a:rPr>
              <a:t>Name: </a:t>
            </a:r>
            <a:r>
              <a:rPr lang="en-US" sz="1400" dirty="0" smtClean="0">
                <a:latin typeface="Calibri" panose="020F0502020204030204" pitchFamily="34" charset="0"/>
                <a:cs typeface="Arial" panose="020B0604020202020204" pitchFamily="34" charset="0"/>
              </a:rPr>
              <a:t>Go </a:t>
            </a:r>
            <a:r>
              <a:rPr lang="en-US" sz="1400" dirty="0">
                <a:latin typeface="Calibri" panose="020F0502020204030204" pitchFamily="34" charset="0"/>
                <a:cs typeface="Arial" panose="020B0604020202020204" pitchFamily="34" charset="0"/>
              </a:rPr>
              <a:t>To </a:t>
            </a:r>
            <a:r>
              <a:rPr lang="en-US" sz="1400" dirty="0" smtClean="0">
                <a:latin typeface="Calibri" panose="020F0502020204030204" pitchFamily="34" charset="0"/>
                <a:cs typeface="Arial" panose="020B0604020202020204" pitchFamily="34" charset="0"/>
              </a:rPr>
              <a:t>Common</a:t>
            </a:r>
          </a:p>
          <a:p>
            <a:pPr eaLnBrk="0" fontAlgn="auto" hangingPunct="0">
              <a:spcBef>
                <a:spcPts val="0"/>
              </a:spcBef>
              <a:spcAft>
                <a:spcPts val="0"/>
              </a:spcAft>
              <a:defRPr/>
            </a:pPr>
            <a:r>
              <a:rPr lang="en-US" sz="1400" b="1" dirty="0">
                <a:latin typeface="Calibri" panose="020F0502020204030204" pitchFamily="34" charset="0"/>
                <a:cs typeface="Arial" panose="020B0604020202020204" pitchFamily="34" charset="0"/>
              </a:rPr>
              <a:t>Duration: </a:t>
            </a:r>
            <a:r>
              <a:rPr lang="en-US" sz="1400" dirty="0">
                <a:latin typeface="Calibri" panose="020F0502020204030204" pitchFamily="34" charset="0"/>
                <a:cs typeface="Arial" panose="020B0604020202020204" pitchFamily="34" charset="0"/>
              </a:rPr>
              <a:t>Nov. 2009-Aug.2013</a:t>
            </a:r>
          </a:p>
          <a:p>
            <a:pPr>
              <a:lnSpc>
                <a:spcPct val="110000"/>
              </a:lnSpc>
              <a:buClr>
                <a:schemeClr val="accent1"/>
              </a:buClr>
            </a:pPr>
            <a:r>
              <a:rPr lang="en-US" sz="1400" b="1" dirty="0" smtClean="0">
                <a:latin typeface="Calibri" panose="020F0502020204030204" pitchFamily="34" charset="0"/>
                <a:cs typeface="Arial" panose="020B0604020202020204" pitchFamily="34" charset="0"/>
              </a:rPr>
              <a:t>Project </a:t>
            </a:r>
            <a:r>
              <a:rPr lang="en-US" sz="1400" b="1" dirty="0">
                <a:latin typeface="Calibri" panose="020F0502020204030204" pitchFamily="34" charset="0"/>
                <a:cs typeface="Arial" panose="020B0604020202020204" pitchFamily="34" charset="0"/>
              </a:rPr>
              <a:t>Introduction: </a:t>
            </a:r>
            <a:r>
              <a:rPr lang="en-US" sz="1400" dirty="0" smtClean="0">
                <a:latin typeface="Calibri" panose="020F0502020204030204" pitchFamily="34" charset="0"/>
                <a:cs typeface="Arial" panose="020B0604020202020204" pitchFamily="34" charset="0"/>
              </a:rPr>
              <a:t>Go </a:t>
            </a:r>
            <a:r>
              <a:rPr lang="en-US" sz="1400" dirty="0">
                <a:latin typeface="Calibri" panose="020F0502020204030204" pitchFamily="34" charset="0"/>
                <a:cs typeface="Arial" panose="020B0604020202020204" pitchFamily="34" charset="0"/>
              </a:rPr>
              <a:t>to common is a merger system which contains some single system of </a:t>
            </a:r>
            <a:r>
              <a:rPr lang="en-US" sz="1400" dirty="0" err="1">
                <a:latin typeface="Calibri" panose="020F0502020204030204" pitchFamily="34" charset="0"/>
                <a:cs typeface="Arial" panose="020B0604020202020204" pitchFamily="34" charset="0"/>
              </a:rPr>
              <a:t>citi</a:t>
            </a:r>
            <a:r>
              <a:rPr lang="en-US" sz="1400" dirty="0">
                <a:latin typeface="Calibri" panose="020F0502020204030204" pitchFamily="34" charset="0"/>
                <a:cs typeface="Arial" panose="020B0604020202020204" pitchFamily="34" charset="0"/>
              </a:rPr>
              <a:t> bank, it’s suitable for many counties. You can say it’s a promoted production to Rainbow. The responsible modules are Teller, CI(Credit Initiation), Investment(MF,SB</a:t>
            </a:r>
            <a:r>
              <a:rPr lang="en-US" sz="1400" dirty="0" smtClean="0">
                <a:latin typeface="Calibri" panose="020F0502020204030204" pitchFamily="34" charset="0"/>
                <a:cs typeface="Arial" panose="020B0604020202020204" pitchFamily="34" charset="0"/>
              </a:rPr>
              <a:t>)</a:t>
            </a:r>
            <a:endParaRPr lang="en-US" sz="1400" dirty="0">
              <a:latin typeface="Calibri" panose="020F0502020204030204" pitchFamily="34" charset="0"/>
              <a:cs typeface="Arial" panose="020B0604020202020204" pitchFamily="34" charset="0"/>
            </a:endParaRPr>
          </a:p>
          <a:p>
            <a:pPr>
              <a:lnSpc>
                <a:spcPct val="110000"/>
              </a:lnSpc>
              <a:buClr>
                <a:schemeClr val="accent1"/>
              </a:buClr>
            </a:pPr>
            <a:r>
              <a:rPr lang="en-US" sz="1400" b="1" dirty="0" smtClean="0">
                <a:latin typeface="Calibri" panose="020F0502020204030204" pitchFamily="34" charset="0"/>
                <a:cs typeface="Arial" panose="020B0604020202020204" pitchFamily="34" charset="0"/>
              </a:rPr>
              <a:t>Responsibility: </a:t>
            </a:r>
            <a:r>
              <a:rPr lang="en-US" sz="1400" dirty="0" smtClean="0">
                <a:latin typeface="Calibri" panose="020F0502020204030204" pitchFamily="34" charset="0"/>
                <a:cs typeface="Arial" panose="020B0604020202020204" pitchFamily="34" charset="0"/>
              </a:rPr>
              <a:t>Base </a:t>
            </a:r>
            <a:r>
              <a:rPr lang="en-US" sz="1400" dirty="0">
                <a:latin typeface="Calibri" panose="020F0502020204030204" pitchFamily="34" charset="0"/>
                <a:cs typeface="Arial" panose="020B0604020202020204" pitchFamily="34" charset="0"/>
              </a:rPr>
              <a:t>on the rainbow environment to convert the core regression manual case to automation case as more as possible before the new environment is complete, and then maintain the scripts at new system. Increase the testing </a:t>
            </a:r>
            <a:r>
              <a:rPr lang="en-US" sz="1400" dirty="0" smtClean="0">
                <a:latin typeface="Calibri" panose="020F0502020204030204" pitchFamily="34" charset="0"/>
                <a:cs typeface="Arial" panose="020B0604020202020204" pitchFamily="34" charset="0"/>
              </a:rPr>
              <a:t>efficiency. Maintain the automation framework.</a:t>
            </a:r>
          </a:p>
          <a:p>
            <a:pPr>
              <a:lnSpc>
                <a:spcPct val="110000"/>
              </a:lnSpc>
              <a:buClr>
                <a:schemeClr val="accent1"/>
              </a:buClr>
            </a:pPr>
            <a:r>
              <a:rPr lang="en-US" sz="1400" dirty="0">
                <a:latin typeface="Calibri" panose="020F0502020204030204" pitchFamily="34" charset="0"/>
                <a:cs typeface="Arial" panose="020B0604020202020204" pitchFamily="34" charset="0"/>
              </a:rPr>
              <a:t>Design performance test scripts using </a:t>
            </a:r>
            <a:r>
              <a:rPr lang="en-US" sz="1400" dirty="0" err="1" smtClean="0">
                <a:latin typeface="Calibri" panose="020F0502020204030204" pitchFamily="34" charset="0"/>
                <a:cs typeface="Arial" panose="020B0604020202020204" pitchFamily="34" charset="0"/>
              </a:rPr>
              <a:t>LoadRunner</a:t>
            </a:r>
            <a:r>
              <a:rPr lang="en-US" sz="1400" dirty="0">
                <a:latin typeface="Calibri" panose="020F0502020204030204" pitchFamily="34" charset="0"/>
                <a:cs typeface="Arial" panose="020B0604020202020204" pitchFamily="34" charset="0"/>
              </a:rPr>
              <a:t>.</a:t>
            </a:r>
            <a:r>
              <a:rPr lang="en-US" sz="1400" dirty="0" smtClean="0">
                <a:latin typeface="Calibri" panose="020F0502020204030204" pitchFamily="34" charset="0"/>
                <a:cs typeface="Arial" panose="020B0604020202020204" pitchFamily="34" charset="0"/>
              </a:rPr>
              <a:t> </a:t>
            </a:r>
            <a:r>
              <a:rPr lang="en-US" sz="1400" dirty="0">
                <a:latin typeface="Calibri" panose="020F0502020204030204" pitchFamily="34" charset="0"/>
                <a:cs typeface="Arial" panose="020B0604020202020204" pitchFamily="34" charset="0"/>
              </a:rPr>
              <a:t>Execute test scenario in PC.</a:t>
            </a:r>
          </a:p>
          <a:p>
            <a:pPr>
              <a:lnSpc>
                <a:spcPct val="110000"/>
              </a:lnSpc>
              <a:buClr>
                <a:schemeClr val="accent1"/>
              </a:buClr>
            </a:pPr>
            <a:endParaRPr lang="en-US" sz="1200" dirty="0">
              <a:latin typeface="Calibri" panose="020F0502020204030204" pitchFamily="34" charset="0"/>
            </a:endParaRPr>
          </a:p>
          <a:p>
            <a:pPr eaLnBrk="0" fontAlgn="auto" hangingPunct="0">
              <a:lnSpc>
                <a:spcPct val="110000"/>
              </a:lnSpc>
              <a:spcBef>
                <a:spcPts val="0"/>
              </a:spcBef>
              <a:spcAft>
                <a:spcPts val="0"/>
              </a:spcAft>
              <a:buClr>
                <a:schemeClr val="accent1"/>
              </a:buClr>
              <a:defRPr/>
            </a:pPr>
            <a:r>
              <a:rPr lang="en-US" sz="1400" b="1" dirty="0">
                <a:latin typeface="Calibri" panose="020F0502020204030204" pitchFamily="34" charset="0"/>
                <a:cs typeface="Arial" panose="020B0604020202020204" pitchFamily="34" charset="0"/>
              </a:rPr>
              <a:t>Tools &amp; Technology used </a:t>
            </a:r>
            <a:r>
              <a:rPr lang="en-US" sz="1200" b="1" dirty="0">
                <a:solidFill>
                  <a:srgbClr val="336699"/>
                </a:solidFill>
                <a:latin typeface="Calibri" pitchFamily="34" charset="0"/>
                <a:ea typeface="宋体" pitchFamily="2" charset="-122"/>
                <a:cs typeface="Arial" panose="020B0604020202020204" pitchFamily="34" charset="0"/>
              </a:rPr>
              <a:t>– </a:t>
            </a:r>
            <a:r>
              <a:rPr lang="en-US" sz="1400" dirty="0" smtClean="0">
                <a:latin typeface="Calibri" panose="020F0502020204030204" pitchFamily="34" charset="0"/>
                <a:cs typeface="Arial" panose="020B0604020202020204" pitchFamily="34" charset="0"/>
              </a:rPr>
              <a:t>QTP, VBS, QC, </a:t>
            </a:r>
            <a:r>
              <a:rPr lang="en-US" sz="1400" dirty="0" err="1" smtClean="0">
                <a:latin typeface="Calibri" panose="020F0502020204030204" pitchFamily="34" charset="0"/>
                <a:cs typeface="Arial" panose="020B0604020202020204" pitchFamily="34" charset="0"/>
              </a:rPr>
              <a:t>LoadRunner</a:t>
            </a:r>
            <a:r>
              <a:rPr lang="en-US" sz="1400" dirty="0" smtClean="0">
                <a:latin typeface="Calibri" panose="020F0502020204030204" pitchFamily="34" charset="0"/>
                <a:cs typeface="Arial" panose="020B0604020202020204" pitchFamily="34" charset="0"/>
              </a:rPr>
              <a:t>, Performance Center</a:t>
            </a:r>
            <a:endParaRPr lang="en-US" sz="1400" dirty="0">
              <a:latin typeface="Calibri" panose="020F0502020204030204" pitchFamily="34" charset="0"/>
              <a:cs typeface="Arial" panose="020B0604020202020204" pitchFamily="34" charset="0"/>
            </a:endParaRPr>
          </a:p>
          <a:p>
            <a:pPr marL="171450" lvl="0" indent="-171450">
              <a:lnSpc>
                <a:spcPct val="110000"/>
              </a:lnSpc>
              <a:buClr>
                <a:schemeClr val="accent1"/>
              </a:buClr>
              <a:buFont typeface="Arial" panose="020B0604020202020204" pitchFamily="34" charset="0"/>
              <a:buChar char="•"/>
            </a:pPr>
            <a:endParaRPr lang="en-US" sz="1100" b="1" dirty="0">
              <a:solidFill>
                <a:srgbClr val="336699"/>
              </a:solidFill>
              <a:latin typeface="Calibri" pitchFamily="34" charset="0"/>
              <a:ea typeface="宋体" pitchFamily="2" charset="-122"/>
              <a:cs typeface="Arial" panose="020B0604020202020204" pitchFamily="34" charset="0"/>
            </a:endParaRPr>
          </a:p>
        </p:txBody>
      </p:sp>
    </p:spTree>
    <p:extLst>
      <p:ext uri="{BB962C8B-B14F-4D97-AF65-F5344CB8AC3E}">
        <p14:creationId xmlns:p14="http://schemas.microsoft.com/office/powerpoint/2010/main" val="2412214008"/>
      </p:ext>
    </p:extLst>
  </p:cSld>
  <p:clrMapOvr>
    <a:masterClrMapping/>
  </p:clrMapOvr>
  <p:timing>
    <p:tnLst>
      <p:par>
        <p:cTn id="1" dur="indefinite" restart="never" nodeType="tmRoot"/>
      </p:par>
    </p:tnLst>
  </p:timing>
</p:sld>
</file>

<file path=ppt/theme/theme1.xml><?xml version="1.0" encoding="utf-8"?>
<a:theme xmlns:a="http://schemas.openxmlformats.org/drawingml/2006/main" name="Infosys_-_TEMPLATE_[v10][1]">
  <a:themeElements>
    <a:clrScheme name="INFOSYS">
      <a:dk1>
        <a:srgbClr val="002D78"/>
      </a:dk1>
      <a:lt1>
        <a:sysClr val="window" lastClr="FFFFFF"/>
      </a:lt1>
      <a:dk2>
        <a:srgbClr val="000000"/>
      </a:dk2>
      <a:lt2>
        <a:srgbClr val="FFFFFF"/>
      </a:lt2>
      <a:accent1>
        <a:srgbClr val="007DC3"/>
      </a:accent1>
      <a:accent2>
        <a:srgbClr val="2DB437"/>
      </a:accent2>
      <a:accent3>
        <a:srgbClr val="EB7323"/>
      </a:accent3>
      <a:accent4>
        <a:srgbClr val="5A5A5A"/>
      </a:accent4>
      <a:accent5>
        <a:srgbClr val="9BC8EB"/>
      </a:accent5>
      <a:accent6>
        <a:srgbClr val="FFCD69"/>
      </a:accent6>
      <a:hlink>
        <a:srgbClr val="417832"/>
      </a:hlink>
      <a:folHlink>
        <a:srgbClr val="A05019"/>
      </a:folHlink>
    </a:clrScheme>
    <a:fontScheme name="Infosys">
      <a:majorFont>
        <a:latin typeface="GillSans"/>
        <a:ea typeface=""/>
        <a:cs typeface=""/>
      </a:majorFont>
      <a:minorFont>
        <a:latin typeface="Gill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FOSYS - Section">
  <a:themeElements>
    <a:clrScheme name="INFOSYS">
      <a:dk1>
        <a:srgbClr val="193A80"/>
      </a:dk1>
      <a:lt1>
        <a:sysClr val="window" lastClr="FFFFFF"/>
      </a:lt1>
      <a:dk2>
        <a:srgbClr val="000000"/>
      </a:dk2>
      <a:lt2>
        <a:srgbClr val="FFFFFF"/>
      </a:lt2>
      <a:accent1>
        <a:srgbClr val="FF90D2"/>
      </a:accent1>
      <a:accent2>
        <a:srgbClr val="F6A3A7"/>
      </a:accent2>
      <a:accent3>
        <a:srgbClr val="92E6FF"/>
      </a:accent3>
      <a:accent4>
        <a:srgbClr val="D1E7B1"/>
      </a:accent4>
      <a:accent5>
        <a:srgbClr val="F6F8B7"/>
      </a:accent5>
      <a:accent6>
        <a:srgbClr val="F6D3A4"/>
      </a:accent6>
      <a:hlink>
        <a:srgbClr val="00B050"/>
      </a:hlink>
      <a:folHlink>
        <a:srgbClr val="800080"/>
      </a:folHlink>
    </a:clrScheme>
    <a:fontScheme name="Infosys">
      <a:majorFont>
        <a:latin typeface="GillSans"/>
        <a:ea typeface=""/>
        <a:cs typeface=""/>
      </a:majorFont>
      <a:minorFont>
        <a:latin typeface="Gill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Infosys_-_TEMPLATE_[v10][1]</Template>
  <TotalTime>2504</TotalTime>
  <Words>758</Words>
  <Application>Microsoft Office PowerPoint</Application>
  <PresentationFormat>On-screen Show (16:9)</PresentationFormat>
  <Paragraphs>66</Paragraphs>
  <Slides>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vt:i4>
      </vt:variant>
    </vt:vector>
  </HeadingPairs>
  <TitlesOfParts>
    <vt:vector size="14" baseType="lpstr">
      <vt:lpstr>GillSans</vt:lpstr>
      <vt:lpstr>SimSun</vt:lpstr>
      <vt:lpstr>SimSun</vt:lpstr>
      <vt:lpstr>Arial</vt:lpstr>
      <vt:lpstr>Calibri</vt:lpstr>
      <vt:lpstr>Gill Sans MT</vt:lpstr>
      <vt:lpstr>Wingdings</vt:lpstr>
      <vt:lpstr>Infosys_-_TEMPLATE_[v10][1]</vt:lpstr>
      <vt:lpstr>INFOSYS - Section</vt:lpstr>
      <vt:lpstr>Min Niu - Technical Test Lead</vt:lpstr>
      <vt:lpstr>Min Niu</vt:lpstr>
      <vt:lpstr>Min Niu</vt:lpstr>
      <vt:lpstr>Min Niu</vt:lpstr>
      <vt:lpstr>Min Niu</vt:lpstr>
    </vt:vector>
  </TitlesOfParts>
  <Company>Infosys Limited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Profile</dc:title>
  <dc:subject>Employee Profile</dc:subject>
  <dc:creator>Prashanth SN</dc:creator>
  <cp:lastModifiedBy>Min Niu</cp:lastModifiedBy>
  <cp:revision>308</cp:revision>
  <dcterms:created xsi:type="dcterms:W3CDTF">2011-09-14T14:38:21Z</dcterms:created>
  <dcterms:modified xsi:type="dcterms:W3CDTF">2018-03-07T06:13:04Z</dcterms:modified>
</cp:coreProperties>
</file>