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notesMasterIdLst>
    <p:notesMasterId r:id="rId8"/>
  </p:notesMasterIdLst>
  <p:sldIdLst>
    <p:sldId id="258" r:id="rId2"/>
    <p:sldId id="306" r:id="rId3"/>
    <p:sldId id="302" r:id="rId4"/>
    <p:sldId id="303" r:id="rId5"/>
    <p:sldId id="305" r:id="rId6"/>
    <p:sldId id="300" r:id="rId7"/>
  </p:sldIdLst>
  <p:sldSz cx="10625138" cy="144002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36" userDrawn="1">
          <p15:clr>
            <a:srgbClr val="A4A3A4"/>
          </p15:clr>
        </p15:guide>
        <p15:guide id="2" pos="33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深色样式 1 - 强调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519" autoAdjust="0"/>
  </p:normalViewPr>
  <p:slideViewPr>
    <p:cSldViewPr snapToGrid="0" showGuides="1">
      <p:cViewPr>
        <p:scale>
          <a:sx n="105" d="100"/>
          <a:sy n="105" d="100"/>
        </p:scale>
        <p:origin x="312" y="62"/>
      </p:cViewPr>
      <p:guideLst>
        <p:guide orient="horz" pos="4536"/>
        <p:guide pos="334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13B3F-2B31-4A61-B985-2117CDAFE2AD}" type="datetimeFigureOut">
              <a:rPr lang="zh-CN" altLang="en-US" smtClean="0"/>
              <a:t>2024/1/1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1143000"/>
            <a:ext cx="2276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0FF05-BDD8-42F0-BA90-04AD6ABB1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191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90763" y="1143000"/>
            <a:ext cx="22764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434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90763" y="1143000"/>
            <a:ext cx="22764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720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90763" y="1143000"/>
            <a:ext cx="22764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748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90763" y="1143000"/>
            <a:ext cx="22764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650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90763" y="1143000"/>
            <a:ext cx="22764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468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2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2"/>
            </a:lvl1pPr>
            <a:lvl2pPr marL="398450" indent="0" algn="ctr">
              <a:buNone/>
              <a:defRPr sz="1743"/>
            </a:lvl2pPr>
            <a:lvl3pPr marL="796900" indent="0" algn="ctr">
              <a:buNone/>
              <a:defRPr sz="1569"/>
            </a:lvl3pPr>
            <a:lvl4pPr marL="1195349" indent="0" algn="ctr">
              <a:buNone/>
              <a:defRPr sz="1394"/>
            </a:lvl4pPr>
            <a:lvl5pPr marL="1593799" indent="0" algn="ctr">
              <a:buNone/>
              <a:defRPr sz="1394"/>
            </a:lvl5pPr>
            <a:lvl6pPr marL="1992249" indent="0" algn="ctr">
              <a:buNone/>
              <a:defRPr sz="1394"/>
            </a:lvl6pPr>
            <a:lvl7pPr marL="2390699" indent="0" algn="ctr">
              <a:buNone/>
              <a:defRPr sz="1394"/>
            </a:lvl7pPr>
            <a:lvl8pPr marL="2789149" indent="0" algn="ctr">
              <a:buNone/>
              <a:defRPr sz="1394"/>
            </a:lvl8pPr>
            <a:lvl9pPr marL="3187598" indent="0" algn="ctr">
              <a:buNone/>
              <a:defRPr sz="1394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2024/1/1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701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2024/1/1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548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2024/1/1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248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2024/1/1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075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2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2">
                <a:solidFill>
                  <a:schemeClr val="tx1">
                    <a:tint val="75000"/>
                  </a:schemeClr>
                </a:solidFill>
              </a:defRPr>
            </a:lvl1pPr>
            <a:lvl2pPr marL="398450" indent="0">
              <a:buNone/>
              <a:defRPr sz="1743">
                <a:solidFill>
                  <a:schemeClr val="tx1">
                    <a:tint val="75000"/>
                  </a:schemeClr>
                </a:solidFill>
              </a:defRPr>
            </a:lvl2pPr>
            <a:lvl3pPr marL="796900" indent="0">
              <a:buNone/>
              <a:defRPr sz="1569">
                <a:solidFill>
                  <a:schemeClr val="tx1">
                    <a:tint val="75000"/>
                  </a:schemeClr>
                </a:solidFill>
              </a:defRPr>
            </a:lvl3pPr>
            <a:lvl4pPr marL="1195349" indent="0">
              <a:buNone/>
              <a:defRPr sz="1394">
                <a:solidFill>
                  <a:schemeClr val="tx1">
                    <a:tint val="75000"/>
                  </a:schemeClr>
                </a:solidFill>
              </a:defRPr>
            </a:lvl4pPr>
            <a:lvl5pPr marL="1593799" indent="0">
              <a:buNone/>
              <a:defRPr sz="1394">
                <a:solidFill>
                  <a:schemeClr val="tx1">
                    <a:tint val="75000"/>
                  </a:schemeClr>
                </a:solidFill>
              </a:defRPr>
            </a:lvl5pPr>
            <a:lvl6pPr marL="1992249" indent="0">
              <a:buNone/>
              <a:defRPr sz="1394">
                <a:solidFill>
                  <a:schemeClr val="tx1">
                    <a:tint val="75000"/>
                  </a:schemeClr>
                </a:solidFill>
              </a:defRPr>
            </a:lvl6pPr>
            <a:lvl7pPr marL="2390699" indent="0">
              <a:buNone/>
              <a:defRPr sz="1394">
                <a:solidFill>
                  <a:schemeClr val="tx1">
                    <a:tint val="75000"/>
                  </a:schemeClr>
                </a:solidFill>
              </a:defRPr>
            </a:lvl7pPr>
            <a:lvl8pPr marL="2789149" indent="0">
              <a:buNone/>
              <a:defRPr sz="1394">
                <a:solidFill>
                  <a:schemeClr val="tx1">
                    <a:tint val="75000"/>
                  </a:schemeClr>
                </a:solidFill>
              </a:defRPr>
            </a:lvl8pPr>
            <a:lvl9pPr marL="3187598" indent="0">
              <a:buNone/>
              <a:defRPr sz="13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2024/1/1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698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2024/1/1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212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2" b="1"/>
            </a:lvl1pPr>
            <a:lvl2pPr marL="398450" indent="0">
              <a:buNone/>
              <a:defRPr sz="1743" b="1"/>
            </a:lvl2pPr>
            <a:lvl3pPr marL="796900" indent="0">
              <a:buNone/>
              <a:defRPr sz="1569" b="1"/>
            </a:lvl3pPr>
            <a:lvl4pPr marL="1195349" indent="0">
              <a:buNone/>
              <a:defRPr sz="1394" b="1"/>
            </a:lvl4pPr>
            <a:lvl5pPr marL="1593799" indent="0">
              <a:buNone/>
              <a:defRPr sz="1394" b="1"/>
            </a:lvl5pPr>
            <a:lvl6pPr marL="1992249" indent="0">
              <a:buNone/>
              <a:defRPr sz="1394" b="1"/>
            </a:lvl6pPr>
            <a:lvl7pPr marL="2390699" indent="0">
              <a:buNone/>
              <a:defRPr sz="1394" b="1"/>
            </a:lvl7pPr>
            <a:lvl8pPr marL="2789149" indent="0">
              <a:buNone/>
              <a:defRPr sz="1394" b="1"/>
            </a:lvl8pPr>
            <a:lvl9pPr marL="3187598" indent="0">
              <a:buNone/>
              <a:defRPr sz="139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2" b="1"/>
            </a:lvl1pPr>
            <a:lvl2pPr marL="398450" indent="0">
              <a:buNone/>
              <a:defRPr sz="1743" b="1"/>
            </a:lvl2pPr>
            <a:lvl3pPr marL="796900" indent="0">
              <a:buNone/>
              <a:defRPr sz="1569" b="1"/>
            </a:lvl3pPr>
            <a:lvl4pPr marL="1195349" indent="0">
              <a:buNone/>
              <a:defRPr sz="1394" b="1"/>
            </a:lvl4pPr>
            <a:lvl5pPr marL="1593799" indent="0">
              <a:buNone/>
              <a:defRPr sz="1394" b="1"/>
            </a:lvl5pPr>
            <a:lvl6pPr marL="1992249" indent="0">
              <a:buNone/>
              <a:defRPr sz="1394" b="1"/>
            </a:lvl6pPr>
            <a:lvl7pPr marL="2390699" indent="0">
              <a:buNone/>
              <a:defRPr sz="1394" b="1"/>
            </a:lvl7pPr>
            <a:lvl8pPr marL="2789149" indent="0">
              <a:buNone/>
              <a:defRPr sz="1394" b="1"/>
            </a:lvl8pPr>
            <a:lvl9pPr marL="3187598" indent="0">
              <a:buNone/>
              <a:defRPr sz="139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2024/1/1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 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3958127-58EF-4C04-BA6F-8CB72EFD62CC}"/>
              </a:ext>
            </a:extLst>
          </p:cNvPr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128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2024/1/1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29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2024/1/1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232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8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89"/>
            </a:lvl1pPr>
            <a:lvl2pPr>
              <a:defRPr sz="2440"/>
            </a:lvl2pPr>
            <a:lvl3pPr>
              <a:defRPr sz="2092"/>
            </a:lvl3pPr>
            <a:lvl4pPr>
              <a:defRPr sz="1743"/>
            </a:lvl4pPr>
            <a:lvl5pPr>
              <a:defRPr sz="1743"/>
            </a:lvl5pPr>
            <a:lvl6pPr>
              <a:defRPr sz="1743"/>
            </a:lvl6pPr>
            <a:lvl7pPr>
              <a:defRPr sz="1743"/>
            </a:lvl7pPr>
            <a:lvl8pPr>
              <a:defRPr sz="1743"/>
            </a:lvl8pPr>
            <a:lvl9pPr>
              <a:defRPr sz="174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4"/>
            </a:lvl1pPr>
            <a:lvl2pPr marL="398450" indent="0">
              <a:buNone/>
              <a:defRPr sz="1220"/>
            </a:lvl2pPr>
            <a:lvl3pPr marL="796900" indent="0">
              <a:buNone/>
              <a:defRPr sz="1046"/>
            </a:lvl3pPr>
            <a:lvl4pPr marL="1195349" indent="0">
              <a:buNone/>
              <a:defRPr sz="872"/>
            </a:lvl4pPr>
            <a:lvl5pPr marL="1593799" indent="0">
              <a:buNone/>
              <a:defRPr sz="872"/>
            </a:lvl5pPr>
            <a:lvl6pPr marL="1992249" indent="0">
              <a:buNone/>
              <a:defRPr sz="872"/>
            </a:lvl6pPr>
            <a:lvl7pPr marL="2390699" indent="0">
              <a:buNone/>
              <a:defRPr sz="872"/>
            </a:lvl7pPr>
            <a:lvl8pPr marL="2789149" indent="0">
              <a:buNone/>
              <a:defRPr sz="872"/>
            </a:lvl8pPr>
            <a:lvl9pPr marL="3187598" indent="0">
              <a:buNone/>
              <a:defRPr sz="87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2024/1/1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555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8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89"/>
            </a:lvl1pPr>
            <a:lvl2pPr marL="398450" indent="0">
              <a:buNone/>
              <a:defRPr sz="2440"/>
            </a:lvl2pPr>
            <a:lvl3pPr marL="796900" indent="0">
              <a:buNone/>
              <a:defRPr sz="2092"/>
            </a:lvl3pPr>
            <a:lvl4pPr marL="1195349" indent="0">
              <a:buNone/>
              <a:defRPr sz="1743"/>
            </a:lvl4pPr>
            <a:lvl5pPr marL="1593799" indent="0">
              <a:buNone/>
              <a:defRPr sz="1743"/>
            </a:lvl5pPr>
            <a:lvl6pPr marL="1992249" indent="0">
              <a:buNone/>
              <a:defRPr sz="1743"/>
            </a:lvl6pPr>
            <a:lvl7pPr marL="2390699" indent="0">
              <a:buNone/>
              <a:defRPr sz="1743"/>
            </a:lvl7pPr>
            <a:lvl8pPr marL="2789149" indent="0">
              <a:buNone/>
              <a:defRPr sz="1743"/>
            </a:lvl8pPr>
            <a:lvl9pPr marL="3187598" indent="0">
              <a:buNone/>
              <a:defRPr sz="1743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4"/>
            </a:lvl1pPr>
            <a:lvl2pPr marL="398450" indent="0">
              <a:buNone/>
              <a:defRPr sz="1220"/>
            </a:lvl2pPr>
            <a:lvl3pPr marL="796900" indent="0">
              <a:buNone/>
              <a:defRPr sz="1046"/>
            </a:lvl3pPr>
            <a:lvl4pPr marL="1195349" indent="0">
              <a:buNone/>
              <a:defRPr sz="872"/>
            </a:lvl4pPr>
            <a:lvl5pPr marL="1593799" indent="0">
              <a:buNone/>
              <a:defRPr sz="872"/>
            </a:lvl5pPr>
            <a:lvl6pPr marL="1992249" indent="0">
              <a:buNone/>
              <a:defRPr sz="872"/>
            </a:lvl6pPr>
            <a:lvl7pPr marL="2390699" indent="0">
              <a:buNone/>
              <a:defRPr sz="872"/>
            </a:lvl7pPr>
            <a:lvl8pPr marL="2789149" indent="0">
              <a:buNone/>
              <a:defRPr sz="872"/>
            </a:lvl8pPr>
            <a:lvl9pPr marL="3187598" indent="0">
              <a:buNone/>
              <a:defRPr sz="87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2024/1/1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044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  <a:t>2024/1/1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图标&#10;&#10;描述已自动生成">
            <a:extLst>
              <a:ext uri="{FF2B5EF4-FFF2-40B4-BE49-F238E27FC236}">
                <a16:creationId xmlns:a16="http://schemas.microsoft.com/office/drawing/2014/main" id="{3C213569-60A2-4CE3-A231-3E6F2F72C44F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857" y="210029"/>
            <a:ext cx="458896" cy="45889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C8D3287-1439-480E-ABE1-DF35C45EBE59}"/>
              </a:ext>
            </a:extLst>
          </p:cNvPr>
          <p:cNvSpPr txBox="1"/>
          <p:nvPr userDrawn="1"/>
        </p:nvSpPr>
        <p:spPr>
          <a:xfrm>
            <a:off x="6831241" y="262566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 dirty="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 dirty="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 dirty="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</a:p>
        </p:txBody>
      </p:sp>
    </p:spTree>
    <p:extLst>
      <p:ext uri="{BB962C8B-B14F-4D97-AF65-F5344CB8AC3E}">
        <p14:creationId xmlns:p14="http://schemas.microsoft.com/office/powerpoint/2010/main" val="1933468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l" defTabSz="796900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225" indent="-199225" algn="l" defTabSz="796900" rtl="0" eaLnBrk="1" latinLnBrk="0" hangingPunct="1">
        <a:lnSpc>
          <a:spcPct val="90000"/>
        </a:lnSpc>
        <a:spcBef>
          <a:spcPts val="872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675" indent="-199225" algn="l" defTabSz="796900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2092" kern="1200">
          <a:solidFill>
            <a:schemeClr val="tx1"/>
          </a:solidFill>
          <a:latin typeface="+mn-lt"/>
          <a:ea typeface="+mn-ea"/>
          <a:cs typeface="+mn-cs"/>
        </a:defRPr>
      </a:lvl2pPr>
      <a:lvl3pPr marL="996125" indent="-199225" algn="l" defTabSz="796900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743" kern="1200">
          <a:solidFill>
            <a:schemeClr val="tx1"/>
          </a:solidFill>
          <a:latin typeface="+mn-lt"/>
          <a:ea typeface="+mn-ea"/>
          <a:cs typeface="+mn-cs"/>
        </a:defRPr>
      </a:lvl3pPr>
      <a:lvl4pPr marL="1394574" indent="-199225" algn="l" defTabSz="796900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69" kern="1200">
          <a:solidFill>
            <a:schemeClr val="tx1"/>
          </a:solidFill>
          <a:latin typeface="+mn-lt"/>
          <a:ea typeface="+mn-ea"/>
          <a:cs typeface="+mn-cs"/>
        </a:defRPr>
      </a:lvl4pPr>
      <a:lvl5pPr marL="1793024" indent="-199225" algn="l" defTabSz="796900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69" kern="1200">
          <a:solidFill>
            <a:schemeClr val="tx1"/>
          </a:solidFill>
          <a:latin typeface="+mn-lt"/>
          <a:ea typeface="+mn-ea"/>
          <a:cs typeface="+mn-cs"/>
        </a:defRPr>
      </a:lvl5pPr>
      <a:lvl6pPr marL="2191474" indent="-199225" algn="l" defTabSz="796900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69" kern="1200">
          <a:solidFill>
            <a:schemeClr val="tx1"/>
          </a:solidFill>
          <a:latin typeface="+mn-lt"/>
          <a:ea typeface="+mn-ea"/>
          <a:cs typeface="+mn-cs"/>
        </a:defRPr>
      </a:lvl6pPr>
      <a:lvl7pPr marL="2589924" indent="-199225" algn="l" defTabSz="796900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69" kern="1200">
          <a:solidFill>
            <a:schemeClr val="tx1"/>
          </a:solidFill>
          <a:latin typeface="+mn-lt"/>
          <a:ea typeface="+mn-ea"/>
          <a:cs typeface="+mn-cs"/>
        </a:defRPr>
      </a:lvl7pPr>
      <a:lvl8pPr marL="2988374" indent="-199225" algn="l" defTabSz="796900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69" kern="1200">
          <a:solidFill>
            <a:schemeClr val="tx1"/>
          </a:solidFill>
          <a:latin typeface="+mn-lt"/>
          <a:ea typeface="+mn-ea"/>
          <a:cs typeface="+mn-cs"/>
        </a:defRPr>
      </a:lvl8pPr>
      <a:lvl9pPr marL="3386823" indent="-199225" algn="l" defTabSz="796900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00" rtl="0" eaLnBrk="1" latinLnBrk="0" hangingPunct="1">
        <a:defRPr sz="1569" kern="1200">
          <a:solidFill>
            <a:schemeClr val="tx1"/>
          </a:solidFill>
          <a:latin typeface="+mn-lt"/>
          <a:ea typeface="+mn-ea"/>
          <a:cs typeface="+mn-cs"/>
        </a:defRPr>
      </a:lvl1pPr>
      <a:lvl2pPr marL="398450" algn="l" defTabSz="796900" rtl="0" eaLnBrk="1" latinLnBrk="0" hangingPunct="1">
        <a:defRPr sz="1569" kern="1200">
          <a:solidFill>
            <a:schemeClr val="tx1"/>
          </a:solidFill>
          <a:latin typeface="+mn-lt"/>
          <a:ea typeface="+mn-ea"/>
          <a:cs typeface="+mn-cs"/>
        </a:defRPr>
      </a:lvl2pPr>
      <a:lvl3pPr marL="796900" algn="l" defTabSz="796900" rtl="0" eaLnBrk="1" latinLnBrk="0" hangingPunct="1">
        <a:defRPr sz="1569" kern="1200">
          <a:solidFill>
            <a:schemeClr val="tx1"/>
          </a:solidFill>
          <a:latin typeface="+mn-lt"/>
          <a:ea typeface="+mn-ea"/>
          <a:cs typeface="+mn-cs"/>
        </a:defRPr>
      </a:lvl3pPr>
      <a:lvl4pPr marL="1195349" algn="l" defTabSz="796900" rtl="0" eaLnBrk="1" latinLnBrk="0" hangingPunct="1">
        <a:defRPr sz="1569" kern="1200">
          <a:solidFill>
            <a:schemeClr val="tx1"/>
          </a:solidFill>
          <a:latin typeface="+mn-lt"/>
          <a:ea typeface="+mn-ea"/>
          <a:cs typeface="+mn-cs"/>
        </a:defRPr>
      </a:lvl4pPr>
      <a:lvl5pPr marL="1593799" algn="l" defTabSz="796900" rtl="0" eaLnBrk="1" latinLnBrk="0" hangingPunct="1">
        <a:defRPr sz="1569" kern="1200">
          <a:solidFill>
            <a:schemeClr val="tx1"/>
          </a:solidFill>
          <a:latin typeface="+mn-lt"/>
          <a:ea typeface="+mn-ea"/>
          <a:cs typeface="+mn-cs"/>
        </a:defRPr>
      </a:lvl5pPr>
      <a:lvl6pPr marL="1992249" algn="l" defTabSz="796900" rtl="0" eaLnBrk="1" latinLnBrk="0" hangingPunct="1">
        <a:defRPr sz="1569" kern="1200">
          <a:solidFill>
            <a:schemeClr val="tx1"/>
          </a:solidFill>
          <a:latin typeface="+mn-lt"/>
          <a:ea typeface="+mn-ea"/>
          <a:cs typeface="+mn-cs"/>
        </a:defRPr>
      </a:lvl6pPr>
      <a:lvl7pPr marL="2390699" algn="l" defTabSz="796900" rtl="0" eaLnBrk="1" latinLnBrk="0" hangingPunct="1">
        <a:defRPr sz="1569" kern="1200">
          <a:solidFill>
            <a:schemeClr val="tx1"/>
          </a:solidFill>
          <a:latin typeface="+mn-lt"/>
          <a:ea typeface="+mn-ea"/>
          <a:cs typeface="+mn-cs"/>
        </a:defRPr>
      </a:lvl7pPr>
      <a:lvl8pPr marL="2789149" algn="l" defTabSz="796900" rtl="0" eaLnBrk="1" latinLnBrk="0" hangingPunct="1">
        <a:defRPr sz="1569" kern="1200">
          <a:solidFill>
            <a:schemeClr val="tx1"/>
          </a:solidFill>
          <a:latin typeface="+mn-lt"/>
          <a:ea typeface="+mn-ea"/>
          <a:cs typeface="+mn-cs"/>
        </a:defRPr>
      </a:lvl8pPr>
      <a:lvl9pPr marL="3187598" algn="l" defTabSz="796900" rtl="0" eaLnBrk="1" latinLnBrk="0" hangingPunct="1">
        <a:defRPr sz="15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265" t="6325" r="4323" b="12927"/>
          <a:stretch>
            <a:fillRect/>
          </a:stretch>
        </p:blipFill>
        <p:spPr>
          <a:xfrm>
            <a:off x="2191043" y="1088639"/>
            <a:ext cx="6429671" cy="180741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41526" y="1439607"/>
            <a:ext cx="5916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>
                <a:solidFill>
                  <a:schemeClr val="bg1"/>
                </a:solidFill>
                <a:cs typeface="+mn-ea"/>
                <a:sym typeface="+mn-lt"/>
              </a:rPr>
              <a:t>让计算机“思考”</a:t>
            </a:r>
            <a:endParaRPr lang="zh-CN" altLang="en-US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60" name="组合 1274"/>
          <p:cNvGrpSpPr/>
          <p:nvPr/>
        </p:nvGrpSpPr>
        <p:grpSpPr>
          <a:xfrm>
            <a:off x="2441526" y="3237675"/>
            <a:ext cx="338686" cy="261779"/>
            <a:chOff x="5248276" y="1095375"/>
            <a:chExt cx="727075" cy="561976"/>
          </a:xfrm>
        </p:grpSpPr>
        <p:sp>
          <p:nvSpPr>
            <p:cNvPr id="61" name="Freeform 378"/>
            <p:cNvSpPr/>
            <p:nvPr/>
          </p:nvSpPr>
          <p:spPr bwMode="auto">
            <a:xfrm>
              <a:off x="5367339" y="1268413"/>
              <a:ext cx="39688" cy="144463"/>
            </a:xfrm>
            <a:custGeom>
              <a:avLst/>
              <a:gdLst/>
              <a:ahLst/>
              <a:cxnLst>
                <a:cxn ang="0">
                  <a:pos x="90" y="5"/>
                </a:cxn>
                <a:cxn ang="0">
                  <a:pos x="90" y="5"/>
                </a:cxn>
                <a:cxn ang="0">
                  <a:pos x="89" y="17"/>
                </a:cxn>
                <a:cxn ang="0">
                  <a:pos x="87" y="28"/>
                </a:cxn>
                <a:cxn ang="0">
                  <a:pos x="81" y="49"/>
                </a:cxn>
                <a:cxn ang="0">
                  <a:pos x="64" y="89"/>
                </a:cxn>
                <a:cxn ang="0">
                  <a:pos x="64" y="89"/>
                </a:cxn>
                <a:cxn ang="0">
                  <a:pos x="56" y="113"/>
                </a:cxn>
                <a:cxn ang="0">
                  <a:pos x="49" y="136"/>
                </a:cxn>
                <a:cxn ang="0">
                  <a:pos x="36" y="185"/>
                </a:cxn>
                <a:cxn ang="0">
                  <a:pos x="36" y="185"/>
                </a:cxn>
                <a:cxn ang="0">
                  <a:pos x="31" y="207"/>
                </a:cxn>
                <a:cxn ang="0">
                  <a:pos x="26" y="230"/>
                </a:cxn>
                <a:cxn ang="0">
                  <a:pos x="18" y="277"/>
                </a:cxn>
                <a:cxn ang="0">
                  <a:pos x="18" y="277"/>
                </a:cxn>
                <a:cxn ang="0">
                  <a:pos x="13" y="298"/>
                </a:cxn>
                <a:cxn ang="0">
                  <a:pos x="8" y="318"/>
                </a:cxn>
                <a:cxn ang="0">
                  <a:pos x="2" y="339"/>
                </a:cxn>
                <a:cxn ang="0">
                  <a:pos x="1" y="349"/>
                </a:cxn>
                <a:cxn ang="0">
                  <a:pos x="0" y="360"/>
                </a:cxn>
                <a:cxn ang="0">
                  <a:pos x="0" y="360"/>
                </a:cxn>
                <a:cxn ang="0">
                  <a:pos x="0" y="362"/>
                </a:cxn>
                <a:cxn ang="0">
                  <a:pos x="1" y="364"/>
                </a:cxn>
                <a:cxn ang="0">
                  <a:pos x="2" y="365"/>
                </a:cxn>
                <a:cxn ang="0">
                  <a:pos x="5" y="365"/>
                </a:cxn>
                <a:cxn ang="0">
                  <a:pos x="9" y="364"/>
                </a:cxn>
                <a:cxn ang="0">
                  <a:pos x="10" y="362"/>
                </a:cxn>
                <a:cxn ang="0">
                  <a:pos x="10" y="360"/>
                </a:cxn>
                <a:cxn ang="0">
                  <a:pos x="10" y="360"/>
                </a:cxn>
                <a:cxn ang="0">
                  <a:pos x="13" y="349"/>
                </a:cxn>
                <a:cxn ang="0">
                  <a:pos x="15" y="340"/>
                </a:cxn>
                <a:cxn ang="0">
                  <a:pos x="19" y="331"/>
                </a:cxn>
                <a:cxn ang="0">
                  <a:pos x="22" y="322"/>
                </a:cxn>
                <a:cxn ang="0">
                  <a:pos x="31" y="270"/>
                </a:cxn>
                <a:cxn ang="0">
                  <a:pos x="31" y="270"/>
                </a:cxn>
                <a:cxn ang="0">
                  <a:pos x="39" y="223"/>
                </a:cxn>
                <a:cxn ang="0">
                  <a:pos x="49" y="177"/>
                </a:cxn>
                <a:cxn ang="0">
                  <a:pos x="49" y="177"/>
                </a:cxn>
                <a:cxn ang="0">
                  <a:pos x="64" y="128"/>
                </a:cxn>
                <a:cxn ang="0">
                  <a:pos x="79" y="81"/>
                </a:cxn>
                <a:cxn ang="0">
                  <a:pos x="79" y="81"/>
                </a:cxn>
                <a:cxn ang="0">
                  <a:pos x="93" y="45"/>
                </a:cxn>
                <a:cxn ang="0">
                  <a:pos x="99" y="25"/>
                </a:cxn>
                <a:cxn ang="0">
                  <a:pos x="100" y="16"/>
                </a:cxn>
                <a:cxn ang="0">
                  <a:pos x="102" y="5"/>
                </a:cxn>
                <a:cxn ang="0">
                  <a:pos x="102" y="5"/>
                </a:cxn>
                <a:cxn ang="0">
                  <a:pos x="102" y="4"/>
                </a:cxn>
                <a:cxn ang="0">
                  <a:pos x="100" y="1"/>
                </a:cxn>
                <a:cxn ang="0">
                  <a:pos x="99" y="1"/>
                </a:cxn>
                <a:cxn ang="0">
                  <a:pos x="96" y="0"/>
                </a:cxn>
                <a:cxn ang="0">
                  <a:pos x="93" y="1"/>
                </a:cxn>
                <a:cxn ang="0">
                  <a:pos x="91" y="4"/>
                </a:cxn>
                <a:cxn ang="0">
                  <a:pos x="90" y="5"/>
                </a:cxn>
                <a:cxn ang="0">
                  <a:pos x="90" y="5"/>
                </a:cxn>
              </a:cxnLst>
              <a:rect l="0" t="0" r="r" b="b"/>
              <a:pathLst>
                <a:path w="102" h="365">
                  <a:moveTo>
                    <a:pt x="90" y="5"/>
                  </a:moveTo>
                  <a:lnTo>
                    <a:pt x="90" y="5"/>
                  </a:lnTo>
                  <a:lnTo>
                    <a:pt x="89" y="17"/>
                  </a:lnTo>
                  <a:lnTo>
                    <a:pt x="87" y="28"/>
                  </a:lnTo>
                  <a:lnTo>
                    <a:pt x="81" y="49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56" y="113"/>
                  </a:lnTo>
                  <a:lnTo>
                    <a:pt x="49" y="136"/>
                  </a:lnTo>
                  <a:lnTo>
                    <a:pt x="36" y="185"/>
                  </a:lnTo>
                  <a:lnTo>
                    <a:pt x="36" y="185"/>
                  </a:lnTo>
                  <a:lnTo>
                    <a:pt x="31" y="207"/>
                  </a:lnTo>
                  <a:lnTo>
                    <a:pt x="26" y="230"/>
                  </a:lnTo>
                  <a:lnTo>
                    <a:pt x="18" y="277"/>
                  </a:lnTo>
                  <a:lnTo>
                    <a:pt x="18" y="277"/>
                  </a:lnTo>
                  <a:lnTo>
                    <a:pt x="13" y="298"/>
                  </a:lnTo>
                  <a:lnTo>
                    <a:pt x="8" y="318"/>
                  </a:lnTo>
                  <a:lnTo>
                    <a:pt x="2" y="339"/>
                  </a:lnTo>
                  <a:lnTo>
                    <a:pt x="1" y="349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0" y="362"/>
                  </a:lnTo>
                  <a:lnTo>
                    <a:pt x="1" y="364"/>
                  </a:lnTo>
                  <a:lnTo>
                    <a:pt x="2" y="365"/>
                  </a:lnTo>
                  <a:lnTo>
                    <a:pt x="5" y="365"/>
                  </a:lnTo>
                  <a:lnTo>
                    <a:pt x="9" y="364"/>
                  </a:lnTo>
                  <a:lnTo>
                    <a:pt x="10" y="362"/>
                  </a:lnTo>
                  <a:lnTo>
                    <a:pt x="10" y="360"/>
                  </a:lnTo>
                  <a:lnTo>
                    <a:pt x="10" y="360"/>
                  </a:lnTo>
                  <a:lnTo>
                    <a:pt x="13" y="349"/>
                  </a:lnTo>
                  <a:lnTo>
                    <a:pt x="15" y="340"/>
                  </a:lnTo>
                  <a:lnTo>
                    <a:pt x="19" y="331"/>
                  </a:lnTo>
                  <a:lnTo>
                    <a:pt x="22" y="322"/>
                  </a:lnTo>
                  <a:lnTo>
                    <a:pt x="31" y="270"/>
                  </a:lnTo>
                  <a:lnTo>
                    <a:pt x="31" y="270"/>
                  </a:lnTo>
                  <a:lnTo>
                    <a:pt x="39" y="223"/>
                  </a:lnTo>
                  <a:lnTo>
                    <a:pt x="49" y="177"/>
                  </a:lnTo>
                  <a:lnTo>
                    <a:pt x="49" y="177"/>
                  </a:lnTo>
                  <a:lnTo>
                    <a:pt x="64" y="128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93" y="45"/>
                  </a:lnTo>
                  <a:lnTo>
                    <a:pt x="99" y="25"/>
                  </a:lnTo>
                  <a:lnTo>
                    <a:pt x="100" y="16"/>
                  </a:lnTo>
                  <a:lnTo>
                    <a:pt x="102" y="5"/>
                  </a:lnTo>
                  <a:lnTo>
                    <a:pt x="102" y="5"/>
                  </a:lnTo>
                  <a:lnTo>
                    <a:pt x="102" y="4"/>
                  </a:lnTo>
                  <a:lnTo>
                    <a:pt x="100" y="1"/>
                  </a:lnTo>
                  <a:lnTo>
                    <a:pt x="99" y="1"/>
                  </a:lnTo>
                  <a:lnTo>
                    <a:pt x="96" y="0"/>
                  </a:lnTo>
                  <a:lnTo>
                    <a:pt x="93" y="1"/>
                  </a:lnTo>
                  <a:lnTo>
                    <a:pt x="91" y="4"/>
                  </a:lnTo>
                  <a:lnTo>
                    <a:pt x="90" y="5"/>
                  </a:lnTo>
                  <a:lnTo>
                    <a:pt x="90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2" name="Freeform 379"/>
            <p:cNvSpPr/>
            <p:nvPr/>
          </p:nvSpPr>
          <p:spPr bwMode="auto">
            <a:xfrm>
              <a:off x="5426076" y="1354138"/>
              <a:ext cx="33338" cy="1285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75" y="3"/>
                </a:cxn>
                <a:cxn ang="0">
                  <a:pos x="71" y="11"/>
                </a:cxn>
                <a:cxn ang="0">
                  <a:pos x="69" y="20"/>
                </a:cxn>
                <a:cxn ang="0">
                  <a:pos x="63" y="37"/>
                </a:cxn>
                <a:cxn ang="0">
                  <a:pos x="55" y="71"/>
                </a:cxn>
                <a:cxn ang="0">
                  <a:pos x="55" y="71"/>
                </a:cxn>
                <a:cxn ang="0">
                  <a:pos x="49" y="91"/>
                </a:cxn>
                <a:cxn ang="0">
                  <a:pos x="42" y="110"/>
                </a:cxn>
                <a:cxn ang="0">
                  <a:pos x="36" y="130"/>
                </a:cxn>
                <a:cxn ang="0">
                  <a:pos x="32" y="149"/>
                </a:cxn>
                <a:cxn ang="0">
                  <a:pos x="32" y="149"/>
                </a:cxn>
                <a:cxn ang="0">
                  <a:pos x="27" y="196"/>
                </a:cxn>
                <a:cxn ang="0">
                  <a:pos x="23" y="220"/>
                </a:cxn>
                <a:cxn ang="0">
                  <a:pos x="19" y="244"/>
                </a:cxn>
                <a:cxn ang="0">
                  <a:pos x="19" y="244"/>
                </a:cxn>
                <a:cxn ang="0">
                  <a:pos x="15" y="261"/>
                </a:cxn>
                <a:cxn ang="0">
                  <a:pos x="11" y="279"/>
                </a:cxn>
                <a:cxn ang="0">
                  <a:pos x="11" y="279"/>
                </a:cxn>
                <a:cxn ang="0">
                  <a:pos x="8" y="288"/>
                </a:cxn>
                <a:cxn ang="0">
                  <a:pos x="7" y="298"/>
                </a:cxn>
                <a:cxn ang="0">
                  <a:pos x="6" y="309"/>
                </a:cxn>
                <a:cxn ang="0">
                  <a:pos x="3" y="313"/>
                </a:cxn>
                <a:cxn ang="0">
                  <a:pos x="2" y="317"/>
                </a:cxn>
                <a:cxn ang="0">
                  <a:pos x="2" y="317"/>
                </a:cxn>
                <a:cxn ang="0">
                  <a:pos x="0" y="319"/>
                </a:cxn>
                <a:cxn ang="0">
                  <a:pos x="0" y="321"/>
                </a:cxn>
                <a:cxn ang="0">
                  <a:pos x="2" y="323"/>
                </a:cxn>
                <a:cxn ang="0">
                  <a:pos x="3" y="325"/>
                </a:cxn>
                <a:cxn ang="0">
                  <a:pos x="7" y="325"/>
                </a:cxn>
                <a:cxn ang="0">
                  <a:pos x="10" y="325"/>
                </a:cxn>
                <a:cxn ang="0">
                  <a:pos x="11" y="323"/>
                </a:cxn>
                <a:cxn ang="0">
                  <a:pos x="11" y="323"/>
                </a:cxn>
                <a:cxn ang="0">
                  <a:pos x="15" y="317"/>
                </a:cxn>
                <a:cxn ang="0">
                  <a:pos x="18" y="310"/>
                </a:cxn>
                <a:cxn ang="0">
                  <a:pos x="21" y="295"/>
                </a:cxn>
                <a:cxn ang="0">
                  <a:pos x="24" y="279"/>
                </a:cxn>
                <a:cxn ang="0">
                  <a:pos x="27" y="264"/>
                </a:cxn>
                <a:cxn ang="0">
                  <a:pos x="27" y="264"/>
                </a:cxn>
                <a:cxn ang="0">
                  <a:pos x="31" y="245"/>
                </a:cxn>
                <a:cxn ang="0">
                  <a:pos x="33" y="227"/>
                </a:cxn>
                <a:cxn ang="0">
                  <a:pos x="38" y="187"/>
                </a:cxn>
                <a:cxn ang="0">
                  <a:pos x="38" y="187"/>
                </a:cxn>
                <a:cxn ang="0">
                  <a:pos x="42" y="164"/>
                </a:cxn>
                <a:cxn ang="0">
                  <a:pos x="46" y="140"/>
                </a:cxn>
                <a:cxn ang="0">
                  <a:pos x="52" y="117"/>
                </a:cxn>
                <a:cxn ang="0">
                  <a:pos x="59" y="94"/>
                </a:cxn>
                <a:cxn ang="0">
                  <a:pos x="59" y="94"/>
                </a:cxn>
                <a:cxn ang="0">
                  <a:pos x="66" y="72"/>
                </a:cxn>
                <a:cxn ang="0">
                  <a:pos x="71" y="51"/>
                </a:cxn>
                <a:cxn ang="0">
                  <a:pos x="76" y="29"/>
                </a:cxn>
                <a:cxn ang="0">
                  <a:pos x="80" y="19"/>
                </a:cxn>
                <a:cxn ang="0">
                  <a:pos x="86" y="9"/>
                </a:cxn>
                <a:cxn ang="0">
                  <a:pos x="86" y="9"/>
                </a:cxn>
                <a:cxn ang="0">
                  <a:pos x="87" y="7"/>
                </a:cxn>
                <a:cxn ang="0">
                  <a:pos x="86" y="4"/>
                </a:cxn>
                <a:cxn ang="0">
                  <a:pos x="83" y="2"/>
                </a:cxn>
                <a:cxn ang="0">
                  <a:pos x="79" y="0"/>
                </a:cxn>
                <a:cxn ang="0">
                  <a:pos x="78" y="2"/>
                </a:cxn>
                <a:cxn ang="0">
                  <a:pos x="75" y="3"/>
                </a:cxn>
                <a:cxn ang="0">
                  <a:pos x="75" y="3"/>
                </a:cxn>
              </a:cxnLst>
              <a:rect l="0" t="0" r="r" b="b"/>
              <a:pathLst>
                <a:path w="87" h="325">
                  <a:moveTo>
                    <a:pt x="75" y="3"/>
                  </a:moveTo>
                  <a:lnTo>
                    <a:pt x="75" y="3"/>
                  </a:lnTo>
                  <a:lnTo>
                    <a:pt x="71" y="11"/>
                  </a:lnTo>
                  <a:lnTo>
                    <a:pt x="69" y="20"/>
                  </a:lnTo>
                  <a:lnTo>
                    <a:pt x="63" y="37"/>
                  </a:lnTo>
                  <a:lnTo>
                    <a:pt x="55" y="71"/>
                  </a:lnTo>
                  <a:lnTo>
                    <a:pt x="55" y="71"/>
                  </a:lnTo>
                  <a:lnTo>
                    <a:pt x="49" y="91"/>
                  </a:lnTo>
                  <a:lnTo>
                    <a:pt x="42" y="110"/>
                  </a:lnTo>
                  <a:lnTo>
                    <a:pt x="36" y="130"/>
                  </a:lnTo>
                  <a:lnTo>
                    <a:pt x="32" y="149"/>
                  </a:lnTo>
                  <a:lnTo>
                    <a:pt x="32" y="149"/>
                  </a:lnTo>
                  <a:lnTo>
                    <a:pt x="27" y="196"/>
                  </a:lnTo>
                  <a:lnTo>
                    <a:pt x="23" y="220"/>
                  </a:lnTo>
                  <a:lnTo>
                    <a:pt x="19" y="244"/>
                  </a:lnTo>
                  <a:lnTo>
                    <a:pt x="19" y="244"/>
                  </a:lnTo>
                  <a:lnTo>
                    <a:pt x="15" y="261"/>
                  </a:lnTo>
                  <a:lnTo>
                    <a:pt x="11" y="279"/>
                  </a:lnTo>
                  <a:lnTo>
                    <a:pt x="11" y="279"/>
                  </a:lnTo>
                  <a:lnTo>
                    <a:pt x="8" y="288"/>
                  </a:lnTo>
                  <a:lnTo>
                    <a:pt x="7" y="298"/>
                  </a:lnTo>
                  <a:lnTo>
                    <a:pt x="6" y="309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2" y="317"/>
                  </a:lnTo>
                  <a:lnTo>
                    <a:pt x="0" y="319"/>
                  </a:lnTo>
                  <a:lnTo>
                    <a:pt x="0" y="321"/>
                  </a:lnTo>
                  <a:lnTo>
                    <a:pt x="2" y="323"/>
                  </a:lnTo>
                  <a:lnTo>
                    <a:pt x="3" y="325"/>
                  </a:lnTo>
                  <a:lnTo>
                    <a:pt x="7" y="325"/>
                  </a:lnTo>
                  <a:lnTo>
                    <a:pt x="10" y="325"/>
                  </a:lnTo>
                  <a:lnTo>
                    <a:pt x="11" y="323"/>
                  </a:lnTo>
                  <a:lnTo>
                    <a:pt x="11" y="323"/>
                  </a:lnTo>
                  <a:lnTo>
                    <a:pt x="15" y="317"/>
                  </a:lnTo>
                  <a:lnTo>
                    <a:pt x="18" y="310"/>
                  </a:lnTo>
                  <a:lnTo>
                    <a:pt x="21" y="295"/>
                  </a:lnTo>
                  <a:lnTo>
                    <a:pt x="24" y="279"/>
                  </a:lnTo>
                  <a:lnTo>
                    <a:pt x="27" y="264"/>
                  </a:lnTo>
                  <a:lnTo>
                    <a:pt x="27" y="264"/>
                  </a:lnTo>
                  <a:lnTo>
                    <a:pt x="31" y="245"/>
                  </a:lnTo>
                  <a:lnTo>
                    <a:pt x="33" y="227"/>
                  </a:lnTo>
                  <a:lnTo>
                    <a:pt x="38" y="187"/>
                  </a:lnTo>
                  <a:lnTo>
                    <a:pt x="38" y="187"/>
                  </a:lnTo>
                  <a:lnTo>
                    <a:pt x="42" y="164"/>
                  </a:lnTo>
                  <a:lnTo>
                    <a:pt x="46" y="140"/>
                  </a:lnTo>
                  <a:lnTo>
                    <a:pt x="52" y="117"/>
                  </a:lnTo>
                  <a:lnTo>
                    <a:pt x="59" y="94"/>
                  </a:lnTo>
                  <a:lnTo>
                    <a:pt x="59" y="94"/>
                  </a:lnTo>
                  <a:lnTo>
                    <a:pt x="66" y="72"/>
                  </a:lnTo>
                  <a:lnTo>
                    <a:pt x="71" y="51"/>
                  </a:lnTo>
                  <a:lnTo>
                    <a:pt x="76" y="29"/>
                  </a:lnTo>
                  <a:lnTo>
                    <a:pt x="80" y="19"/>
                  </a:lnTo>
                  <a:lnTo>
                    <a:pt x="86" y="9"/>
                  </a:lnTo>
                  <a:lnTo>
                    <a:pt x="86" y="9"/>
                  </a:lnTo>
                  <a:lnTo>
                    <a:pt x="87" y="7"/>
                  </a:lnTo>
                  <a:lnTo>
                    <a:pt x="86" y="4"/>
                  </a:lnTo>
                  <a:lnTo>
                    <a:pt x="83" y="2"/>
                  </a:lnTo>
                  <a:lnTo>
                    <a:pt x="79" y="0"/>
                  </a:lnTo>
                  <a:lnTo>
                    <a:pt x="78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3" name="Freeform 380"/>
            <p:cNvSpPr/>
            <p:nvPr/>
          </p:nvSpPr>
          <p:spPr bwMode="auto">
            <a:xfrm>
              <a:off x="5492751" y="1465263"/>
              <a:ext cx="25400" cy="90488"/>
            </a:xfrm>
            <a:custGeom>
              <a:avLst/>
              <a:gdLst/>
              <a:ahLst/>
              <a:cxnLst>
                <a:cxn ang="0">
                  <a:pos x="52" y="3"/>
                </a:cxn>
                <a:cxn ang="0">
                  <a:pos x="52" y="3"/>
                </a:cxn>
                <a:cxn ang="0">
                  <a:pos x="46" y="13"/>
                </a:cxn>
                <a:cxn ang="0">
                  <a:pos x="42" y="24"/>
                </a:cxn>
                <a:cxn ang="0">
                  <a:pos x="34" y="45"/>
                </a:cxn>
                <a:cxn ang="0">
                  <a:pos x="29" y="67"/>
                </a:cxn>
                <a:cxn ang="0">
                  <a:pos x="23" y="90"/>
                </a:cxn>
                <a:cxn ang="0">
                  <a:pos x="23" y="90"/>
                </a:cxn>
                <a:cxn ang="0">
                  <a:pos x="16" y="122"/>
                </a:cxn>
                <a:cxn ang="0">
                  <a:pos x="10" y="154"/>
                </a:cxn>
                <a:cxn ang="0">
                  <a:pos x="0" y="221"/>
                </a:cxn>
                <a:cxn ang="0">
                  <a:pos x="0" y="221"/>
                </a:cxn>
                <a:cxn ang="0">
                  <a:pos x="0" y="224"/>
                </a:cxn>
                <a:cxn ang="0">
                  <a:pos x="1" y="225"/>
                </a:cxn>
                <a:cxn ang="0">
                  <a:pos x="5" y="228"/>
                </a:cxn>
                <a:cxn ang="0">
                  <a:pos x="6" y="228"/>
                </a:cxn>
                <a:cxn ang="0">
                  <a:pos x="9" y="228"/>
                </a:cxn>
                <a:cxn ang="0">
                  <a:pos x="10" y="226"/>
                </a:cxn>
                <a:cxn ang="0">
                  <a:pos x="12" y="224"/>
                </a:cxn>
                <a:cxn ang="0">
                  <a:pos x="12" y="224"/>
                </a:cxn>
                <a:cxn ang="0">
                  <a:pos x="16" y="194"/>
                </a:cxn>
                <a:cxn ang="0">
                  <a:pos x="22" y="164"/>
                </a:cxn>
                <a:cxn ang="0">
                  <a:pos x="27" y="134"/>
                </a:cxn>
                <a:cxn ang="0">
                  <a:pos x="33" y="103"/>
                </a:cxn>
                <a:cxn ang="0">
                  <a:pos x="33" y="103"/>
                </a:cxn>
                <a:cxn ang="0">
                  <a:pos x="36" y="79"/>
                </a:cxn>
                <a:cxn ang="0">
                  <a:pos x="42" y="54"/>
                </a:cxn>
                <a:cxn ang="0">
                  <a:pos x="46" y="42"/>
                </a:cxn>
                <a:cxn ang="0">
                  <a:pos x="51" y="30"/>
                </a:cxn>
                <a:cxn ang="0">
                  <a:pos x="56" y="18"/>
                </a:cxn>
                <a:cxn ang="0">
                  <a:pos x="61" y="8"/>
                </a:cxn>
                <a:cxn ang="0">
                  <a:pos x="61" y="8"/>
                </a:cxn>
                <a:cxn ang="0">
                  <a:pos x="63" y="7"/>
                </a:cxn>
                <a:cxn ang="0">
                  <a:pos x="63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53" y="1"/>
                </a:cxn>
                <a:cxn ang="0">
                  <a:pos x="52" y="3"/>
                </a:cxn>
                <a:cxn ang="0">
                  <a:pos x="52" y="3"/>
                </a:cxn>
              </a:cxnLst>
              <a:rect l="0" t="0" r="r" b="b"/>
              <a:pathLst>
                <a:path w="63" h="228">
                  <a:moveTo>
                    <a:pt x="52" y="3"/>
                  </a:moveTo>
                  <a:lnTo>
                    <a:pt x="52" y="3"/>
                  </a:lnTo>
                  <a:lnTo>
                    <a:pt x="46" y="13"/>
                  </a:lnTo>
                  <a:lnTo>
                    <a:pt x="42" y="24"/>
                  </a:lnTo>
                  <a:lnTo>
                    <a:pt x="34" y="45"/>
                  </a:lnTo>
                  <a:lnTo>
                    <a:pt x="29" y="67"/>
                  </a:lnTo>
                  <a:lnTo>
                    <a:pt x="23" y="90"/>
                  </a:lnTo>
                  <a:lnTo>
                    <a:pt x="23" y="90"/>
                  </a:lnTo>
                  <a:lnTo>
                    <a:pt x="16" y="122"/>
                  </a:lnTo>
                  <a:lnTo>
                    <a:pt x="10" y="154"/>
                  </a:lnTo>
                  <a:lnTo>
                    <a:pt x="0" y="221"/>
                  </a:lnTo>
                  <a:lnTo>
                    <a:pt x="0" y="221"/>
                  </a:lnTo>
                  <a:lnTo>
                    <a:pt x="0" y="224"/>
                  </a:lnTo>
                  <a:lnTo>
                    <a:pt x="1" y="225"/>
                  </a:lnTo>
                  <a:lnTo>
                    <a:pt x="5" y="228"/>
                  </a:lnTo>
                  <a:lnTo>
                    <a:pt x="6" y="228"/>
                  </a:lnTo>
                  <a:lnTo>
                    <a:pt x="9" y="228"/>
                  </a:lnTo>
                  <a:lnTo>
                    <a:pt x="10" y="226"/>
                  </a:lnTo>
                  <a:lnTo>
                    <a:pt x="12" y="224"/>
                  </a:lnTo>
                  <a:lnTo>
                    <a:pt x="12" y="224"/>
                  </a:lnTo>
                  <a:lnTo>
                    <a:pt x="16" y="194"/>
                  </a:lnTo>
                  <a:lnTo>
                    <a:pt x="22" y="164"/>
                  </a:lnTo>
                  <a:lnTo>
                    <a:pt x="27" y="134"/>
                  </a:lnTo>
                  <a:lnTo>
                    <a:pt x="33" y="103"/>
                  </a:lnTo>
                  <a:lnTo>
                    <a:pt x="33" y="103"/>
                  </a:lnTo>
                  <a:lnTo>
                    <a:pt x="36" y="79"/>
                  </a:lnTo>
                  <a:lnTo>
                    <a:pt x="42" y="54"/>
                  </a:lnTo>
                  <a:lnTo>
                    <a:pt x="46" y="42"/>
                  </a:lnTo>
                  <a:lnTo>
                    <a:pt x="51" y="30"/>
                  </a:lnTo>
                  <a:lnTo>
                    <a:pt x="56" y="1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3" y="7"/>
                  </a:lnTo>
                  <a:lnTo>
                    <a:pt x="63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3" y="1"/>
                  </a:lnTo>
                  <a:lnTo>
                    <a:pt x="52" y="3"/>
                  </a:lnTo>
                  <a:lnTo>
                    <a:pt x="52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4" name="Freeform 381"/>
            <p:cNvSpPr/>
            <p:nvPr/>
          </p:nvSpPr>
          <p:spPr bwMode="auto">
            <a:xfrm>
              <a:off x="5516564" y="1489076"/>
              <a:ext cx="17463" cy="7620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21" y="48"/>
                </a:cxn>
                <a:cxn ang="0">
                  <a:pos x="11" y="94"/>
                </a:cxn>
                <a:cxn ang="0">
                  <a:pos x="7" y="117"/>
                </a:cxn>
                <a:cxn ang="0">
                  <a:pos x="3" y="141"/>
                </a:cxn>
                <a:cxn ang="0">
                  <a:pos x="0" y="163"/>
                </a:cxn>
                <a:cxn ang="0">
                  <a:pos x="0" y="188"/>
                </a:cxn>
                <a:cxn ang="0">
                  <a:pos x="0" y="188"/>
                </a:cxn>
                <a:cxn ang="0">
                  <a:pos x="0" y="189"/>
                </a:cxn>
                <a:cxn ang="0">
                  <a:pos x="2" y="192"/>
                </a:cxn>
                <a:cxn ang="0">
                  <a:pos x="6" y="193"/>
                </a:cxn>
                <a:cxn ang="0">
                  <a:pos x="10" y="192"/>
                </a:cxn>
                <a:cxn ang="0">
                  <a:pos x="11" y="189"/>
                </a:cxn>
                <a:cxn ang="0">
                  <a:pos x="11" y="188"/>
                </a:cxn>
                <a:cxn ang="0">
                  <a:pos x="11" y="188"/>
                </a:cxn>
                <a:cxn ang="0">
                  <a:pos x="12" y="164"/>
                </a:cxn>
                <a:cxn ang="0">
                  <a:pos x="15" y="141"/>
                </a:cxn>
                <a:cxn ang="0">
                  <a:pos x="17" y="119"/>
                </a:cxn>
                <a:cxn ang="0">
                  <a:pos x="23" y="95"/>
                </a:cxn>
                <a:cxn ang="0">
                  <a:pos x="33" y="51"/>
                </a:cxn>
                <a:cxn ang="0">
                  <a:pos x="45" y="6"/>
                </a:cxn>
                <a:cxn ang="0">
                  <a:pos x="45" y="6"/>
                </a:cxn>
                <a:cxn ang="0">
                  <a:pos x="46" y="4"/>
                </a:cxn>
                <a:cxn ang="0">
                  <a:pos x="45" y="2"/>
                </a:cxn>
                <a:cxn ang="0">
                  <a:pos x="41" y="0"/>
                </a:cxn>
                <a:cxn ang="0">
                  <a:pos x="37" y="0"/>
                </a:cxn>
                <a:cxn ang="0">
                  <a:pos x="36" y="1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46" h="193">
                  <a:moveTo>
                    <a:pt x="34" y="4"/>
                  </a:moveTo>
                  <a:lnTo>
                    <a:pt x="34" y="4"/>
                  </a:lnTo>
                  <a:lnTo>
                    <a:pt x="21" y="48"/>
                  </a:lnTo>
                  <a:lnTo>
                    <a:pt x="11" y="94"/>
                  </a:lnTo>
                  <a:lnTo>
                    <a:pt x="7" y="117"/>
                  </a:lnTo>
                  <a:lnTo>
                    <a:pt x="3" y="141"/>
                  </a:lnTo>
                  <a:lnTo>
                    <a:pt x="0" y="163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0" y="189"/>
                  </a:lnTo>
                  <a:lnTo>
                    <a:pt x="2" y="192"/>
                  </a:lnTo>
                  <a:lnTo>
                    <a:pt x="6" y="193"/>
                  </a:lnTo>
                  <a:lnTo>
                    <a:pt x="10" y="192"/>
                  </a:lnTo>
                  <a:lnTo>
                    <a:pt x="11" y="189"/>
                  </a:lnTo>
                  <a:lnTo>
                    <a:pt x="11" y="188"/>
                  </a:lnTo>
                  <a:lnTo>
                    <a:pt x="11" y="188"/>
                  </a:lnTo>
                  <a:lnTo>
                    <a:pt x="12" y="164"/>
                  </a:lnTo>
                  <a:lnTo>
                    <a:pt x="15" y="141"/>
                  </a:lnTo>
                  <a:lnTo>
                    <a:pt x="17" y="119"/>
                  </a:lnTo>
                  <a:lnTo>
                    <a:pt x="23" y="95"/>
                  </a:lnTo>
                  <a:lnTo>
                    <a:pt x="33" y="51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5" y="2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5" name="Freeform 382"/>
            <p:cNvSpPr/>
            <p:nvPr/>
          </p:nvSpPr>
          <p:spPr bwMode="auto">
            <a:xfrm>
              <a:off x="5478464" y="1268413"/>
              <a:ext cx="228600" cy="104775"/>
            </a:xfrm>
            <a:custGeom>
              <a:avLst/>
              <a:gdLst/>
              <a:ahLst/>
              <a:cxnLst>
                <a:cxn ang="0">
                  <a:pos x="569" y="0"/>
                </a:cxn>
                <a:cxn ang="0">
                  <a:pos x="540" y="9"/>
                </a:cxn>
                <a:cxn ang="0">
                  <a:pos x="512" y="22"/>
                </a:cxn>
                <a:cxn ang="0">
                  <a:pos x="460" y="51"/>
                </a:cxn>
                <a:cxn ang="0">
                  <a:pos x="418" y="72"/>
                </a:cxn>
                <a:cxn ang="0">
                  <a:pos x="333" y="107"/>
                </a:cxn>
                <a:cxn ang="0">
                  <a:pos x="290" y="123"/>
                </a:cxn>
                <a:cxn ang="0">
                  <a:pos x="217" y="151"/>
                </a:cxn>
                <a:cxn ang="0">
                  <a:pos x="145" y="183"/>
                </a:cxn>
                <a:cxn ang="0">
                  <a:pos x="109" y="200"/>
                </a:cxn>
                <a:cxn ang="0">
                  <a:pos x="74" y="217"/>
                </a:cxn>
                <a:cxn ang="0">
                  <a:pos x="22" y="246"/>
                </a:cxn>
                <a:cxn ang="0">
                  <a:pos x="4" y="251"/>
                </a:cxn>
                <a:cxn ang="0">
                  <a:pos x="1" y="253"/>
                </a:cxn>
                <a:cxn ang="0">
                  <a:pos x="0" y="258"/>
                </a:cxn>
                <a:cxn ang="0">
                  <a:pos x="4" y="263"/>
                </a:cxn>
                <a:cxn ang="0">
                  <a:pos x="6" y="263"/>
                </a:cxn>
                <a:cxn ang="0">
                  <a:pos x="36" y="253"/>
                </a:cxn>
                <a:cxn ang="0">
                  <a:pos x="64" y="237"/>
                </a:cxn>
                <a:cxn ang="0">
                  <a:pos x="81" y="228"/>
                </a:cxn>
                <a:cxn ang="0">
                  <a:pos x="132" y="202"/>
                </a:cxn>
                <a:cxn ang="0">
                  <a:pos x="171" y="183"/>
                </a:cxn>
                <a:cxn ang="0">
                  <a:pos x="252" y="149"/>
                </a:cxn>
                <a:cxn ang="0">
                  <a:pos x="294" y="135"/>
                </a:cxn>
                <a:cxn ang="0">
                  <a:pos x="370" y="105"/>
                </a:cxn>
                <a:cxn ang="0">
                  <a:pos x="446" y="71"/>
                </a:cxn>
                <a:cxn ang="0">
                  <a:pos x="482" y="54"/>
                </a:cxn>
                <a:cxn ang="0">
                  <a:pos x="519" y="34"/>
                </a:cxn>
                <a:cxn ang="0">
                  <a:pos x="532" y="28"/>
                </a:cxn>
                <a:cxn ang="0">
                  <a:pos x="558" y="16"/>
                </a:cxn>
                <a:cxn ang="0">
                  <a:pos x="571" y="12"/>
                </a:cxn>
                <a:cxn ang="0">
                  <a:pos x="575" y="9"/>
                </a:cxn>
                <a:cxn ang="0">
                  <a:pos x="573" y="1"/>
                </a:cxn>
                <a:cxn ang="0">
                  <a:pos x="569" y="0"/>
                </a:cxn>
              </a:cxnLst>
              <a:rect l="0" t="0" r="r" b="b"/>
              <a:pathLst>
                <a:path w="575" h="263">
                  <a:moveTo>
                    <a:pt x="569" y="0"/>
                  </a:moveTo>
                  <a:lnTo>
                    <a:pt x="569" y="0"/>
                  </a:lnTo>
                  <a:lnTo>
                    <a:pt x="554" y="4"/>
                  </a:lnTo>
                  <a:lnTo>
                    <a:pt x="540" y="9"/>
                  </a:lnTo>
                  <a:lnTo>
                    <a:pt x="527" y="16"/>
                  </a:lnTo>
                  <a:lnTo>
                    <a:pt x="512" y="22"/>
                  </a:lnTo>
                  <a:lnTo>
                    <a:pt x="486" y="38"/>
                  </a:lnTo>
                  <a:lnTo>
                    <a:pt x="460" y="51"/>
                  </a:lnTo>
                  <a:lnTo>
                    <a:pt x="460" y="51"/>
                  </a:lnTo>
                  <a:lnTo>
                    <a:pt x="418" y="72"/>
                  </a:lnTo>
                  <a:lnTo>
                    <a:pt x="376" y="90"/>
                  </a:lnTo>
                  <a:lnTo>
                    <a:pt x="333" y="107"/>
                  </a:lnTo>
                  <a:lnTo>
                    <a:pt x="290" y="123"/>
                  </a:lnTo>
                  <a:lnTo>
                    <a:pt x="290" y="123"/>
                  </a:lnTo>
                  <a:lnTo>
                    <a:pt x="253" y="138"/>
                  </a:lnTo>
                  <a:lnTo>
                    <a:pt x="217" y="151"/>
                  </a:lnTo>
                  <a:lnTo>
                    <a:pt x="180" y="166"/>
                  </a:lnTo>
                  <a:lnTo>
                    <a:pt x="145" y="183"/>
                  </a:lnTo>
                  <a:lnTo>
                    <a:pt x="145" y="183"/>
                  </a:lnTo>
                  <a:lnTo>
                    <a:pt x="109" y="200"/>
                  </a:lnTo>
                  <a:lnTo>
                    <a:pt x="74" y="217"/>
                  </a:lnTo>
                  <a:lnTo>
                    <a:pt x="74" y="217"/>
                  </a:lnTo>
                  <a:lnTo>
                    <a:pt x="40" y="237"/>
                  </a:lnTo>
                  <a:lnTo>
                    <a:pt x="22" y="246"/>
                  </a:lnTo>
                  <a:lnTo>
                    <a:pt x="13" y="249"/>
                  </a:lnTo>
                  <a:lnTo>
                    <a:pt x="4" y="251"/>
                  </a:lnTo>
                  <a:lnTo>
                    <a:pt x="4" y="251"/>
                  </a:lnTo>
                  <a:lnTo>
                    <a:pt x="1" y="253"/>
                  </a:lnTo>
                  <a:lnTo>
                    <a:pt x="0" y="254"/>
                  </a:lnTo>
                  <a:lnTo>
                    <a:pt x="0" y="258"/>
                  </a:lnTo>
                  <a:lnTo>
                    <a:pt x="2" y="262"/>
                  </a:lnTo>
                  <a:lnTo>
                    <a:pt x="4" y="263"/>
                  </a:lnTo>
                  <a:lnTo>
                    <a:pt x="6" y="263"/>
                  </a:lnTo>
                  <a:lnTo>
                    <a:pt x="6" y="263"/>
                  </a:lnTo>
                  <a:lnTo>
                    <a:pt x="22" y="258"/>
                  </a:lnTo>
                  <a:lnTo>
                    <a:pt x="36" y="253"/>
                  </a:lnTo>
                  <a:lnTo>
                    <a:pt x="51" y="245"/>
                  </a:lnTo>
                  <a:lnTo>
                    <a:pt x="64" y="237"/>
                  </a:lnTo>
                  <a:lnTo>
                    <a:pt x="64" y="237"/>
                  </a:lnTo>
                  <a:lnTo>
                    <a:pt x="81" y="228"/>
                  </a:lnTo>
                  <a:lnTo>
                    <a:pt x="98" y="219"/>
                  </a:lnTo>
                  <a:lnTo>
                    <a:pt x="132" y="202"/>
                  </a:lnTo>
                  <a:lnTo>
                    <a:pt x="132" y="202"/>
                  </a:lnTo>
                  <a:lnTo>
                    <a:pt x="171" y="183"/>
                  </a:lnTo>
                  <a:lnTo>
                    <a:pt x="212" y="165"/>
                  </a:lnTo>
                  <a:lnTo>
                    <a:pt x="252" y="149"/>
                  </a:lnTo>
                  <a:lnTo>
                    <a:pt x="294" y="135"/>
                  </a:lnTo>
                  <a:lnTo>
                    <a:pt x="294" y="135"/>
                  </a:lnTo>
                  <a:lnTo>
                    <a:pt x="332" y="121"/>
                  </a:lnTo>
                  <a:lnTo>
                    <a:pt x="370" y="105"/>
                  </a:lnTo>
                  <a:lnTo>
                    <a:pt x="408" y="88"/>
                  </a:lnTo>
                  <a:lnTo>
                    <a:pt x="446" y="71"/>
                  </a:lnTo>
                  <a:lnTo>
                    <a:pt x="446" y="71"/>
                  </a:lnTo>
                  <a:lnTo>
                    <a:pt x="482" y="54"/>
                  </a:lnTo>
                  <a:lnTo>
                    <a:pt x="501" y="45"/>
                  </a:lnTo>
                  <a:lnTo>
                    <a:pt x="519" y="34"/>
                  </a:lnTo>
                  <a:lnTo>
                    <a:pt x="519" y="34"/>
                  </a:lnTo>
                  <a:lnTo>
                    <a:pt x="532" y="28"/>
                  </a:lnTo>
                  <a:lnTo>
                    <a:pt x="544" y="21"/>
                  </a:lnTo>
                  <a:lnTo>
                    <a:pt x="558" y="16"/>
                  </a:lnTo>
                  <a:lnTo>
                    <a:pt x="571" y="12"/>
                  </a:lnTo>
                  <a:lnTo>
                    <a:pt x="571" y="12"/>
                  </a:lnTo>
                  <a:lnTo>
                    <a:pt x="574" y="11"/>
                  </a:lnTo>
                  <a:lnTo>
                    <a:pt x="575" y="9"/>
                  </a:lnTo>
                  <a:lnTo>
                    <a:pt x="575" y="5"/>
                  </a:lnTo>
                  <a:lnTo>
                    <a:pt x="573" y="1"/>
                  </a:lnTo>
                  <a:lnTo>
                    <a:pt x="571" y="0"/>
                  </a:lnTo>
                  <a:lnTo>
                    <a:pt x="569" y="0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6" name="Freeform 383"/>
            <p:cNvSpPr/>
            <p:nvPr/>
          </p:nvSpPr>
          <p:spPr bwMode="auto">
            <a:xfrm>
              <a:off x="5513389" y="1352551"/>
              <a:ext cx="195263" cy="92075"/>
            </a:xfrm>
            <a:custGeom>
              <a:avLst/>
              <a:gdLst/>
              <a:ahLst/>
              <a:cxnLst>
                <a:cxn ang="0">
                  <a:pos x="484" y="0"/>
                </a:cxn>
                <a:cxn ang="0">
                  <a:pos x="484" y="0"/>
                </a:cxn>
                <a:cxn ang="0">
                  <a:pos x="452" y="11"/>
                </a:cxn>
                <a:cxn ang="0">
                  <a:pos x="422" y="24"/>
                </a:cxn>
                <a:cxn ang="0">
                  <a:pos x="392" y="38"/>
                </a:cxn>
                <a:cxn ang="0">
                  <a:pos x="361" y="51"/>
                </a:cxn>
                <a:cxn ang="0">
                  <a:pos x="361" y="51"/>
                </a:cxn>
                <a:cxn ang="0">
                  <a:pos x="299" y="77"/>
                </a:cxn>
                <a:cxn ang="0">
                  <a:pos x="239" y="103"/>
                </a:cxn>
                <a:cxn ang="0">
                  <a:pos x="239" y="103"/>
                </a:cxn>
                <a:cxn ang="0">
                  <a:pos x="179" y="130"/>
                </a:cxn>
                <a:cxn ang="0">
                  <a:pos x="119" y="157"/>
                </a:cxn>
                <a:cxn ang="0">
                  <a:pos x="119" y="157"/>
                </a:cxn>
                <a:cxn ang="0">
                  <a:pos x="90" y="171"/>
                </a:cxn>
                <a:cxn ang="0">
                  <a:pos x="61" y="190"/>
                </a:cxn>
                <a:cxn ang="0">
                  <a:pos x="33" y="207"/>
                </a:cxn>
                <a:cxn ang="0">
                  <a:pos x="4" y="222"/>
                </a:cxn>
                <a:cxn ang="0">
                  <a:pos x="4" y="222"/>
                </a:cxn>
                <a:cxn ang="0">
                  <a:pos x="1" y="225"/>
                </a:cxn>
                <a:cxn ang="0">
                  <a:pos x="0" y="226"/>
                </a:cxn>
                <a:cxn ang="0">
                  <a:pos x="1" y="230"/>
                </a:cxn>
                <a:cxn ang="0">
                  <a:pos x="4" y="233"/>
                </a:cxn>
                <a:cxn ang="0">
                  <a:pos x="6" y="233"/>
                </a:cxn>
                <a:cxn ang="0">
                  <a:pos x="9" y="233"/>
                </a:cxn>
                <a:cxn ang="0">
                  <a:pos x="9" y="233"/>
                </a:cxn>
                <a:cxn ang="0">
                  <a:pos x="36" y="218"/>
                </a:cxn>
                <a:cxn ang="0">
                  <a:pos x="64" y="203"/>
                </a:cxn>
                <a:cxn ang="0">
                  <a:pos x="91" y="187"/>
                </a:cxn>
                <a:cxn ang="0">
                  <a:pos x="118" y="170"/>
                </a:cxn>
                <a:cxn ang="0">
                  <a:pos x="118" y="170"/>
                </a:cxn>
                <a:cxn ang="0">
                  <a:pos x="131" y="162"/>
                </a:cxn>
                <a:cxn ang="0">
                  <a:pos x="146" y="157"/>
                </a:cxn>
                <a:cxn ang="0">
                  <a:pos x="161" y="152"/>
                </a:cxn>
                <a:cxn ang="0">
                  <a:pos x="175" y="145"/>
                </a:cxn>
                <a:cxn ang="0">
                  <a:pos x="175" y="145"/>
                </a:cxn>
                <a:cxn ang="0">
                  <a:pos x="235" y="118"/>
                </a:cxn>
                <a:cxn ang="0">
                  <a:pos x="235" y="118"/>
                </a:cxn>
                <a:cxn ang="0">
                  <a:pos x="299" y="89"/>
                </a:cxn>
                <a:cxn ang="0">
                  <a:pos x="365" y="62"/>
                </a:cxn>
                <a:cxn ang="0">
                  <a:pos x="365" y="62"/>
                </a:cxn>
                <a:cxn ang="0">
                  <a:pos x="396" y="48"/>
                </a:cxn>
                <a:cxn ang="0">
                  <a:pos x="412" y="42"/>
                </a:cxn>
                <a:cxn ang="0">
                  <a:pos x="428" y="37"/>
                </a:cxn>
                <a:cxn ang="0">
                  <a:pos x="428" y="37"/>
                </a:cxn>
                <a:cxn ang="0">
                  <a:pos x="442" y="31"/>
                </a:cxn>
                <a:cxn ang="0">
                  <a:pos x="458" y="24"/>
                </a:cxn>
                <a:cxn ang="0">
                  <a:pos x="472" y="17"/>
                </a:cxn>
                <a:cxn ang="0">
                  <a:pos x="488" y="11"/>
                </a:cxn>
                <a:cxn ang="0">
                  <a:pos x="488" y="11"/>
                </a:cxn>
                <a:cxn ang="0">
                  <a:pos x="489" y="9"/>
                </a:cxn>
                <a:cxn ang="0">
                  <a:pos x="490" y="8"/>
                </a:cxn>
                <a:cxn ang="0">
                  <a:pos x="490" y="4"/>
                </a:cxn>
                <a:cxn ang="0">
                  <a:pos x="489" y="0"/>
                </a:cxn>
                <a:cxn ang="0">
                  <a:pos x="486" y="0"/>
                </a:cxn>
                <a:cxn ang="0">
                  <a:pos x="484" y="0"/>
                </a:cxn>
                <a:cxn ang="0">
                  <a:pos x="484" y="0"/>
                </a:cxn>
              </a:cxnLst>
              <a:rect l="0" t="0" r="r" b="b"/>
              <a:pathLst>
                <a:path w="490" h="233">
                  <a:moveTo>
                    <a:pt x="484" y="0"/>
                  </a:moveTo>
                  <a:lnTo>
                    <a:pt x="484" y="0"/>
                  </a:lnTo>
                  <a:lnTo>
                    <a:pt x="452" y="11"/>
                  </a:lnTo>
                  <a:lnTo>
                    <a:pt x="422" y="24"/>
                  </a:lnTo>
                  <a:lnTo>
                    <a:pt x="392" y="38"/>
                  </a:lnTo>
                  <a:lnTo>
                    <a:pt x="361" y="51"/>
                  </a:lnTo>
                  <a:lnTo>
                    <a:pt x="361" y="51"/>
                  </a:lnTo>
                  <a:lnTo>
                    <a:pt x="299" y="77"/>
                  </a:lnTo>
                  <a:lnTo>
                    <a:pt x="239" y="103"/>
                  </a:lnTo>
                  <a:lnTo>
                    <a:pt x="239" y="103"/>
                  </a:lnTo>
                  <a:lnTo>
                    <a:pt x="179" y="130"/>
                  </a:lnTo>
                  <a:lnTo>
                    <a:pt x="119" y="157"/>
                  </a:lnTo>
                  <a:lnTo>
                    <a:pt x="119" y="157"/>
                  </a:lnTo>
                  <a:lnTo>
                    <a:pt x="90" y="171"/>
                  </a:lnTo>
                  <a:lnTo>
                    <a:pt x="61" y="190"/>
                  </a:lnTo>
                  <a:lnTo>
                    <a:pt x="33" y="207"/>
                  </a:lnTo>
                  <a:lnTo>
                    <a:pt x="4" y="222"/>
                  </a:lnTo>
                  <a:lnTo>
                    <a:pt x="4" y="222"/>
                  </a:lnTo>
                  <a:lnTo>
                    <a:pt x="1" y="225"/>
                  </a:lnTo>
                  <a:lnTo>
                    <a:pt x="0" y="226"/>
                  </a:lnTo>
                  <a:lnTo>
                    <a:pt x="1" y="230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36" y="218"/>
                  </a:lnTo>
                  <a:lnTo>
                    <a:pt x="64" y="203"/>
                  </a:lnTo>
                  <a:lnTo>
                    <a:pt x="91" y="187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31" y="162"/>
                  </a:lnTo>
                  <a:lnTo>
                    <a:pt x="146" y="157"/>
                  </a:lnTo>
                  <a:lnTo>
                    <a:pt x="161" y="152"/>
                  </a:lnTo>
                  <a:lnTo>
                    <a:pt x="175" y="145"/>
                  </a:lnTo>
                  <a:lnTo>
                    <a:pt x="175" y="145"/>
                  </a:lnTo>
                  <a:lnTo>
                    <a:pt x="235" y="118"/>
                  </a:lnTo>
                  <a:lnTo>
                    <a:pt x="235" y="118"/>
                  </a:lnTo>
                  <a:lnTo>
                    <a:pt x="299" y="89"/>
                  </a:lnTo>
                  <a:lnTo>
                    <a:pt x="365" y="62"/>
                  </a:lnTo>
                  <a:lnTo>
                    <a:pt x="365" y="62"/>
                  </a:lnTo>
                  <a:lnTo>
                    <a:pt x="396" y="48"/>
                  </a:lnTo>
                  <a:lnTo>
                    <a:pt x="412" y="42"/>
                  </a:lnTo>
                  <a:lnTo>
                    <a:pt x="428" y="37"/>
                  </a:lnTo>
                  <a:lnTo>
                    <a:pt x="428" y="37"/>
                  </a:lnTo>
                  <a:lnTo>
                    <a:pt x="442" y="31"/>
                  </a:lnTo>
                  <a:lnTo>
                    <a:pt x="458" y="24"/>
                  </a:lnTo>
                  <a:lnTo>
                    <a:pt x="472" y="17"/>
                  </a:lnTo>
                  <a:lnTo>
                    <a:pt x="488" y="11"/>
                  </a:lnTo>
                  <a:lnTo>
                    <a:pt x="488" y="11"/>
                  </a:lnTo>
                  <a:lnTo>
                    <a:pt x="489" y="9"/>
                  </a:lnTo>
                  <a:lnTo>
                    <a:pt x="490" y="8"/>
                  </a:lnTo>
                  <a:lnTo>
                    <a:pt x="490" y="4"/>
                  </a:lnTo>
                  <a:lnTo>
                    <a:pt x="489" y="0"/>
                  </a:lnTo>
                  <a:lnTo>
                    <a:pt x="486" y="0"/>
                  </a:lnTo>
                  <a:lnTo>
                    <a:pt x="484" y="0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7" name="Freeform 384"/>
            <p:cNvSpPr/>
            <p:nvPr/>
          </p:nvSpPr>
          <p:spPr bwMode="auto">
            <a:xfrm>
              <a:off x="5568951" y="1484313"/>
              <a:ext cx="117475" cy="55563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291" y="0"/>
                </a:cxn>
                <a:cxn ang="0">
                  <a:pos x="283" y="1"/>
                </a:cxn>
                <a:cxn ang="0">
                  <a:pos x="276" y="4"/>
                </a:cxn>
                <a:cxn ang="0">
                  <a:pos x="263" y="12"/>
                </a:cxn>
                <a:cxn ang="0">
                  <a:pos x="238" y="27"/>
                </a:cxn>
                <a:cxn ang="0">
                  <a:pos x="238" y="27"/>
                </a:cxn>
                <a:cxn ang="0">
                  <a:pos x="217" y="38"/>
                </a:cxn>
                <a:cxn ang="0">
                  <a:pos x="195" y="47"/>
                </a:cxn>
                <a:cxn ang="0">
                  <a:pos x="151" y="64"/>
                </a:cxn>
                <a:cxn ang="0">
                  <a:pos x="151" y="64"/>
                </a:cxn>
                <a:cxn ang="0">
                  <a:pos x="119" y="78"/>
                </a:cxn>
                <a:cxn ang="0">
                  <a:pos x="87" y="93"/>
                </a:cxn>
                <a:cxn ang="0">
                  <a:pos x="87" y="93"/>
                </a:cxn>
                <a:cxn ang="0">
                  <a:pos x="68" y="103"/>
                </a:cxn>
                <a:cxn ang="0">
                  <a:pos x="47" y="115"/>
                </a:cxn>
                <a:cxn ang="0">
                  <a:pos x="37" y="120"/>
                </a:cxn>
                <a:cxn ang="0">
                  <a:pos x="26" y="125"/>
                </a:cxn>
                <a:cxn ang="0">
                  <a:pos x="16" y="129"/>
                </a:cxn>
                <a:cxn ang="0">
                  <a:pos x="5" y="131"/>
                </a:cxn>
                <a:cxn ang="0">
                  <a:pos x="5" y="131"/>
                </a:cxn>
                <a:cxn ang="0">
                  <a:pos x="4" y="132"/>
                </a:cxn>
                <a:cxn ang="0">
                  <a:pos x="2" y="133"/>
                </a:cxn>
                <a:cxn ang="0">
                  <a:pos x="0" y="137"/>
                </a:cxn>
                <a:cxn ang="0">
                  <a:pos x="2" y="140"/>
                </a:cxn>
                <a:cxn ang="0">
                  <a:pos x="2" y="141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5" y="142"/>
                </a:cxn>
                <a:cxn ang="0">
                  <a:pos x="13" y="141"/>
                </a:cxn>
                <a:cxn ang="0">
                  <a:pos x="20" y="139"/>
                </a:cxn>
                <a:cxn ang="0">
                  <a:pos x="33" y="133"/>
                </a:cxn>
                <a:cxn ang="0">
                  <a:pos x="58" y="120"/>
                </a:cxn>
                <a:cxn ang="0">
                  <a:pos x="58" y="120"/>
                </a:cxn>
                <a:cxn ang="0">
                  <a:pos x="101" y="98"/>
                </a:cxn>
                <a:cxn ang="0">
                  <a:pos x="122" y="89"/>
                </a:cxn>
                <a:cxn ang="0">
                  <a:pos x="144" y="80"/>
                </a:cxn>
                <a:cxn ang="0">
                  <a:pos x="144" y="80"/>
                </a:cxn>
                <a:cxn ang="0">
                  <a:pos x="182" y="65"/>
                </a:cxn>
                <a:cxn ang="0">
                  <a:pos x="219" y="50"/>
                </a:cxn>
                <a:cxn ang="0">
                  <a:pos x="219" y="50"/>
                </a:cxn>
                <a:cxn ang="0">
                  <a:pos x="228" y="46"/>
                </a:cxn>
                <a:cxn ang="0">
                  <a:pos x="237" y="40"/>
                </a:cxn>
                <a:cxn ang="0">
                  <a:pos x="255" y="29"/>
                </a:cxn>
                <a:cxn ang="0">
                  <a:pos x="274" y="17"/>
                </a:cxn>
                <a:cxn ang="0">
                  <a:pos x="283" y="13"/>
                </a:cxn>
                <a:cxn ang="0">
                  <a:pos x="293" y="10"/>
                </a:cxn>
                <a:cxn ang="0">
                  <a:pos x="293" y="10"/>
                </a:cxn>
                <a:cxn ang="0">
                  <a:pos x="296" y="10"/>
                </a:cxn>
                <a:cxn ang="0">
                  <a:pos x="297" y="8"/>
                </a:cxn>
                <a:cxn ang="0">
                  <a:pos x="297" y="6"/>
                </a:cxn>
                <a:cxn ang="0">
                  <a:pos x="297" y="4"/>
                </a:cxn>
                <a:cxn ang="0">
                  <a:pos x="295" y="1"/>
                </a:cxn>
                <a:cxn ang="0">
                  <a:pos x="292" y="0"/>
                </a:cxn>
                <a:cxn ang="0">
                  <a:pos x="291" y="0"/>
                </a:cxn>
                <a:cxn ang="0">
                  <a:pos x="291" y="0"/>
                </a:cxn>
              </a:cxnLst>
              <a:rect l="0" t="0" r="r" b="b"/>
              <a:pathLst>
                <a:path w="297" h="142">
                  <a:moveTo>
                    <a:pt x="291" y="0"/>
                  </a:moveTo>
                  <a:lnTo>
                    <a:pt x="291" y="0"/>
                  </a:lnTo>
                  <a:lnTo>
                    <a:pt x="283" y="1"/>
                  </a:lnTo>
                  <a:lnTo>
                    <a:pt x="276" y="4"/>
                  </a:lnTo>
                  <a:lnTo>
                    <a:pt x="263" y="12"/>
                  </a:lnTo>
                  <a:lnTo>
                    <a:pt x="238" y="27"/>
                  </a:lnTo>
                  <a:lnTo>
                    <a:pt x="238" y="27"/>
                  </a:lnTo>
                  <a:lnTo>
                    <a:pt x="217" y="38"/>
                  </a:lnTo>
                  <a:lnTo>
                    <a:pt x="195" y="47"/>
                  </a:lnTo>
                  <a:lnTo>
                    <a:pt x="151" y="64"/>
                  </a:lnTo>
                  <a:lnTo>
                    <a:pt x="151" y="64"/>
                  </a:lnTo>
                  <a:lnTo>
                    <a:pt x="119" y="78"/>
                  </a:lnTo>
                  <a:lnTo>
                    <a:pt x="87" y="93"/>
                  </a:lnTo>
                  <a:lnTo>
                    <a:pt x="87" y="93"/>
                  </a:lnTo>
                  <a:lnTo>
                    <a:pt x="68" y="103"/>
                  </a:lnTo>
                  <a:lnTo>
                    <a:pt x="47" y="115"/>
                  </a:lnTo>
                  <a:lnTo>
                    <a:pt x="37" y="120"/>
                  </a:lnTo>
                  <a:lnTo>
                    <a:pt x="26" y="125"/>
                  </a:lnTo>
                  <a:lnTo>
                    <a:pt x="16" y="129"/>
                  </a:lnTo>
                  <a:lnTo>
                    <a:pt x="5" y="131"/>
                  </a:lnTo>
                  <a:lnTo>
                    <a:pt x="5" y="131"/>
                  </a:lnTo>
                  <a:lnTo>
                    <a:pt x="4" y="132"/>
                  </a:lnTo>
                  <a:lnTo>
                    <a:pt x="2" y="133"/>
                  </a:lnTo>
                  <a:lnTo>
                    <a:pt x="0" y="137"/>
                  </a:lnTo>
                  <a:lnTo>
                    <a:pt x="2" y="140"/>
                  </a:lnTo>
                  <a:lnTo>
                    <a:pt x="2" y="141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5" y="142"/>
                  </a:lnTo>
                  <a:lnTo>
                    <a:pt x="13" y="141"/>
                  </a:lnTo>
                  <a:lnTo>
                    <a:pt x="20" y="139"/>
                  </a:lnTo>
                  <a:lnTo>
                    <a:pt x="33" y="133"/>
                  </a:lnTo>
                  <a:lnTo>
                    <a:pt x="58" y="120"/>
                  </a:lnTo>
                  <a:lnTo>
                    <a:pt x="58" y="120"/>
                  </a:lnTo>
                  <a:lnTo>
                    <a:pt x="101" y="98"/>
                  </a:lnTo>
                  <a:lnTo>
                    <a:pt x="122" y="89"/>
                  </a:lnTo>
                  <a:lnTo>
                    <a:pt x="144" y="80"/>
                  </a:lnTo>
                  <a:lnTo>
                    <a:pt x="144" y="80"/>
                  </a:lnTo>
                  <a:lnTo>
                    <a:pt x="182" y="65"/>
                  </a:lnTo>
                  <a:lnTo>
                    <a:pt x="219" y="50"/>
                  </a:lnTo>
                  <a:lnTo>
                    <a:pt x="219" y="50"/>
                  </a:lnTo>
                  <a:lnTo>
                    <a:pt x="228" y="46"/>
                  </a:lnTo>
                  <a:lnTo>
                    <a:pt x="237" y="40"/>
                  </a:lnTo>
                  <a:lnTo>
                    <a:pt x="255" y="29"/>
                  </a:lnTo>
                  <a:lnTo>
                    <a:pt x="274" y="17"/>
                  </a:lnTo>
                  <a:lnTo>
                    <a:pt x="283" y="13"/>
                  </a:lnTo>
                  <a:lnTo>
                    <a:pt x="293" y="10"/>
                  </a:lnTo>
                  <a:lnTo>
                    <a:pt x="293" y="10"/>
                  </a:lnTo>
                  <a:lnTo>
                    <a:pt x="296" y="10"/>
                  </a:lnTo>
                  <a:lnTo>
                    <a:pt x="297" y="8"/>
                  </a:lnTo>
                  <a:lnTo>
                    <a:pt x="297" y="6"/>
                  </a:lnTo>
                  <a:lnTo>
                    <a:pt x="297" y="4"/>
                  </a:lnTo>
                  <a:lnTo>
                    <a:pt x="295" y="1"/>
                  </a:lnTo>
                  <a:lnTo>
                    <a:pt x="292" y="0"/>
                  </a:lnTo>
                  <a:lnTo>
                    <a:pt x="291" y="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8" name="Freeform 385"/>
            <p:cNvSpPr/>
            <p:nvPr/>
          </p:nvSpPr>
          <p:spPr bwMode="auto">
            <a:xfrm>
              <a:off x="5468939" y="1271588"/>
              <a:ext cx="187325" cy="80963"/>
            </a:xfrm>
            <a:custGeom>
              <a:avLst/>
              <a:gdLst/>
              <a:ahLst/>
              <a:cxnLst>
                <a:cxn ang="0">
                  <a:pos x="467" y="0"/>
                </a:cxn>
                <a:cxn ang="0">
                  <a:pos x="467" y="0"/>
                </a:cxn>
                <a:cxn ang="0">
                  <a:pos x="458" y="1"/>
                </a:cxn>
                <a:cxn ang="0">
                  <a:pos x="449" y="4"/>
                </a:cxn>
                <a:cxn ang="0">
                  <a:pos x="432" y="11"/>
                </a:cxn>
                <a:cxn ang="0">
                  <a:pos x="432" y="11"/>
                </a:cxn>
                <a:cxn ang="0">
                  <a:pos x="417" y="17"/>
                </a:cxn>
                <a:cxn ang="0">
                  <a:pos x="404" y="21"/>
                </a:cxn>
                <a:cxn ang="0">
                  <a:pos x="391" y="26"/>
                </a:cxn>
                <a:cxn ang="0">
                  <a:pos x="378" y="32"/>
                </a:cxn>
                <a:cxn ang="0">
                  <a:pos x="378" y="32"/>
                </a:cxn>
                <a:cxn ang="0">
                  <a:pos x="324" y="57"/>
                </a:cxn>
                <a:cxn ang="0">
                  <a:pos x="271" y="82"/>
                </a:cxn>
                <a:cxn ang="0">
                  <a:pos x="271" y="82"/>
                </a:cxn>
                <a:cxn ang="0">
                  <a:pos x="237" y="97"/>
                </a:cxn>
                <a:cxn ang="0">
                  <a:pos x="204" y="111"/>
                </a:cxn>
                <a:cxn ang="0">
                  <a:pos x="136" y="137"/>
                </a:cxn>
                <a:cxn ang="0">
                  <a:pos x="69" y="165"/>
                </a:cxn>
                <a:cxn ang="0">
                  <a:pos x="35" y="179"/>
                </a:cxn>
                <a:cxn ang="0">
                  <a:pos x="3" y="193"/>
                </a:cxn>
                <a:cxn ang="0">
                  <a:pos x="3" y="193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1" y="201"/>
                </a:cxn>
                <a:cxn ang="0">
                  <a:pos x="4" y="204"/>
                </a:cxn>
                <a:cxn ang="0">
                  <a:pos x="7" y="205"/>
                </a:cxn>
                <a:cxn ang="0">
                  <a:pos x="9" y="204"/>
                </a:cxn>
                <a:cxn ang="0">
                  <a:pos x="9" y="204"/>
                </a:cxn>
                <a:cxn ang="0">
                  <a:pos x="39" y="189"/>
                </a:cxn>
                <a:cxn ang="0">
                  <a:pos x="69" y="176"/>
                </a:cxn>
                <a:cxn ang="0">
                  <a:pos x="132" y="150"/>
                </a:cxn>
                <a:cxn ang="0">
                  <a:pos x="195" y="127"/>
                </a:cxn>
                <a:cxn ang="0">
                  <a:pos x="256" y="100"/>
                </a:cxn>
                <a:cxn ang="0">
                  <a:pos x="256" y="100"/>
                </a:cxn>
                <a:cxn ang="0">
                  <a:pos x="289" y="86"/>
                </a:cxn>
                <a:cxn ang="0">
                  <a:pos x="323" y="73"/>
                </a:cxn>
                <a:cxn ang="0">
                  <a:pos x="323" y="73"/>
                </a:cxn>
                <a:cxn ang="0">
                  <a:pos x="344" y="65"/>
                </a:cxn>
                <a:cxn ang="0">
                  <a:pos x="356" y="60"/>
                </a:cxn>
                <a:cxn ang="0">
                  <a:pos x="364" y="55"/>
                </a:cxn>
                <a:cxn ang="0">
                  <a:pos x="364" y="55"/>
                </a:cxn>
                <a:cxn ang="0">
                  <a:pos x="377" y="46"/>
                </a:cxn>
                <a:cxn ang="0">
                  <a:pos x="391" y="39"/>
                </a:cxn>
                <a:cxn ang="0">
                  <a:pos x="407" y="32"/>
                </a:cxn>
                <a:cxn ang="0">
                  <a:pos x="421" y="27"/>
                </a:cxn>
                <a:cxn ang="0">
                  <a:pos x="421" y="27"/>
                </a:cxn>
                <a:cxn ang="0">
                  <a:pos x="445" y="18"/>
                </a:cxn>
                <a:cxn ang="0">
                  <a:pos x="458" y="13"/>
                </a:cxn>
                <a:cxn ang="0">
                  <a:pos x="470" y="10"/>
                </a:cxn>
                <a:cxn ang="0">
                  <a:pos x="470" y="10"/>
                </a:cxn>
                <a:cxn ang="0">
                  <a:pos x="472" y="9"/>
                </a:cxn>
                <a:cxn ang="0">
                  <a:pos x="474" y="8"/>
                </a:cxn>
                <a:cxn ang="0">
                  <a:pos x="474" y="6"/>
                </a:cxn>
                <a:cxn ang="0">
                  <a:pos x="474" y="4"/>
                </a:cxn>
                <a:cxn ang="0">
                  <a:pos x="471" y="0"/>
                </a:cxn>
                <a:cxn ang="0">
                  <a:pos x="470" y="0"/>
                </a:cxn>
                <a:cxn ang="0">
                  <a:pos x="467" y="0"/>
                </a:cxn>
                <a:cxn ang="0">
                  <a:pos x="467" y="0"/>
                </a:cxn>
              </a:cxnLst>
              <a:rect l="0" t="0" r="r" b="b"/>
              <a:pathLst>
                <a:path w="474" h="205">
                  <a:moveTo>
                    <a:pt x="467" y="0"/>
                  </a:moveTo>
                  <a:lnTo>
                    <a:pt x="467" y="0"/>
                  </a:lnTo>
                  <a:lnTo>
                    <a:pt x="458" y="1"/>
                  </a:lnTo>
                  <a:lnTo>
                    <a:pt x="449" y="4"/>
                  </a:lnTo>
                  <a:lnTo>
                    <a:pt x="432" y="11"/>
                  </a:lnTo>
                  <a:lnTo>
                    <a:pt x="432" y="11"/>
                  </a:lnTo>
                  <a:lnTo>
                    <a:pt x="417" y="17"/>
                  </a:lnTo>
                  <a:lnTo>
                    <a:pt x="404" y="21"/>
                  </a:lnTo>
                  <a:lnTo>
                    <a:pt x="391" y="26"/>
                  </a:lnTo>
                  <a:lnTo>
                    <a:pt x="378" y="32"/>
                  </a:lnTo>
                  <a:lnTo>
                    <a:pt x="378" y="32"/>
                  </a:lnTo>
                  <a:lnTo>
                    <a:pt x="324" y="57"/>
                  </a:lnTo>
                  <a:lnTo>
                    <a:pt x="271" y="82"/>
                  </a:lnTo>
                  <a:lnTo>
                    <a:pt x="271" y="82"/>
                  </a:lnTo>
                  <a:lnTo>
                    <a:pt x="237" y="97"/>
                  </a:lnTo>
                  <a:lnTo>
                    <a:pt x="204" y="111"/>
                  </a:lnTo>
                  <a:lnTo>
                    <a:pt x="136" y="137"/>
                  </a:lnTo>
                  <a:lnTo>
                    <a:pt x="69" y="165"/>
                  </a:lnTo>
                  <a:lnTo>
                    <a:pt x="35" y="179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1" y="201"/>
                  </a:lnTo>
                  <a:lnTo>
                    <a:pt x="4" y="204"/>
                  </a:lnTo>
                  <a:lnTo>
                    <a:pt x="7" y="205"/>
                  </a:lnTo>
                  <a:lnTo>
                    <a:pt x="9" y="204"/>
                  </a:lnTo>
                  <a:lnTo>
                    <a:pt x="9" y="204"/>
                  </a:lnTo>
                  <a:lnTo>
                    <a:pt x="39" y="189"/>
                  </a:lnTo>
                  <a:lnTo>
                    <a:pt x="69" y="176"/>
                  </a:lnTo>
                  <a:lnTo>
                    <a:pt x="132" y="150"/>
                  </a:lnTo>
                  <a:lnTo>
                    <a:pt x="195" y="127"/>
                  </a:lnTo>
                  <a:lnTo>
                    <a:pt x="256" y="100"/>
                  </a:lnTo>
                  <a:lnTo>
                    <a:pt x="256" y="100"/>
                  </a:lnTo>
                  <a:lnTo>
                    <a:pt x="289" y="86"/>
                  </a:lnTo>
                  <a:lnTo>
                    <a:pt x="323" y="73"/>
                  </a:lnTo>
                  <a:lnTo>
                    <a:pt x="323" y="73"/>
                  </a:lnTo>
                  <a:lnTo>
                    <a:pt x="344" y="65"/>
                  </a:lnTo>
                  <a:lnTo>
                    <a:pt x="356" y="60"/>
                  </a:lnTo>
                  <a:lnTo>
                    <a:pt x="364" y="55"/>
                  </a:lnTo>
                  <a:lnTo>
                    <a:pt x="364" y="55"/>
                  </a:lnTo>
                  <a:lnTo>
                    <a:pt x="377" y="46"/>
                  </a:lnTo>
                  <a:lnTo>
                    <a:pt x="391" y="39"/>
                  </a:lnTo>
                  <a:lnTo>
                    <a:pt x="407" y="32"/>
                  </a:lnTo>
                  <a:lnTo>
                    <a:pt x="421" y="27"/>
                  </a:lnTo>
                  <a:lnTo>
                    <a:pt x="421" y="27"/>
                  </a:lnTo>
                  <a:lnTo>
                    <a:pt x="445" y="18"/>
                  </a:lnTo>
                  <a:lnTo>
                    <a:pt x="458" y="13"/>
                  </a:lnTo>
                  <a:lnTo>
                    <a:pt x="470" y="10"/>
                  </a:lnTo>
                  <a:lnTo>
                    <a:pt x="470" y="10"/>
                  </a:lnTo>
                  <a:lnTo>
                    <a:pt x="472" y="9"/>
                  </a:lnTo>
                  <a:lnTo>
                    <a:pt x="474" y="8"/>
                  </a:lnTo>
                  <a:lnTo>
                    <a:pt x="474" y="6"/>
                  </a:lnTo>
                  <a:lnTo>
                    <a:pt x="474" y="4"/>
                  </a:lnTo>
                  <a:lnTo>
                    <a:pt x="471" y="0"/>
                  </a:lnTo>
                  <a:lnTo>
                    <a:pt x="470" y="0"/>
                  </a:lnTo>
                  <a:lnTo>
                    <a:pt x="467" y="0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9" name="Freeform 386"/>
            <p:cNvSpPr/>
            <p:nvPr/>
          </p:nvSpPr>
          <p:spPr bwMode="auto">
            <a:xfrm>
              <a:off x="5697539" y="1277938"/>
              <a:ext cx="190500" cy="130175"/>
            </a:xfrm>
            <a:custGeom>
              <a:avLst/>
              <a:gdLst/>
              <a:ahLst/>
              <a:cxnLst>
                <a:cxn ang="0">
                  <a:pos x="470" y="1"/>
                </a:cxn>
                <a:cxn ang="0">
                  <a:pos x="470" y="1"/>
                </a:cxn>
                <a:cxn ang="0">
                  <a:pos x="439" y="23"/>
                </a:cxn>
                <a:cxn ang="0">
                  <a:pos x="408" y="46"/>
                </a:cxn>
                <a:cxn ang="0">
                  <a:pos x="344" y="89"/>
                </a:cxn>
                <a:cxn ang="0">
                  <a:pos x="280" y="131"/>
                </a:cxn>
                <a:cxn ang="0">
                  <a:pos x="248" y="153"/>
                </a:cxn>
                <a:cxn ang="0">
                  <a:pos x="218" y="176"/>
                </a:cxn>
                <a:cxn ang="0">
                  <a:pos x="218" y="176"/>
                </a:cxn>
                <a:cxn ang="0">
                  <a:pos x="184" y="204"/>
                </a:cxn>
                <a:cxn ang="0">
                  <a:pos x="148" y="229"/>
                </a:cxn>
                <a:cxn ang="0">
                  <a:pos x="111" y="252"/>
                </a:cxn>
                <a:cxn ang="0">
                  <a:pos x="73" y="273"/>
                </a:cxn>
                <a:cxn ang="0">
                  <a:pos x="73" y="273"/>
                </a:cxn>
                <a:cxn ang="0">
                  <a:pos x="59" y="281"/>
                </a:cxn>
                <a:cxn ang="0">
                  <a:pos x="46" y="290"/>
                </a:cxn>
                <a:cxn ang="0">
                  <a:pos x="33" y="299"/>
                </a:cxn>
                <a:cxn ang="0">
                  <a:pos x="18" y="306"/>
                </a:cxn>
                <a:cxn ang="0">
                  <a:pos x="18" y="306"/>
                </a:cxn>
                <a:cxn ang="0">
                  <a:pos x="12" y="310"/>
                </a:cxn>
                <a:cxn ang="0">
                  <a:pos x="6" y="312"/>
                </a:cxn>
                <a:cxn ang="0">
                  <a:pos x="3" y="316"/>
                </a:cxn>
                <a:cxn ang="0">
                  <a:pos x="0" y="323"/>
                </a:cxn>
                <a:cxn ang="0">
                  <a:pos x="0" y="323"/>
                </a:cxn>
                <a:cxn ang="0">
                  <a:pos x="0" y="325"/>
                </a:cxn>
                <a:cxn ang="0">
                  <a:pos x="1" y="328"/>
                </a:cxn>
                <a:cxn ang="0">
                  <a:pos x="4" y="329"/>
                </a:cxn>
                <a:cxn ang="0">
                  <a:pos x="8" y="329"/>
                </a:cxn>
                <a:cxn ang="0">
                  <a:pos x="10" y="328"/>
                </a:cxn>
                <a:cxn ang="0">
                  <a:pos x="10" y="327"/>
                </a:cxn>
                <a:cxn ang="0">
                  <a:pos x="10" y="327"/>
                </a:cxn>
                <a:cxn ang="0">
                  <a:pos x="13" y="323"/>
                </a:cxn>
                <a:cxn ang="0">
                  <a:pos x="18" y="319"/>
                </a:cxn>
                <a:cxn ang="0">
                  <a:pos x="31" y="311"/>
                </a:cxn>
                <a:cxn ang="0">
                  <a:pos x="54" y="298"/>
                </a:cxn>
                <a:cxn ang="0">
                  <a:pos x="54" y="298"/>
                </a:cxn>
                <a:cxn ang="0">
                  <a:pos x="85" y="280"/>
                </a:cxn>
                <a:cxn ang="0">
                  <a:pos x="116" y="261"/>
                </a:cxn>
                <a:cxn ang="0">
                  <a:pos x="116" y="261"/>
                </a:cxn>
                <a:cxn ang="0">
                  <a:pos x="148" y="242"/>
                </a:cxn>
                <a:cxn ang="0">
                  <a:pos x="178" y="222"/>
                </a:cxn>
                <a:cxn ang="0">
                  <a:pos x="207" y="200"/>
                </a:cxn>
                <a:cxn ang="0">
                  <a:pos x="235" y="178"/>
                </a:cxn>
                <a:cxn ang="0">
                  <a:pos x="235" y="178"/>
                </a:cxn>
                <a:cxn ang="0">
                  <a:pos x="264" y="155"/>
                </a:cxn>
                <a:cxn ang="0">
                  <a:pos x="294" y="134"/>
                </a:cxn>
                <a:cxn ang="0">
                  <a:pos x="356" y="93"/>
                </a:cxn>
                <a:cxn ang="0">
                  <a:pos x="417" y="52"/>
                </a:cxn>
                <a:cxn ang="0">
                  <a:pos x="449" y="31"/>
                </a:cxn>
                <a:cxn ang="0">
                  <a:pos x="477" y="9"/>
                </a:cxn>
                <a:cxn ang="0">
                  <a:pos x="477" y="9"/>
                </a:cxn>
                <a:cxn ang="0">
                  <a:pos x="479" y="8"/>
                </a:cxn>
                <a:cxn ang="0">
                  <a:pos x="480" y="5"/>
                </a:cxn>
                <a:cxn ang="0">
                  <a:pos x="479" y="4"/>
                </a:cxn>
                <a:cxn ang="0">
                  <a:pos x="477" y="1"/>
                </a:cxn>
                <a:cxn ang="0">
                  <a:pos x="475" y="0"/>
                </a:cxn>
                <a:cxn ang="0">
                  <a:pos x="472" y="0"/>
                </a:cxn>
                <a:cxn ang="0">
                  <a:pos x="470" y="1"/>
                </a:cxn>
                <a:cxn ang="0">
                  <a:pos x="470" y="1"/>
                </a:cxn>
              </a:cxnLst>
              <a:rect l="0" t="0" r="r" b="b"/>
              <a:pathLst>
                <a:path w="480" h="329">
                  <a:moveTo>
                    <a:pt x="470" y="1"/>
                  </a:moveTo>
                  <a:lnTo>
                    <a:pt x="470" y="1"/>
                  </a:lnTo>
                  <a:lnTo>
                    <a:pt x="439" y="23"/>
                  </a:lnTo>
                  <a:lnTo>
                    <a:pt x="408" y="46"/>
                  </a:lnTo>
                  <a:lnTo>
                    <a:pt x="344" y="89"/>
                  </a:lnTo>
                  <a:lnTo>
                    <a:pt x="280" y="131"/>
                  </a:lnTo>
                  <a:lnTo>
                    <a:pt x="248" y="153"/>
                  </a:lnTo>
                  <a:lnTo>
                    <a:pt x="218" y="176"/>
                  </a:lnTo>
                  <a:lnTo>
                    <a:pt x="218" y="176"/>
                  </a:lnTo>
                  <a:lnTo>
                    <a:pt x="184" y="204"/>
                  </a:lnTo>
                  <a:lnTo>
                    <a:pt x="148" y="229"/>
                  </a:lnTo>
                  <a:lnTo>
                    <a:pt x="111" y="252"/>
                  </a:lnTo>
                  <a:lnTo>
                    <a:pt x="73" y="273"/>
                  </a:lnTo>
                  <a:lnTo>
                    <a:pt x="73" y="273"/>
                  </a:lnTo>
                  <a:lnTo>
                    <a:pt x="59" y="281"/>
                  </a:lnTo>
                  <a:lnTo>
                    <a:pt x="46" y="290"/>
                  </a:lnTo>
                  <a:lnTo>
                    <a:pt x="33" y="299"/>
                  </a:lnTo>
                  <a:lnTo>
                    <a:pt x="18" y="306"/>
                  </a:lnTo>
                  <a:lnTo>
                    <a:pt x="18" y="306"/>
                  </a:lnTo>
                  <a:lnTo>
                    <a:pt x="12" y="310"/>
                  </a:lnTo>
                  <a:lnTo>
                    <a:pt x="6" y="312"/>
                  </a:lnTo>
                  <a:lnTo>
                    <a:pt x="3" y="316"/>
                  </a:lnTo>
                  <a:lnTo>
                    <a:pt x="0" y="323"/>
                  </a:lnTo>
                  <a:lnTo>
                    <a:pt x="0" y="323"/>
                  </a:lnTo>
                  <a:lnTo>
                    <a:pt x="0" y="325"/>
                  </a:lnTo>
                  <a:lnTo>
                    <a:pt x="1" y="328"/>
                  </a:lnTo>
                  <a:lnTo>
                    <a:pt x="4" y="329"/>
                  </a:lnTo>
                  <a:lnTo>
                    <a:pt x="8" y="329"/>
                  </a:lnTo>
                  <a:lnTo>
                    <a:pt x="10" y="328"/>
                  </a:lnTo>
                  <a:lnTo>
                    <a:pt x="10" y="327"/>
                  </a:lnTo>
                  <a:lnTo>
                    <a:pt x="10" y="327"/>
                  </a:lnTo>
                  <a:lnTo>
                    <a:pt x="13" y="323"/>
                  </a:lnTo>
                  <a:lnTo>
                    <a:pt x="18" y="319"/>
                  </a:lnTo>
                  <a:lnTo>
                    <a:pt x="31" y="311"/>
                  </a:lnTo>
                  <a:lnTo>
                    <a:pt x="54" y="298"/>
                  </a:lnTo>
                  <a:lnTo>
                    <a:pt x="54" y="298"/>
                  </a:lnTo>
                  <a:lnTo>
                    <a:pt x="85" y="280"/>
                  </a:lnTo>
                  <a:lnTo>
                    <a:pt x="116" y="261"/>
                  </a:lnTo>
                  <a:lnTo>
                    <a:pt x="116" y="261"/>
                  </a:lnTo>
                  <a:lnTo>
                    <a:pt x="148" y="242"/>
                  </a:lnTo>
                  <a:lnTo>
                    <a:pt x="178" y="222"/>
                  </a:lnTo>
                  <a:lnTo>
                    <a:pt x="207" y="200"/>
                  </a:lnTo>
                  <a:lnTo>
                    <a:pt x="235" y="178"/>
                  </a:lnTo>
                  <a:lnTo>
                    <a:pt x="235" y="178"/>
                  </a:lnTo>
                  <a:lnTo>
                    <a:pt x="264" y="155"/>
                  </a:lnTo>
                  <a:lnTo>
                    <a:pt x="294" y="134"/>
                  </a:lnTo>
                  <a:lnTo>
                    <a:pt x="356" y="93"/>
                  </a:lnTo>
                  <a:lnTo>
                    <a:pt x="417" y="52"/>
                  </a:lnTo>
                  <a:lnTo>
                    <a:pt x="449" y="31"/>
                  </a:lnTo>
                  <a:lnTo>
                    <a:pt x="477" y="9"/>
                  </a:lnTo>
                  <a:lnTo>
                    <a:pt x="477" y="9"/>
                  </a:lnTo>
                  <a:lnTo>
                    <a:pt x="479" y="8"/>
                  </a:lnTo>
                  <a:lnTo>
                    <a:pt x="480" y="5"/>
                  </a:lnTo>
                  <a:lnTo>
                    <a:pt x="479" y="4"/>
                  </a:lnTo>
                  <a:lnTo>
                    <a:pt x="477" y="1"/>
                  </a:lnTo>
                  <a:lnTo>
                    <a:pt x="475" y="0"/>
                  </a:lnTo>
                  <a:lnTo>
                    <a:pt x="472" y="0"/>
                  </a:lnTo>
                  <a:lnTo>
                    <a:pt x="470" y="1"/>
                  </a:lnTo>
                  <a:lnTo>
                    <a:pt x="470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0" name="Freeform 387"/>
            <p:cNvSpPr/>
            <p:nvPr/>
          </p:nvSpPr>
          <p:spPr bwMode="auto">
            <a:xfrm>
              <a:off x="5686426" y="1303338"/>
              <a:ext cx="265113" cy="166688"/>
            </a:xfrm>
            <a:custGeom>
              <a:avLst/>
              <a:gdLst/>
              <a:ahLst/>
              <a:cxnLst>
                <a:cxn ang="0">
                  <a:pos x="657" y="6"/>
                </a:cxn>
                <a:cxn ang="0">
                  <a:pos x="650" y="9"/>
                </a:cxn>
                <a:cxn ang="0">
                  <a:pos x="631" y="19"/>
                </a:cxn>
                <a:cxn ang="0">
                  <a:pos x="604" y="34"/>
                </a:cxn>
                <a:cxn ang="0">
                  <a:pos x="595" y="37"/>
                </a:cxn>
                <a:cxn ang="0">
                  <a:pos x="581" y="51"/>
                </a:cxn>
                <a:cxn ang="0">
                  <a:pos x="573" y="57"/>
                </a:cxn>
                <a:cxn ang="0">
                  <a:pos x="526" y="90"/>
                </a:cxn>
                <a:cxn ang="0">
                  <a:pos x="437" y="146"/>
                </a:cxn>
                <a:cxn ang="0">
                  <a:pos x="345" y="200"/>
                </a:cxn>
                <a:cxn ang="0">
                  <a:pos x="243" y="260"/>
                </a:cxn>
                <a:cxn ang="0">
                  <a:pos x="140" y="320"/>
                </a:cxn>
                <a:cxn ang="0">
                  <a:pos x="97" y="347"/>
                </a:cxn>
                <a:cxn ang="0">
                  <a:pos x="86" y="354"/>
                </a:cxn>
                <a:cxn ang="0">
                  <a:pos x="51" y="371"/>
                </a:cxn>
                <a:cxn ang="0">
                  <a:pos x="37" y="379"/>
                </a:cxn>
                <a:cxn ang="0">
                  <a:pos x="11" y="400"/>
                </a:cxn>
                <a:cxn ang="0">
                  <a:pos x="1" y="413"/>
                </a:cxn>
                <a:cxn ang="0">
                  <a:pos x="0" y="415"/>
                </a:cxn>
                <a:cxn ang="0">
                  <a:pos x="3" y="421"/>
                </a:cxn>
                <a:cxn ang="0">
                  <a:pos x="9" y="421"/>
                </a:cxn>
                <a:cxn ang="0">
                  <a:pos x="11" y="418"/>
                </a:cxn>
                <a:cxn ang="0">
                  <a:pos x="24" y="404"/>
                </a:cxn>
                <a:cxn ang="0">
                  <a:pos x="39" y="392"/>
                </a:cxn>
                <a:cxn ang="0">
                  <a:pos x="73" y="372"/>
                </a:cxn>
                <a:cxn ang="0">
                  <a:pos x="94" y="362"/>
                </a:cxn>
                <a:cxn ang="0">
                  <a:pos x="135" y="336"/>
                </a:cxn>
                <a:cxn ang="0">
                  <a:pos x="156" y="324"/>
                </a:cxn>
                <a:cxn ang="0">
                  <a:pos x="352" y="209"/>
                </a:cxn>
                <a:cxn ang="0">
                  <a:pos x="517" y="109"/>
                </a:cxn>
                <a:cxn ang="0">
                  <a:pos x="536" y="96"/>
                </a:cxn>
                <a:cxn ang="0">
                  <a:pos x="594" y="56"/>
                </a:cxn>
                <a:cxn ang="0">
                  <a:pos x="610" y="44"/>
                </a:cxn>
                <a:cxn ang="0">
                  <a:pos x="636" y="27"/>
                </a:cxn>
                <a:cxn ang="0">
                  <a:pos x="654" y="18"/>
                </a:cxn>
                <a:cxn ang="0">
                  <a:pos x="662" y="17"/>
                </a:cxn>
                <a:cxn ang="0">
                  <a:pos x="667" y="13"/>
                </a:cxn>
                <a:cxn ang="0">
                  <a:pos x="669" y="5"/>
                </a:cxn>
                <a:cxn ang="0">
                  <a:pos x="667" y="2"/>
                </a:cxn>
                <a:cxn ang="0">
                  <a:pos x="662" y="0"/>
                </a:cxn>
                <a:cxn ang="0">
                  <a:pos x="657" y="2"/>
                </a:cxn>
                <a:cxn ang="0">
                  <a:pos x="657" y="5"/>
                </a:cxn>
              </a:cxnLst>
              <a:rect l="0" t="0" r="r" b="b"/>
              <a:pathLst>
                <a:path w="669" h="421">
                  <a:moveTo>
                    <a:pt x="657" y="5"/>
                  </a:moveTo>
                  <a:lnTo>
                    <a:pt x="657" y="6"/>
                  </a:lnTo>
                  <a:lnTo>
                    <a:pt x="657" y="6"/>
                  </a:lnTo>
                  <a:lnTo>
                    <a:pt x="650" y="9"/>
                  </a:lnTo>
                  <a:lnTo>
                    <a:pt x="642" y="11"/>
                  </a:lnTo>
                  <a:lnTo>
                    <a:pt x="631" y="19"/>
                  </a:lnTo>
                  <a:lnTo>
                    <a:pt x="618" y="27"/>
                  </a:lnTo>
                  <a:lnTo>
                    <a:pt x="604" y="34"/>
                  </a:lnTo>
                  <a:lnTo>
                    <a:pt x="604" y="34"/>
                  </a:lnTo>
                  <a:lnTo>
                    <a:pt x="595" y="37"/>
                  </a:lnTo>
                  <a:lnTo>
                    <a:pt x="589" y="44"/>
                  </a:lnTo>
                  <a:lnTo>
                    <a:pt x="581" y="51"/>
                  </a:lnTo>
                  <a:lnTo>
                    <a:pt x="573" y="57"/>
                  </a:lnTo>
                  <a:lnTo>
                    <a:pt x="573" y="57"/>
                  </a:lnTo>
                  <a:lnTo>
                    <a:pt x="526" y="90"/>
                  </a:lnTo>
                  <a:lnTo>
                    <a:pt x="526" y="90"/>
                  </a:lnTo>
                  <a:lnTo>
                    <a:pt x="482" y="119"/>
                  </a:lnTo>
                  <a:lnTo>
                    <a:pt x="437" y="146"/>
                  </a:lnTo>
                  <a:lnTo>
                    <a:pt x="391" y="172"/>
                  </a:lnTo>
                  <a:lnTo>
                    <a:pt x="345" y="200"/>
                  </a:lnTo>
                  <a:lnTo>
                    <a:pt x="345" y="200"/>
                  </a:lnTo>
                  <a:lnTo>
                    <a:pt x="243" y="260"/>
                  </a:lnTo>
                  <a:lnTo>
                    <a:pt x="140" y="320"/>
                  </a:lnTo>
                  <a:lnTo>
                    <a:pt x="140" y="320"/>
                  </a:lnTo>
                  <a:lnTo>
                    <a:pt x="118" y="333"/>
                  </a:lnTo>
                  <a:lnTo>
                    <a:pt x="97" y="347"/>
                  </a:lnTo>
                  <a:lnTo>
                    <a:pt x="97" y="347"/>
                  </a:lnTo>
                  <a:lnTo>
                    <a:pt x="86" y="354"/>
                  </a:lnTo>
                  <a:lnTo>
                    <a:pt x="75" y="360"/>
                  </a:lnTo>
                  <a:lnTo>
                    <a:pt x="51" y="371"/>
                  </a:lnTo>
                  <a:lnTo>
                    <a:pt x="51" y="371"/>
                  </a:lnTo>
                  <a:lnTo>
                    <a:pt x="37" y="379"/>
                  </a:lnTo>
                  <a:lnTo>
                    <a:pt x="24" y="389"/>
                  </a:lnTo>
                  <a:lnTo>
                    <a:pt x="11" y="400"/>
                  </a:lnTo>
                  <a:lnTo>
                    <a:pt x="5" y="406"/>
                  </a:lnTo>
                  <a:lnTo>
                    <a:pt x="1" y="413"/>
                  </a:lnTo>
                  <a:lnTo>
                    <a:pt x="1" y="413"/>
                  </a:lnTo>
                  <a:lnTo>
                    <a:pt x="0" y="415"/>
                  </a:lnTo>
                  <a:lnTo>
                    <a:pt x="0" y="417"/>
                  </a:lnTo>
                  <a:lnTo>
                    <a:pt x="3" y="421"/>
                  </a:lnTo>
                  <a:lnTo>
                    <a:pt x="7" y="421"/>
                  </a:lnTo>
                  <a:lnTo>
                    <a:pt x="9" y="421"/>
                  </a:lnTo>
                  <a:lnTo>
                    <a:pt x="11" y="418"/>
                  </a:lnTo>
                  <a:lnTo>
                    <a:pt x="11" y="418"/>
                  </a:lnTo>
                  <a:lnTo>
                    <a:pt x="17" y="410"/>
                  </a:lnTo>
                  <a:lnTo>
                    <a:pt x="24" y="404"/>
                  </a:lnTo>
                  <a:lnTo>
                    <a:pt x="32" y="397"/>
                  </a:lnTo>
                  <a:lnTo>
                    <a:pt x="39" y="392"/>
                  </a:lnTo>
                  <a:lnTo>
                    <a:pt x="56" y="381"/>
                  </a:lnTo>
                  <a:lnTo>
                    <a:pt x="73" y="372"/>
                  </a:lnTo>
                  <a:lnTo>
                    <a:pt x="73" y="372"/>
                  </a:lnTo>
                  <a:lnTo>
                    <a:pt x="94" y="362"/>
                  </a:lnTo>
                  <a:lnTo>
                    <a:pt x="115" y="349"/>
                  </a:lnTo>
                  <a:lnTo>
                    <a:pt x="135" y="336"/>
                  </a:lnTo>
                  <a:lnTo>
                    <a:pt x="156" y="324"/>
                  </a:lnTo>
                  <a:lnTo>
                    <a:pt x="156" y="324"/>
                  </a:lnTo>
                  <a:lnTo>
                    <a:pt x="352" y="209"/>
                  </a:lnTo>
                  <a:lnTo>
                    <a:pt x="352" y="209"/>
                  </a:lnTo>
                  <a:lnTo>
                    <a:pt x="434" y="159"/>
                  </a:lnTo>
                  <a:lnTo>
                    <a:pt x="517" y="109"/>
                  </a:lnTo>
                  <a:lnTo>
                    <a:pt x="517" y="109"/>
                  </a:lnTo>
                  <a:lnTo>
                    <a:pt x="536" y="96"/>
                  </a:lnTo>
                  <a:lnTo>
                    <a:pt x="556" y="83"/>
                  </a:lnTo>
                  <a:lnTo>
                    <a:pt x="594" y="56"/>
                  </a:lnTo>
                  <a:lnTo>
                    <a:pt x="594" y="56"/>
                  </a:lnTo>
                  <a:lnTo>
                    <a:pt x="610" y="44"/>
                  </a:lnTo>
                  <a:lnTo>
                    <a:pt x="627" y="32"/>
                  </a:lnTo>
                  <a:lnTo>
                    <a:pt x="636" y="27"/>
                  </a:lnTo>
                  <a:lnTo>
                    <a:pt x="645" y="22"/>
                  </a:lnTo>
                  <a:lnTo>
                    <a:pt x="654" y="18"/>
                  </a:lnTo>
                  <a:lnTo>
                    <a:pt x="662" y="17"/>
                  </a:lnTo>
                  <a:lnTo>
                    <a:pt x="662" y="17"/>
                  </a:lnTo>
                  <a:lnTo>
                    <a:pt x="666" y="14"/>
                  </a:lnTo>
                  <a:lnTo>
                    <a:pt x="667" y="13"/>
                  </a:lnTo>
                  <a:lnTo>
                    <a:pt x="669" y="10"/>
                  </a:lnTo>
                  <a:lnTo>
                    <a:pt x="669" y="5"/>
                  </a:lnTo>
                  <a:lnTo>
                    <a:pt x="669" y="5"/>
                  </a:lnTo>
                  <a:lnTo>
                    <a:pt x="667" y="2"/>
                  </a:lnTo>
                  <a:lnTo>
                    <a:pt x="666" y="1"/>
                  </a:lnTo>
                  <a:lnTo>
                    <a:pt x="662" y="0"/>
                  </a:lnTo>
                  <a:lnTo>
                    <a:pt x="658" y="1"/>
                  </a:lnTo>
                  <a:lnTo>
                    <a:pt x="657" y="2"/>
                  </a:lnTo>
                  <a:lnTo>
                    <a:pt x="657" y="5"/>
                  </a:lnTo>
                  <a:lnTo>
                    <a:pt x="657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1" name="Freeform 388"/>
            <p:cNvSpPr/>
            <p:nvPr/>
          </p:nvSpPr>
          <p:spPr bwMode="auto">
            <a:xfrm>
              <a:off x="5648326" y="1501776"/>
              <a:ext cx="149225" cy="60325"/>
            </a:xfrm>
            <a:custGeom>
              <a:avLst/>
              <a:gdLst/>
              <a:ahLst/>
              <a:cxnLst>
                <a:cxn ang="0">
                  <a:pos x="372" y="0"/>
                </a:cxn>
                <a:cxn ang="0">
                  <a:pos x="372" y="0"/>
                </a:cxn>
                <a:cxn ang="0">
                  <a:pos x="361" y="1"/>
                </a:cxn>
                <a:cxn ang="0">
                  <a:pos x="352" y="4"/>
                </a:cxn>
                <a:cxn ang="0">
                  <a:pos x="334" y="10"/>
                </a:cxn>
                <a:cxn ang="0">
                  <a:pos x="297" y="26"/>
                </a:cxn>
                <a:cxn ang="0">
                  <a:pos x="297" y="26"/>
                </a:cxn>
                <a:cxn ang="0">
                  <a:pos x="271" y="36"/>
                </a:cxn>
                <a:cxn ang="0">
                  <a:pos x="244" y="45"/>
                </a:cxn>
                <a:cxn ang="0">
                  <a:pos x="218" y="55"/>
                </a:cxn>
                <a:cxn ang="0">
                  <a:pos x="191" y="64"/>
                </a:cxn>
                <a:cxn ang="0">
                  <a:pos x="191" y="64"/>
                </a:cxn>
                <a:cxn ang="0">
                  <a:pos x="102" y="99"/>
                </a:cxn>
                <a:cxn ang="0">
                  <a:pos x="58" y="117"/>
                </a:cxn>
                <a:cxn ang="0">
                  <a:pos x="15" y="137"/>
                </a:cxn>
                <a:cxn ang="0">
                  <a:pos x="15" y="137"/>
                </a:cxn>
                <a:cxn ang="0">
                  <a:pos x="11" y="136"/>
                </a:cxn>
                <a:cxn ang="0">
                  <a:pos x="10" y="137"/>
                </a:cxn>
                <a:cxn ang="0">
                  <a:pos x="8" y="138"/>
                </a:cxn>
                <a:cxn ang="0">
                  <a:pos x="2" y="144"/>
                </a:cxn>
                <a:cxn ang="0">
                  <a:pos x="2" y="144"/>
                </a:cxn>
                <a:cxn ang="0">
                  <a:pos x="0" y="145"/>
                </a:cxn>
                <a:cxn ang="0">
                  <a:pos x="0" y="147"/>
                </a:cxn>
                <a:cxn ang="0">
                  <a:pos x="2" y="151"/>
                </a:cxn>
                <a:cxn ang="0">
                  <a:pos x="4" y="153"/>
                </a:cxn>
                <a:cxn ang="0">
                  <a:pos x="7" y="153"/>
                </a:cxn>
                <a:cxn ang="0">
                  <a:pos x="8" y="153"/>
                </a:cxn>
                <a:cxn ang="0">
                  <a:pos x="8" y="153"/>
                </a:cxn>
                <a:cxn ang="0">
                  <a:pos x="54" y="132"/>
                </a:cxn>
                <a:cxn ang="0">
                  <a:pos x="101" y="112"/>
                </a:cxn>
                <a:cxn ang="0">
                  <a:pos x="194" y="76"/>
                </a:cxn>
                <a:cxn ang="0">
                  <a:pos x="194" y="76"/>
                </a:cxn>
                <a:cxn ang="0">
                  <a:pos x="215" y="66"/>
                </a:cxn>
                <a:cxn ang="0">
                  <a:pos x="237" y="59"/>
                </a:cxn>
                <a:cxn ang="0">
                  <a:pos x="282" y="44"/>
                </a:cxn>
                <a:cxn ang="0">
                  <a:pos x="282" y="44"/>
                </a:cxn>
                <a:cxn ang="0">
                  <a:pos x="304" y="35"/>
                </a:cxn>
                <a:cxn ang="0">
                  <a:pos x="326" y="25"/>
                </a:cxn>
                <a:cxn ang="0">
                  <a:pos x="348" y="15"/>
                </a:cxn>
                <a:cxn ang="0">
                  <a:pos x="360" y="13"/>
                </a:cxn>
                <a:cxn ang="0">
                  <a:pos x="372" y="10"/>
                </a:cxn>
                <a:cxn ang="0">
                  <a:pos x="372" y="10"/>
                </a:cxn>
                <a:cxn ang="0">
                  <a:pos x="373" y="10"/>
                </a:cxn>
                <a:cxn ang="0">
                  <a:pos x="376" y="9"/>
                </a:cxn>
                <a:cxn ang="0">
                  <a:pos x="377" y="5"/>
                </a:cxn>
                <a:cxn ang="0">
                  <a:pos x="377" y="2"/>
                </a:cxn>
                <a:cxn ang="0">
                  <a:pos x="376" y="1"/>
                </a:cxn>
                <a:cxn ang="0">
                  <a:pos x="373" y="0"/>
                </a:cxn>
                <a:cxn ang="0">
                  <a:pos x="372" y="0"/>
                </a:cxn>
                <a:cxn ang="0">
                  <a:pos x="372" y="0"/>
                </a:cxn>
              </a:cxnLst>
              <a:rect l="0" t="0" r="r" b="b"/>
              <a:pathLst>
                <a:path w="377" h="153">
                  <a:moveTo>
                    <a:pt x="372" y="0"/>
                  </a:moveTo>
                  <a:lnTo>
                    <a:pt x="372" y="0"/>
                  </a:lnTo>
                  <a:lnTo>
                    <a:pt x="361" y="1"/>
                  </a:lnTo>
                  <a:lnTo>
                    <a:pt x="352" y="4"/>
                  </a:lnTo>
                  <a:lnTo>
                    <a:pt x="334" y="10"/>
                  </a:lnTo>
                  <a:lnTo>
                    <a:pt x="297" y="26"/>
                  </a:lnTo>
                  <a:lnTo>
                    <a:pt x="297" y="26"/>
                  </a:lnTo>
                  <a:lnTo>
                    <a:pt x="271" y="36"/>
                  </a:lnTo>
                  <a:lnTo>
                    <a:pt x="244" y="45"/>
                  </a:lnTo>
                  <a:lnTo>
                    <a:pt x="218" y="55"/>
                  </a:lnTo>
                  <a:lnTo>
                    <a:pt x="191" y="64"/>
                  </a:lnTo>
                  <a:lnTo>
                    <a:pt x="191" y="64"/>
                  </a:lnTo>
                  <a:lnTo>
                    <a:pt x="102" y="99"/>
                  </a:lnTo>
                  <a:lnTo>
                    <a:pt x="58" y="117"/>
                  </a:lnTo>
                  <a:lnTo>
                    <a:pt x="15" y="137"/>
                  </a:lnTo>
                  <a:lnTo>
                    <a:pt x="15" y="137"/>
                  </a:lnTo>
                  <a:lnTo>
                    <a:pt x="11" y="136"/>
                  </a:lnTo>
                  <a:lnTo>
                    <a:pt x="10" y="137"/>
                  </a:lnTo>
                  <a:lnTo>
                    <a:pt x="8" y="138"/>
                  </a:lnTo>
                  <a:lnTo>
                    <a:pt x="2" y="144"/>
                  </a:lnTo>
                  <a:lnTo>
                    <a:pt x="2" y="144"/>
                  </a:lnTo>
                  <a:lnTo>
                    <a:pt x="0" y="145"/>
                  </a:lnTo>
                  <a:lnTo>
                    <a:pt x="0" y="147"/>
                  </a:lnTo>
                  <a:lnTo>
                    <a:pt x="2" y="151"/>
                  </a:lnTo>
                  <a:lnTo>
                    <a:pt x="4" y="153"/>
                  </a:lnTo>
                  <a:lnTo>
                    <a:pt x="7" y="153"/>
                  </a:lnTo>
                  <a:lnTo>
                    <a:pt x="8" y="153"/>
                  </a:lnTo>
                  <a:lnTo>
                    <a:pt x="8" y="153"/>
                  </a:lnTo>
                  <a:lnTo>
                    <a:pt x="54" y="132"/>
                  </a:lnTo>
                  <a:lnTo>
                    <a:pt x="101" y="112"/>
                  </a:lnTo>
                  <a:lnTo>
                    <a:pt x="194" y="76"/>
                  </a:lnTo>
                  <a:lnTo>
                    <a:pt x="194" y="76"/>
                  </a:lnTo>
                  <a:lnTo>
                    <a:pt x="215" y="66"/>
                  </a:lnTo>
                  <a:lnTo>
                    <a:pt x="237" y="59"/>
                  </a:lnTo>
                  <a:lnTo>
                    <a:pt x="282" y="44"/>
                  </a:lnTo>
                  <a:lnTo>
                    <a:pt x="282" y="44"/>
                  </a:lnTo>
                  <a:lnTo>
                    <a:pt x="304" y="35"/>
                  </a:lnTo>
                  <a:lnTo>
                    <a:pt x="326" y="25"/>
                  </a:lnTo>
                  <a:lnTo>
                    <a:pt x="348" y="15"/>
                  </a:lnTo>
                  <a:lnTo>
                    <a:pt x="360" y="13"/>
                  </a:lnTo>
                  <a:lnTo>
                    <a:pt x="372" y="10"/>
                  </a:lnTo>
                  <a:lnTo>
                    <a:pt x="372" y="10"/>
                  </a:lnTo>
                  <a:lnTo>
                    <a:pt x="373" y="10"/>
                  </a:lnTo>
                  <a:lnTo>
                    <a:pt x="376" y="9"/>
                  </a:lnTo>
                  <a:lnTo>
                    <a:pt x="377" y="5"/>
                  </a:lnTo>
                  <a:lnTo>
                    <a:pt x="377" y="2"/>
                  </a:lnTo>
                  <a:lnTo>
                    <a:pt x="376" y="1"/>
                  </a:lnTo>
                  <a:lnTo>
                    <a:pt x="373" y="0"/>
                  </a:lnTo>
                  <a:lnTo>
                    <a:pt x="372" y="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2" name="Freeform 389"/>
            <p:cNvSpPr/>
            <p:nvPr/>
          </p:nvSpPr>
          <p:spPr bwMode="auto">
            <a:xfrm>
              <a:off x="5649914" y="1543051"/>
              <a:ext cx="96838" cy="36513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238" y="0"/>
                </a:cxn>
                <a:cxn ang="0">
                  <a:pos x="226" y="4"/>
                </a:cxn>
                <a:cxn ang="0">
                  <a:pos x="214" y="9"/>
                </a:cxn>
                <a:cxn ang="0">
                  <a:pos x="201" y="14"/>
                </a:cxn>
                <a:cxn ang="0">
                  <a:pos x="194" y="15"/>
                </a:cxn>
                <a:cxn ang="0">
                  <a:pos x="188" y="17"/>
                </a:cxn>
                <a:cxn ang="0">
                  <a:pos x="188" y="17"/>
                </a:cxn>
                <a:cxn ang="0">
                  <a:pos x="174" y="19"/>
                </a:cxn>
                <a:cxn ang="0">
                  <a:pos x="158" y="25"/>
                </a:cxn>
                <a:cxn ang="0">
                  <a:pos x="130" y="36"/>
                </a:cxn>
                <a:cxn ang="0">
                  <a:pos x="130" y="36"/>
                </a:cxn>
                <a:cxn ang="0">
                  <a:pos x="115" y="42"/>
                </a:cxn>
                <a:cxn ang="0">
                  <a:pos x="99" y="49"/>
                </a:cxn>
                <a:cxn ang="0">
                  <a:pos x="69" y="62"/>
                </a:cxn>
                <a:cxn ang="0">
                  <a:pos x="53" y="69"/>
                </a:cxn>
                <a:cxn ang="0">
                  <a:pos x="38" y="74"/>
                </a:cxn>
                <a:cxn ang="0">
                  <a:pos x="22" y="78"/>
                </a:cxn>
                <a:cxn ang="0">
                  <a:pos x="6" y="79"/>
                </a:cxn>
                <a:cxn ang="0">
                  <a:pos x="6" y="79"/>
                </a:cxn>
                <a:cxn ang="0">
                  <a:pos x="4" y="81"/>
                </a:cxn>
                <a:cxn ang="0">
                  <a:pos x="1" y="82"/>
                </a:cxn>
                <a:cxn ang="0">
                  <a:pos x="0" y="86"/>
                </a:cxn>
                <a:cxn ang="0">
                  <a:pos x="1" y="90"/>
                </a:cxn>
                <a:cxn ang="0">
                  <a:pos x="4" y="9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21" y="90"/>
                </a:cxn>
                <a:cxn ang="0">
                  <a:pos x="35" y="87"/>
                </a:cxn>
                <a:cxn ang="0">
                  <a:pos x="49" y="82"/>
                </a:cxn>
                <a:cxn ang="0">
                  <a:pos x="64" y="78"/>
                </a:cxn>
                <a:cxn ang="0">
                  <a:pos x="92" y="65"/>
                </a:cxn>
                <a:cxn ang="0">
                  <a:pos x="119" y="53"/>
                </a:cxn>
                <a:cxn ang="0">
                  <a:pos x="119" y="53"/>
                </a:cxn>
                <a:cxn ang="0">
                  <a:pos x="137" y="44"/>
                </a:cxn>
                <a:cxn ang="0">
                  <a:pos x="157" y="38"/>
                </a:cxn>
                <a:cxn ang="0">
                  <a:pos x="176" y="31"/>
                </a:cxn>
                <a:cxn ang="0">
                  <a:pos x="194" y="28"/>
                </a:cxn>
                <a:cxn ang="0">
                  <a:pos x="194" y="28"/>
                </a:cxn>
                <a:cxn ang="0">
                  <a:pos x="201" y="27"/>
                </a:cxn>
                <a:cxn ang="0">
                  <a:pos x="208" y="25"/>
                </a:cxn>
                <a:cxn ang="0">
                  <a:pos x="218" y="21"/>
                </a:cxn>
                <a:cxn ang="0">
                  <a:pos x="230" y="15"/>
                </a:cxn>
                <a:cxn ang="0">
                  <a:pos x="242" y="11"/>
                </a:cxn>
                <a:cxn ang="0">
                  <a:pos x="242" y="11"/>
                </a:cxn>
                <a:cxn ang="0">
                  <a:pos x="243" y="10"/>
                </a:cxn>
                <a:cxn ang="0">
                  <a:pos x="244" y="9"/>
                </a:cxn>
                <a:cxn ang="0">
                  <a:pos x="246" y="6"/>
                </a:cxn>
                <a:cxn ang="0">
                  <a:pos x="246" y="5"/>
                </a:cxn>
                <a:cxn ang="0">
                  <a:pos x="243" y="1"/>
                </a:cxn>
                <a:cxn ang="0">
                  <a:pos x="240" y="0"/>
                </a:cxn>
                <a:cxn ang="0">
                  <a:pos x="238" y="0"/>
                </a:cxn>
                <a:cxn ang="0">
                  <a:pos x="238" y="0"/>
                </a:cxn>
              </a:cxnLst>
              <a:rect l="0" t="0" r="r" b="b"/>
              <a:pathLst>
                <a:path w="246" h="91">
                  <a:moveTo>
                    <a:pt x="238" y="0"/>
                  </a:moveTo>
                  <a:lnTo>
                    <a:pt x="238" y="0"/>
                  </a:lnTo>
                  <a:lnTo>
                    <a:pt x="226" y="4"/>
                  </a:lnTo>
                  <a:lnTo>
                    <a:pt x="214" y="9"/>
                  </a:lnTo>
                  <a:lnTo>
                    <a:pt x="201" y="14"/>
                  </a:lnTo>
                  <a:lnTo>
                    <a:pt x="194" y="15"/>
                  </a:lnTo>
                  <a:lnTo>
                    <a:pt x="188" y="17"/>
                  </a:lnTo>
                  <a:lnTo>
                    <a:pt x="188" y="17"/>
                  </a:lnTo>
                  <a:lnTo>
                    <a:pt x="174" y="19"/>
                  </a:lnTo>
                  <a:lnTo>
                    <a:pt x="158" y="25"/>
                  </a:lnTo>
                  <a:lnTo>
                    <a:pt x="130" y="36"/>
                  </a:lnTo>
                  <a:lnTo>
                    <a:pt x="130" y="36"/>
                  </a:lnTo>
                  <a:lnTo>
                    <a:pt x="115" y="42"/>
                  </a:lnTo>
                  <a:lnTo>
                    <a:pt x="99" y="49"/>
                  </a:lnTo>
                  <a:lnTo>
                    <a:pt x="69" y="62"/>
                  </a:lnTo>
                  <a:lnTo>
                    <a:pt x="53" y="69"/>
                  </a:lnTo>
                  <a:lnTo>
                    <a:pt x="38" y="74"/>
                  </a:lnTo>
                  <a:lnTo>
                    <a:pt x="22" y="78"/>
                  </a:lnTo>
                  <a:lnTo>
                    <a:pt x="6" y="79"/>
                  </a:lnTo>
                  <a:lnTo>
                    <a:pt x="6" y="79"/>
                  </a:lnTo>
                  <a:lnTo>
                    <a:pt x="4" y="81"/>
                  </a:lnTo>
                  <a:lnTo>
                    <a:pt x="1" y="82"/>
                  </a:lnTo>
                  <a:lnTo>
                    <a:pt x="0" y="86"/>
                  </a:lnTo>
                  <a:lnTo>
                    <a:pt x="1" y="90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21" y="90"/>
                  </a:lnTo>
                  <a:lnTo>
                    <a:pt x="35" y="87"/>
                  </a:lnTo>
                  <a:lnTo>
                    <a:pt x="49" y="82"/>
                  </a:lnTo>
                  <a:lnTo>
                    <a:pt x="64" y="78"/>
                  </a:lnTo>
                  <a:lnTo>
                    <a:pt x="92" y="65"/>
                  </a:lnTo>
                  <a:lnTo>
                    <a:pt x="119" y="53"/>
                  </a:lnTo>
                  <a:lnTo>
                    <a:pt x="119" y="53"/>
                  </a:lnTo>
                  <a:lnTo>
                    <a:pt x="137" y="44"/>
                  </a:lnTo>
                  <a:lnTo>
                    <a:pt x="157" y="38"/>
                  </a:lnTo>
                  <a:lnTo>
                    <a:pt x="176" y="31"/>
                  </a:lnTo>
                  <a:lnTo>
                    <a:pt x="194" y="28"/>
                  </a:lnTo>
                  <a:lnTo>
                    <a:pt x="194" y="28"/>
                  </a:lnTo>
                  <a:lnTo>
                    <a:pt x="201" y="27"/>
                  </a:lnTo>
                  <a:lnTo>
                    <a:pt x="208" y="25"/>
                  </a:lnTo>
                  <a:lnTo>
                    <a:pt x="218" y="21"/>
                  </a:lnTo>
                  <a:lnTo>
                    <a:pt x="230" y="15"/>
                  </a:lnTo>
                  <a:lnTo>
                    <a:pt x="242" y="11"/>
                  </a:lnTo>
                  <a:lnTo>
                    <a:pt x="242" y="11"/>
                  </a:lnTo>
                  <a:lnTo>
                    <a:pt x="243" y="10"/>
                  </a:lnTo>
                  <a:lnTo>
                    <a:pt x="244" y="9"/>
                  </a:lnTo>
                  <a:lnTo>
                    <a:pt x="246" y="6"/>
                  </a:lnTo>
                  <a:lnTo>
                    <a:pt x="246" y="5"/>
                  </a:lnTo>
                  <a:lnTo>
                    <a:pt x="243" y="1"/>
                  </a:lnTo>
                  <a:lnTo>
                    <a:pt x="240" y="0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3" name="Freeform 390"/>
            <p:cNvSpPr/>
            <p:nvPr/>
          </p:nvSpPr>
          <p:spPr bwMode="auto">
            <a:xfrm>
              <a:off x="5273676" y="1162051"/>
              <a:ext cx="122238" cy="95250"/>
            </a:xfrm>
            <a:custGeom>
              <a:avLst/>
              <a:gdLst/>
              <a:ahLst/>
              <a:cxnLst>
                <a:cxn ang="0">
                  <a:pos x="298" y="1"/>
                </a:cxn>
                <a:cxn ang="0">
                  <a:pos x="298" y="1"/>
                </a:cxn>
                <a:cxn ang="0">
                  <a:pos x="277" y="21"/>
                </a:cxn>
                <a:cxn ang="0">
                  <a:pos x="256" y="39"/>
                </a:cxn>
                <a:cxn ang="0">
                  <a:pos x="234" y="56"/>
                </a:cxn>
                <a:cxn ang="0">
                  <a:pos x="210" y="72"/>
                </a:cxn>
                <a:cxn ang="0">
                  <a:pos x="163" y="103"/>
                </a:cxn>
                <a:cxn ang="0">
                  <a:pos x="116" y="136"/>
                </a:cxn>
                <a:cxn ang="0">
                  <a:pos x="116" y="136"/>
                </a:cxn>
                <a:cxn ang="0">
                  <a:pos x="96" y="152"/>
                </a:cxn>
                <a:cxn ang="0">
                  <a:pos x="77" y="167"/>
                </a:cxn>
                <a:cxn ang="0">
                  <a:pos x="56" y="183"/>
                </a:cxn>
                <a:cxn ang="0">
                  <a:pos x="35" y="198"/>
                </a:cxn>
                <a:cxn ang="0">
                  <a:pos x="35" y="198"/>
                </a:cxn>
                <a:cxn ang="0">
                  <a:pos x="24" y="204"/>
                </a:cxn>
                <a:cxn ang="0">
                  <a:pos x="14" y="212"/>
                </a:cxn>
                <a:cxn ang="0">
                  <a:pos x="6" y="221"/>
                </a:cxn>
                <a:cxn ang="0">
                  <a:pos x="2" y="226"/>
                </a:cxn>
                <a:cxn ang="0">
                  <a:pos x="0" y="233"/>
                </a:cxn>
                <a:cxn ang="0">
                  <a:pos x="0" y="233"/>
                </a:cxn>
                <a:cxn ang="0">
                  <a:pos x="0" y="235"/>
                </a:cxn>
                <a:cxn ang="0">
                  <a:pos x="0" y="237"/>
                </a:cxn>
                <a:cxn ang="0">
                  <a:pos x="1" y="238"/>
                </a:cxn>
                <a:cxn ang="0">
                  <a:pos x="3" y="239"/>
                </a:cxn>
                <a:cxn ang="0">
                  <a:pos x="7" y="239"/>
                </a:cxn>
                <a:cxn ang="0">
                  <a:pos x="9" y="238"/>
                </a:cxn>
                <a:cxn ang="0">
                  <a:pos x="10" y="235"/>
                </a:cxn>
                <a:cxn ang="0">
                  <a:pos x="10" y="235"/>
                </a:cxn>
                <a:cxn ang="0">
                  <a:pos x="14" y="229"/>
                </a:cxn>
                <a:cxn ang="0">
                  <a:pos x="19" y="222"/>
                </a:cxn>
                <a:cxn ang="0">
                  <a:pos x="26" y="216"/>
                </a:cxn>
                <a:cxn ang="0">
                  <a:pos x="34" y="211"/>
                </a:cxn>
                <a:cxn ang="0">
                  <a:pos x="49" y="201"/>
                </a:cxn>
                <a:cxn ang="0">
                  <a:pos x="62" y="194"/>
                </a:cxn>
                <a:cxn ang="0">
                  <a:pos x="62" y="194"/>
                </a:cxn>
                <a:cxn ang="0">
                  <a:pos x="83" y="178"/>
                </a:cxn>
                <a:cxn ang="0">
                  <a:pos x="103" y="161"/>
                </a:cxn>
                <a:cxn ang="0">
                  <a:pos x="124" y="145"/>
                </a:cxn>
                <a:cxn ang="0">
                  <a:pos x="145" y="130"/>
                </a:cxn>
                <a:cxn ang="0">
                  <a:pos x="145" y="130"/>
                </a:cxn>
                <a:cxn ang="0">
                  <a:pos x="187" y="102"/>
                </a:cxn>
                <a:cxn ang="0">
                  <a:pos x="228" y="73"/>
                </a:cxn>
                <a:cxn ang="0">
                  <a:pos x="249" y="59"/>
                </a:cxn>
                <a:cxn ang="0">
                  <a:pos x="269" y="43"/>
                </a:cxn>
                <a:cxn ang="0">
                  <a:pos x="287" y="26"/>
                </a:cxn>
                <a:cxn ang="0">
                  <a:pos x="306" y="9"/>
                </a:cxn>
                <a:cxn ang="0">
                  <a:pos x="306" y="9"/>
                </a:cxn>
                <a:cxn ang="0">
                  <a:pos x="307" y="8"/>
                </a:cxn>
                <a:cxn ang="0">
                  <a:pos x="307" y="5"/>
                </a:cxn>
                <a:cxn ang="0">
                  <a:pos x="306" y="1"/>
                </a:cxn>
                <a:cxn ang="0">
                  <a:pos x="302" y="0"/>
                </a:cxn>
                <a:cxn ang="0">
                  <a:pos x="300" y="0"/>
                </a:cxn>
                <a:cxn ang="0">
                  <a:pos x="298" y="1"/>
                </a:cxn>
                <a:cxn ang="0">
                  <a:pos x="298" y="1"/>
                </a:cxn>
              </a:cxnLst>
              <a:rect l="0" t="0" r="r" b="b"/>
              <a:pathLst>
                <a:path w="307" h="239">
                  <a:moveTo>
                    <a:pt x="298" y="1"/>
                  </a:moveTo>
                  <a:lnTo>
                    <a:pt x="298" y="1"/>
                  </a:lnTo>
                  <a:lnTo>
                    <a:pt x="277" y="21"/>
                  </a:lnTo>
                  <a:lnTo>
                    <a:pt x="256" y="39"/>
                  </a:lnTo>
                  <a:lnTo>
                    <a:pt x="234" y="56"/>
                  </a:lnTo>
                  <a:lnTo>
                    <a:pt x="210" y="72"/>
                  </a:lnTo>
                  <a:lnTo>
                    <a:pt x="163" y="103"/>
                  </a:lnTo>
                  <a:lnTo>
                    <a:pt x="116" y="136"/>
                  </a:lnTo>
                  <a:lnTo>
                    <a:pt x="116" y="136"/>
                  </a:lnTo>
                  <a:lnTo>
                    <a:pt x="96" y="152"/>
                  </a:lnTo>
                  <a:lnTo>
                    <a:pt x="77" y="167"/>
                  </a:lnTo>
                  <a:lnTo>
                    <a:pt x="56" y="183"/>
                  </a:lnTo>
                  <a:lnTo>
                    <a:pt x="35" y="198"/>
                  </a:lnTo>
                  <a:lnTo>
                    <a:pt x="35" y="198"/>
                  </a:lnTo>
                  <a:lnTo>
                    <a:pt x="24" y="204"/>
                  </a:lnTo>
                  <a:lnTo>
                    <a:pt x="14" y="212"/>
                  </a:lnTo>
                  <a:lnTo>
                    <a:pt x="6" y="221"/>
                  </a:lnTo>
                  <a:lnTo>
                    <a:pt x="2" y="226"/>
                  </a:lnTo>
                  <a:lnTo>
                    <a:pt x="0" y="233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38"/>
                  </a:lnTo>
                  <a:lnTo>
                    <a:pt x="3" y="239"/>
                  </a:lnTo>
                  <a:lnTo>
                    <a:pt x="7" y="239"/>
                  </a:lnTo>
                  <a:lnTo>
                    <a:pt x="9" y="238"/>
                  </a:lnTo>
                  <a:lnTo>
                    <a:pt x="10" y="235"/>
                  </a:lnTo>
                  <a:lnTo>
                    <a:pt x="10" y="235"/>
                  </a:lnTo>
                  <a:lnTo>
                    <a:pt x="14" y="229"/>
                  </a:lnTo>
                  <a:lnTo>
                    <a:pt x="19" y="222"/>
                  </a:lnTo>
                  <a:lnTo>
                    <a:pt x="26" y="216"/>
                  </a:lnTo>
                  <a:lnTo>
                    <a:pt x="34" y="211"/>
                  </a:lnTo>
                  <a:lnTo>
                    <a:pt x="49" y="201"/>
                  </a:lnTo>
                  <a:lnTo>
                    <a:pt x="62" y="194"/>
                  </a:lnTo>
                  <a:lnTo>
                    <a:pt x="62" y="194"/>
                  </a:lnTo>
                  <a:lnTo>
                    <a:pt x="83" y="178"/>
                  </a:lnTo>
                  <a:lnTo>
                    <a:pt x="103" y="161"/>
                  </a:lnTo>
                  <a:lnTo>
                    <a:pt x="124" y="145"/>
                  </a:lnTo>
                  <a:lnTo>
                    <a:pt x="145" y="130"/>
                  </a:lnTo>
                  <a:lnTo>
                    <a:pt x="145" y="130"/>
                  </a:lnTo>
                  <a:lnTo>
                    <a:pt x="187" y="102"/>
                  </a:lnTo>
                  <a:lnTo>
                    <a:pt x="228" y="73"/>
                  </a:lnTo>
                  <a:lnTo>
                    <a:pt x="249" y="59"/>
                  </a:lnTo>
                  <a:lnTo>
                    <a:pt x="269" y="43"/>
                  </a:lnTo>
                  <a:lnTo>
                    <a:pt x="287" y="26"/>
                  </a:lnTo>
                  <a:lnTo>
                    <a:pt x="306" y="9"/>
                  </a:lnTo>
                  <a:lnTo>
                    <a:pt x="306" y="9"/>
                  </a:lnTo>
                  <a:lnTo>
                    <a:pt x="307" y="8"/>
                  </a:lnTo>
                  <a:lnTo>
                    <a:pt x="307" y="5"/>
                  </a:lnTo>
                  <a:lnTo>
                    <a:pt x="306" y="1"/>
                  </a:lnTo>
                  <a:lnTo>
                    <a:pt x="302" y="0"/>
                  </a:lnTo>
                  <a:lnTo>
                    <a:pt x="300" y="0"/>
                  </a:lnTo>
                  <a:lnTo>
                    <a:pt x="298" y="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4" name="Freeform 391"/>
            <p:cNvSpPr/>
            <p:nvPr/>
          </p:nvSpPr>
          <p:spPr bwMode="auto">
            <a:xfrm>
              <a:off x="5329239" y="1193801"/>
              <a:ext cx="87313" cy="68263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210" y="0"/>
                </a:cxn>
                <a:cxn ang="0">
                  <a:pos x="203" y="2"/>
                </a:cxn>
                <a:cxn ang="0">
                  <a:pos x="193" y="5"/>
                </a:cxn>
                <a:cxn ang="0">
                  <a:pos x="176" y="13"/>
                </a:cxn>
                <a:cxn ang="0">
                  <a:pos x="161" y="22"/>
                </a:cxn>
                <a:cxn ang="0">
                  <a:pos x="145" y="34"/>
                </a:cxn>
                <a:cxn ang="0">
                  <a:pos x="116" y="59"/>
                </a:cxn>
                <a:cxn ang="0">
                  <a:pos x="87" y="81"/>
                </a:cxn>
                <a:cxn ang="0">
                  <a:pos x="87" y="81"/>
                </a:cxn>
                <a:cxn ang="0">
                  <a:pos x="56" y="106"/>
                </a:cxn>
                <a:cxn ang="0">
                  <a:pos x="40" y="119"/>
                </a:cxn>
                <a:cxn ang="0">
                  <a:pos x="26" y="133"/>
                </a:cxn>
                <a:cxn ang="0">
                  <a:pos x="26" y="133"/>
                </a:cxn>
                <a:cxn ang="0">
                  <a:pos x="12" y="146"/>
                </a:cxn>
                <a:cxn ang="0">
                  <a:pos x="5" y="154"/>
                </a:cxn>
                <a:cxn ang="0">
                  <a:pos x="0" y="163"/>
                </a:cxn>
                <a:cxn ang="0">
                  <a:pos x="0" y="163"/>
                </a:cxn>
                <a:cxn ang="0">
                  <a:pos x="0" y="166"/>
                </a:cxn>
                <a:cxn ang="0">
                  <a:pos x="1" y="169"/>
                </a:cxn>
                <a:cxn ang="0">
                  <a:pos x="1" y="169"/>
                </a:cxn>
                <a:cxn ang="0">
                  <a:pos x="2" y="170"/>
                </a:cxn>
                <a:cxn ang="0">
                  <a:pos x="2" y="170"/>
                </a:cxn>
                <a:cxn ang="0">
                  <a:pos x="5" y="171"/>
                </a:cxn>
                <a:cxn ang="0">
                  <a:pos x="6" y="171"/>
                </a:cxn>
                <a:cxn ang="0">
                  <a:pos x="10" y="169"/>
                </a:cxn>
                <a:cxn ang="0">
                  <a:pos x="12" y="167"/>
                </a:cxn>
                <a:cxn ang="0">
                  <a:pos x="13" y="166"/>
                </a:cxn>
                <a:cxn ang="0">
                  <a:pos x="12" y="163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02" y="85"/>
                </a:cxn>
                <a:cxn ang="0">
                  <a:pos x="102" y="85"/>
                </a:cxn>
                <a:cxn ang="0">
                  <a:pos x="127" y="64"/>
                </a:cxn>
                <a:cxn ang="0">
                  <a:pos x="154" y="42"/>
                </a:cxn>
                <a:cxn ang="0">
                  <a:pos x="169" y="31"/>
                </a:cxn>
                <a:cxn ang="0">
                  <a:pos x="183" y="22"/>
                </a:cxn>
                <a:cxn ang="0">
                  <a:pos x="197" y="16"/>
                </a:cxn>
                <a:cxn ang="0">
                  <a:pos x="213" y="12"/>
                </a:cxn>
                <a:cxn ang="0">
                  <a:pos x="213" y="12"/>
                </a:cxn>
                <a:cxn ang="0">
                  <a:pos x="216" y="10"/>
                </a:cxn>
                <a:cxn ang="0">
                  <a:pos x="217" y="9"/>
                </a:cxn>
                <a:cxn ang="0">
                  <a:pos x="218" y="6"/>
                </a:cxn>
                <a:cxn ang="0">
                  <a:pos x="217" y="5"/>
                </a:cxn>
                <a:cxn ang="0">
                  <a:pos x="216" y="1"/>
                </a:cxn>
                <a:cxn ang="0">
                  <a:pos x="213" y="0"/>
                </a:cxn>
                <a:cxn ang="0">
                  <a:pos x="210" y="0"/>
                </a:cxn>
                <a:cxn ang="0">
                  <a:pos x="210" y="0"/>
                </a:cxn>
              </a:cxnLst>
              <a:rect l="0" t="0" r="r" b="b"/>
              <a:pathLst>
                <a:path w="218" h="171">
                  <a:moveTo>
                    <a:pt x="210" y="0"/>
                  </a:moveTo>
                  <a:lnTo>
                    <a:pt x="210" y="0"/>
                  </a:lnTo>
                  <a:lnTo>
                    <a:pt x="203" y="2"/>
                  </a:lnTo>
                  <a:lnTo>
                    <a:pt x="193" y="5"/>
                  </a:lnTo>
                  <a:lnTo>
                    <a:pt x="176" y="13"/>
                  </a:lnTo>
                  <a:lnTo>
                    <a:pt x="161" y="22"/>
                  </a:lnTo>
                  <a:lnTo>
                    <a:pt x="145" y="34"/>
                  </a:lnTo>
                  <a:lnTo>
                    <a:pt x="116" y="59"/>
                  </a:lnTo>
                  <a:lnTo>
                    <a:pt x="87" y="81"/>
                  </a:lnTo>
                  <a:lnTo>
                    <a:pt x="87" y="81"/>
                  </a:lnTo>
                  <a:lnTo>
                    <a:pt x="56" y="106"/>
                  </a:lnTo>
                  <a:lnTo>
                    <a:pt x="40" y="119"/>
                  </a:lnTo>
                  <a:lnTo>
                    <a:pt x="26" y="133"/>
                  </a:lnTo>
                  <a:lnTo>
                    <a:pt x="26" y="133"/>
                  </a:lnTo>
                  <a:lnTo>
                    <a:pt x="12" y="146"/>
                  </a:lnTo>
                  <a:lnTo>
                    <a:pt x="5" y="154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166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2" y="170"/>
                  </a:lnTo>
                  <a:lnTo>
                    <a:pt x="2" y="170"/>
                  </a:lnTo>
                  <a:lnTo>
                    <a:pt x="5" y="171"/>
                  </a:lnTo>
                  <a:lnTo>
                    <a:pt x="6" y="171"/>
                  </a:lnTo>
                  <a:lnTo>
                    <a:pt x="10" y="169"/>
                  </a:lnTo>
                  <a:lnTo>
                    <a:pt x="12" y="167"/>
                  </a:lnTo>
                  <a:lnTo>
                    <a:pt x="13" y="166"/>
                  </a:lnTo>
                  <a:lnTo>
                    <a:pt x="12" y="163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02" y="85"/>
                  </a:lnTo>
                  <a:lnTo>
                    <a:pt x="102" y="85"/>
                  </a:lnTo>
                  <a:lnTo>
                    <a:pt x="127" y="64"/>
                  </a:lnTo>
                  <a:lnTo>
                    <a:pt x="154" y="42"/>
                  </a:lnTo>
                  <a:lnTo>
                    <a:pt x="169" y="31"/>
                  </a:lnTo>
                  <a:lnTo>
                    <a:pt x="183" y="22"/>
                  </a:lnTo>
                  <a:lnTo>
                    <a:pt x="197" y="16"/>
                  </a:lnTo>
                  <a:lnTo>
                    <a:pt x="213" y="12"/>
                  </a:lnTo>
                  <a:lnTo>
                    <a:pt x="213" y="12"/>
                  </a:lnTo>
                  <a:lnTo>
                    <a:pt x="216" y="10"/>
                  </a:lnTo>
                  <a:lnTo>
                    <a:pt x="217" y="9"/>
                  </a:lnTo>
                  <a:lnTo>
                    <a:pt x="218" y="6"/>
                  </a:lnTo>
                  <a:lnTo>
                    <a:pt x="217" y="5"/>
                  </a:lnTo>
                  <a:lnTo>
                    <a:pt x="216" y="1"/>
                  </a:lnTo>
                  <a:lnTo>
                    <a:pt x="213" y="0"/>
                  </a:lnTo>
                  <a:lnTo>
                    <a:pt x="210" y="0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5" name="Freeform 392"/>
            <p:cNvSpPr/>
            <p:nvPr/>
          </p:nvSpPr>
          <p:spPr bwMode="auto">
            <a:xfrm>
              <a:off x="5395914" y="1125538"/>
              <a:ext cx="141288" cy="26988"/>
            </a:xfrm>
            <a:custGeom>
              <a:avLst/>
              <a:gdLst/>
              <a:ahLst/>
              <a:cxnLst>
                <a:cxn ang="0">
                  <a:pos x="348" y="0"/>
                </a:cxn>
                <a:cxn ang="0">
                  <a:pos x="348" y="0"/>
                </a:cxn>
                <a:cxn ang="0">
                  <a:pos x="326" y="2"/>
                </a:cxn>
                <a:cxn ang="0">
                  <a:pos x="305" y="5"/>
                </a:cxn>
                <a:cxn ang="0">
                  <a:pos x="263" y="14"/>
                </a:cxn>
                <a:cxn ang="0">
                  <a:pos x="221" y="23"/>
                </a:cxn>
                <a:cxn ang="0">
                  <a:pos x="199" y="27"/>
                </a:cxn>
                <a:cxn ang="0">
                  <a:pos x="178" y="30"/>
                </a:cxn>
                <a:cxn ang="0">
                  <a:pos x="178" y="30"/>
                </a:cxn>
                <a:cxn ang="0">
                  <a:pos x="156" y="32"/>
                </a:cxn>
                <a:cxn ang="0">
                  <a:pos x="135" y="36"/>
                </a:cxn>
                <a:cxn ang="0">
                  <a:pos x="92" y="45"/>
                </a:cxn>
                <a:cxn ang="0">
                  <a:pos x="49" y="53"/>
                </a:cxn>
                <a:cxn ang="0">
                  <a:pos x="28" y="56"/>
                </a:cxn>
                <a:cxn ang="0">
                  <a:pos x="5" y="57"/>
                </a:cxn>
                <a:cxn ang="0">
                  <a:pos x="5" y="57"/>
                </a:cxn>
                <a:cxn ang="0">
                  <a:pos x="3" y="57"/>
                </a:cxn>
                <a:cxn ang="0">
                  <a:pos x="2" y="58"/>
                </a:cxn>
                <a:cxn ang="0">
                  <a:pos x="0" y="62"/>
                </a:cxn>
                <a:cxn ang="0">
                  <a:pos x="2" y="66"/>
                </a:cxn>
                <a:cxn ang="0">
                  <a:pos x="3" y="68"/>
                </a:cxn>
                <a:cxn ang="0">
                  <a:pos x="5" y="69"/>
                </a:cxn>
                <a:cxn ang="0">
                  <a:pos x="16" y="69"/>
                </a:cxn>
                <a:cxn ang="0">
                  <a:pos x="16" y="69"/>
                </a:cxn>
                <a:cxn ang="0">
                  <a:pos x="20" y="68"/>
                </a:cxn>
                <a:cxn ang="0">
                  <a:pos x="20" y="68"/>
                </a:cxn>
                <a:cxn ang="0">
                  <a:pos x="38" y="66"/>
                </a:cxn>
                <a:cxn ang="0">
                  <a:pos x="58" y="64"/>
                </a:cxn>
                <a:cxn ang="0">
                  <a:pos x="94" y="57"/>
                </a:cxn>
                <a:cxn ang="0">
                  <a:pos x="132" y="49"/>
                </a:cxn>
                <a:cxn ang="0">
                  <a:pos x="170" y="41"/>
                </a:cxn>
                <a:cxn ang="0">
                  <a:pos x="170" y="41"/>
                </a:cxn>
                <a:cxn ang="0">
                  <a:pos x="215" y="34"/>
                </a:cxn>
                <a:cxn ang="0">
                  <a:pos x="259" y="24"/>
                </a:cxn>
                <a:cxn ang="0">
                  <a:pos x="304" y="17"/>
                </a:cxn>
                <a:cxn ang="0">
                  <a:pos x="326" y="14"/>
                </a:cxn>
                <a:cxn ang="0">
                  <a:pos x="348" y="11"/>
                </a:cxn>
                <a:cxn ang="0">
                  <a:pos x="348" y="11"/>
                </a:cxn>
                <a:cxn ang="0">
                  <a:pos x="350" y="10"/>
                </a:cxn>
                <a:cxn ang="0">
                  <a:pos x="352" y="9"/>
                </a:cxn>
                <a:cxn ang="0">
                  <a:pos x="353" y="5"/>
                </a:cxn>
                <a:cxn ang="0">
                  <a:pos x="353" y="3"/>
                </a:cxn>
                <a:cxn ang="0">
                  <a:pos x="352" y="1"/>
                </a:cxn>
                <a:cxn ang="0">
                  <a:pos x="350" y="0"/>
                </a:cxn>
                <a:cxn ang="0">
                  <a:pos x="348" y="0"/>
                </a:cxn>
                <a:cxn ang="0">
                  <a:pos x="348" y="0"/>
                </a:cxn>
              </a:cxnLst>
              <a:rect l="0" t="0" r="r" b="b"/>
              <a:pathLst>
                <a:path w="353" h="69">
                  <a:moveTo>
                    <a:pt x="348" y="0"/>
                  </a:moveTo>
                  <a:lnTo>
                    <a:pt x="348" y="0"/>
                  </a:lnTo>
                  <a:lnTo>
                    <a:pt x="326" y="2"/>
                  </a:lnTo>
                  <a:lnTo>
                    <a:pt x="305" y="5"/>
                  </a:lnTo>
                  <a:lnTo>
                    <a:pt x="263" y="14"/>
                  </a:lnTo>
                  <a:lnTo>
                    <a:pt x="221" y="23"/>
                  </a:lnTo>
                  <a:lnTo>
                    <a:pt x="199" y="27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56" y="32"/>
                  </a:lnTo>
                  <a:lnTo>
                    <a:pt x="135" y="36"/>
                  </a:lnTo>
                  <a:lnTo>
                    <a:pt x="92" y="45"/>
                  </a:lnTo>
                  <a:lnTo>
                    <a:pt x="49" y="53"/>
                  </a:lnTo>
                  <a:lnTo>
                    <a:pt x="28" y="56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3" y="57"/>
                  </a:lnTo>
                  <a:lnTo>
                    <a:pt x="2" y="58"/>
                  </a:lnTo>
                  <a:lnTo>
                    <a:pt x="0" y="62"/>
                  </a:lnTo>
                  <a:lnTo>
                    <a:pt x="2" y="66"/>
                  </a:lnTo>
                  <a:lnTo>
                    <a:pt x="3" y="68"/>
                  </a:lnTo>
                  <a:lnTo>
                    <a:pt x="5" y="69"/>
                  </a:lnTo>
                  <a:lnTo>
                    <a:pt x="16" y="69"/>
                  </a:lnTo>
                  <a:lnTo>
                    <a:pt x="16" y="69"/>
                  </a:lnTo>
                  <a:lnTo>
                    <a:pt x="20" y="68"/>
                  </a:lnTo>
                  <a:lnTo>
                    <a:pt x="20" y="68"/>
                  </a:lnTo>
                  <a:lnTo>
                    <a:pt x="38" y="66"/>
                  </a:lnTo>
                  <a:lnTo>
                    <a:pt x="58" y="64"/>
                  </a:lnTo>
                  <a:lnTo>
                    <a:pt x="94" y="57"/>
                  </a:lnTo>
                  <a:lnTo>
                    <a:pt x="132" y="49"/>
                  </a:lnTo>
                  <a:lnTo>
                    <a:pt x="170" y="41"/>
                  </a:lnTo>
                  <a:lnTo>
                    <a:pt x="170" y="41"/>
                  </a:lnTo>
                  <a:lnTo>
                    <a:pt x="215" y="34"/>
                  </a:lnTo>
                  <a:lnTo>
                    <a:pt x="259" y="24"/>
                  </a:lnTo>
                  <a:lnTo>
                    <a:pt x="304" y="17"/>
                  </a:lnTo>
                  <a:lnTo>
                    <a:pt x="326" y="14"/>
                  </a:lnTo>
                  <a:lnTo>
                    <a:pt x="348" y="11"/>
                  </a:lnTo>
                  <a:lnTo>
                    <a:pt x="348" y="11"/>
                  </a:lnTo>
                  <a:lnTo>
                    <a:pt x="350" y="10"/>
                  </a:lnTo>
                  <a:lnTo>
                    <a:pt x="352" y="9"/>
                  </a:lnTo>
                  <a:lnTo>
                    <a:pt x="353" y="5"/>
                  </a:lnTo>
                  <a:lnTo>
                    <a:pt x="353" y="3"/>
                  </a:lnTo>
                  <a:lnTo>
                    <a:pt x="352" y="1"/>
                  </a:lnTo>
                  <a:lnTo>
                    <a:pt x="350" y="0"/>
                  </a:lnTo>
                  <a:lnTo>
                    <a:pt x="348" y="0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6" name="Freeform 393"/>
            <p:cNvSpPr/>
            <p:nvPr/>
          </p:nvSpPr>
          <p:spPr bwMode="auto">
            <a:xfrm>
              <a:off x="5421314" y="1193801"/>
              <a:ext cx="92075" cy="20638"/>
            </a:xfrm>
            <a:custGeom>
              <a:avLst/>
              <a:gdLst/>
              <a:ahLst/>
              <a:cxnLst>
                <a:cxn ang="0">
                  <a:pos x="225" y="1"/>
                </a:cxn>
                <a:cxn ang="0">
                  <a:pos x="225" y="1"/>
                </a:cxn>
                <a:cxn ang="0">
                  <a:pos x="217" y="4"/>
                </a:cxn>
                <a:cxn ang="0">
                  <a:pos x="209" y="5"/>
                </a:cxn>
                <a:cxn ang="0">
                  <a:pos x="194" y="5"/>
                </a:cxn>
                <a:cxn ang="0">
                  <a:pos x="194" y="5"/>
                </a:cxn>
                <a:cxn ang="0">
                  <a:pos x="179" y="6"/>
                </a:cxn>
                <a:cxn ang="0">
                  <a:pos x="166" y="10"/>
                </a:cxn>
                <a:cxn ang="0">
                  <a:pos x="139" y="17"/>
                </a:cxn>
                <a:cxn ang="0">
                  <a:pos x="139" y="17"/>
                </a:cxn>
                <a:cxn ang="0">
                  <a:pos x="72" y="31"/>
                </a:cxn>
                <a:cxn ang="0">
                  <a:pos x="38" y="36"/>
                </a:cxn>
                <a:cxn ang="0">
                  <a:pos x="22" y="39"/>
                </a:cxn>
                <a:cxn ang="0">
                  <a:pos x="5" y="40"/>
                </a:cxn>
                <a:cxn ang="0">
                  <a:pos x="5" y="40"/>
                </a:cxn>
                <a:cxn ang="0">
                  <a:pos x="3" y="40"/>
                </a:cxn>
                <a:cxn ang="0">
                  <a:pos x="1" y="42"/>
                </a:cxn>
                <a:cxn ang="0">
                  <a:pos x="0" y="46"/>
                </a:cxn>
                <a:cxn ang="0">
                  <a:pos x="1" y="50"/>
                </a:cxn>
                <a:cxn ang="0">
                  <a:pos x="3" y="51"/>
                </a:cxn>
                <a:cxn ang="0">
                  <a:pos x="5" y="51"/>
                </a:cxn>
                <a:cxn ang="0">
                  <a:pos x="5" y="51"/>
                </a:cxn>
                <a:cxn ang="0">
                  <a:pos x="21" y="51"/>
                </a:cxn>
                <a:cxn ang="0">
                  <a:pos x="37" y="48"/>
                </a:cxn>
                <a:cxn ang="0">
                  <a:pos x="68" y="43"/>
                </a:cxn>
                <a:cxn ang="0">
                  <a:pos x="131" y="30"/>
                </a:cxn>
                <a:cxn ang="0">
                  <a:pos x="131" y="30"/>
                </a:cxn>
                <a:cxn ang="0">
                  <a:pos x="166" y="22"/>
                </a:cxn>
                <a:cxn ang="0">
                  <a:pos x="184" y="18"/>
                </a:cxn>
                <a:cxn ang="0">
                  <a:pos x="201" y="17"/>
                </a:cxn>
                <a:cxn ang="0">
                  <a:pos x="201" y="17"/>
                </a:cxn>
                <a:cxn ang="0">
                  <a:pos x="217" y="16"/>
                </a:cxn>
                <a:cxn ang="0">
                  <a:pos x="224" y="14"/>
                </a:cxn>
                <a:cxn ang="0">
                  <a:pos x="230" y="10"/>
                </a:cxn>
                <a:cxn ang="0">
                  <a:pos x="230" y="10"/>
                </a:cxn>
                <a:cxn ang="0">
                  <a:pos x="233" y="9"/>
                </a:cxn>
                <a:cxn ang="0">
                  <a:pos x="233" y="6"/>
                </a:cxn>
                <a:cxn ang="0">
                  <a:pos x="233" y="2"/>
                </a:cxn>
                <a:cxn ang="0">
                  <a:pos x="229" y="0"/>
                </a:cxn>
                <a:cxn ang="0">
                  <a:pos x="228" y="0"/>
                </a:cxn>
                <a:cxn ang="0">
                  <a:pos x="225" y="1"/>
                </a:cxn>
                <a:cxn ang="0">
                  <a:pos x="225" y="1"/>
                </a:cxn>
              </a:cxnLst>
              <a:rect l="0" t="0" r="r" b="b"/>
              <a:pathLst>
                <a:path w="233" h="51">
                  <a:moveTo>
                    <a:pt x="225" y="1"/>
                  </a:moveTo>
                  <a:lnTo>
                    <a:pt x="225" y="1"/>
                  </a:lnTo>
                  <a:lnTo>
                    <a:pt x="217" y="4"/>
                  </a:lnTo>
                  <a:lnTo>
                    <a:pt x="209" y="5"/>
                  </a:lnTo>
                  <a:lnTo>
                    <a:pt x="194" y="5"/>
                  </a:lnTo>
                  <a:lnTo>
                    <a:pt x="194" y="5"/>
                  </a:lnTo>
                  <a:lnTo>
                    <a:pt x="179" y="6"/>
                  </a:lnTo>
                  <a:lnTo>
                    <a:pt x="166" y="10"/>
                  </a:lnTo>
                  <a:lnTo>
                    <a:pt x="139" y="17"/>
                  </a:lnTo>
                  <a:lnTo>
                    <a:pt x="139" y="17"/>
                  </a:lnTo>
                  <a:lnTo>
                    <a:pt x="72" y="31"/>
                  </a:lnTo>
                  <a:lnTo>
                    <a:pt x="38" y="36"/>
                  </a:lnTo>
                  <a:lnTo>
                    <a:pt x="22" y="39"/>
                  </a:lnTo>
                  <a:lnTo>
                    <a:pt x="5" y="40"/>
                  </a:lnTo>
                  <a:lnTo>
                    <a:pt x="5" y="40"/>
                  </a:lnTo>
                  <a:lnTo>
                    <a:pt x="3" y="40"/>
                  </a:lnTo>
                  <a:lnTo>
                    <a:pt x="1" y="42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1"/>
                  </a:lnTo>
                  <a:lnTo>
                    <a:pt x="5" y="51"/>
                  </a:lnTo>
                  <a:lnTo>
                    <a:pt x="5" y="51"/>
                  </a:lnTo>
                  <a:lnTo>
                    <a:pt x="21" y="51"/>
                  </a:lnTo>
                  <a:lnTo>
                    <a:pt x="37" y="48"/>
                  </a:lnTo>
                  <a:lnTo>
                    <a:pt x="68" y="43"/>
                  </a:lnTo>
                  <a:lnTo>
                    <a:pt x="131" y="30"/>
                  </a:lnTo>
                  <a:lnTo>
                    <a:pt x="131" y="30"/>
                  </a:lnTo>
                  <a:lnTo>
                    <a:pt x="166" y="22"/>
                  </a:lnTo>
                  <a:lnTo>
                    <a:pt x="184" y="18"/>
                  </a:lnTo>
                  <a:lnTo>
                    <a:pt x="201" y="17"/>
                  </a:lnTo>
                  <a:lnTo>
                    <a:pt x="201" y="17"/>
                  </a:lnTo>
                  <a:lnTo>
                    <a:pt x="217" y="16"/>
                  </a:lnTo>
                  <a:lnTo>
                    <a:pt x="224" y="14"/>
                  </a:lnTo>
                  <a:lnTo>
                    <a:pt x="230" y="10"/>
                  </a:lnTo>
                  <a:lnTo>
                    <a:pt x="230" y="10"/>
                  </a:lnTo>
                  <a:lnTo>
                    <a:pt x="233" y="9"/>
                  </a:lnTo>
                  <a:lnTo>
                    <a:pt x="233" y="6"/>
                  </a:lnTo>
                  <a:lnTo>
                    <a:pt x="233" y="2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5" y="1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7" name="Freeform 394"/>
            <p:cNvSpPr/>
            <p:nvPr/>
          </p:nvSpPr>
          <p:spPr bwMode="auto">
            <a:xfrm>
              <a:off x="5537201" y="1117601"/>
              <a:ext cx="44450" cy="11113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57" y="11"/>
                </a:cxn>
                <a:cxn ang="0">
                  <a:pos x="32" y="15"/>
                </a:cxn>
                <a:cxn ang="0">
                  <a:pos x="6" y="17"/>
                </a:cxn>
                <a:cxn ang="0">
                  <a:pos x="6" y="17"/>
                </a:cxn>
                <a:cxn ang="0">
                  <a:pos x="4" y="17"/>
                </a:cxn>
                <a:cxn ang="0">
                  <a:pos x="2" y="19"/>
                </a:cxn>
                <a:cxn ang="0">
                  <a:pos x="0" y="23"/>
                </a:cxn>
                <a:cxn ang="0">
                  <a:pos x="2" y="26"/>
                </a:cxn>
                <a:cxn ang="0">
                  <a:pos x="4" y="28"/>
                </a:cxn>
                <a:cxn ang="0">
                  <a:pos x="6" y="29"/>
                </a:cxn>
                <a:cxn ang="0">
                  <a:pos x="6" y="29"/>
                </a:cxn>
                <a:cxn ang="0">
                  <a:pos x="20" y="28"/>
                </a:cxn>
                <a:cxn ang="0">
                  <a:pos x="33" y="26"/>
                </a:cxn>
                <a:cxn ang="0">
                  <a:pos x="58" y="21"/>
                </a:cxn>
                <a:cxn ang="0">
                  <a:pos x="110" y="11"/>
                </a:cxn>
                <a:cxn ang="0">
                  <a:pos x="110" y="11"/>
                </a:cxn>
                <a:cxn ang="0">
                  <a:pos x="113" y="11"/>
                </a:cxn>
                <a:cxn ang="0">
                  <a:pos x="114" y="8"/>
                </a:cxn>
                <a:cxn ang="0">
                  <a:pos x="114" y="7"/>
                </a:cxn>
                <a:cxn ang="0">
                  <a:pos x="114" y="4"/>
                </a:cxn>
                <a:cxn ang="0">
                  <a:pos x="112" y="2"/>
                </a:cxn>
                <a:cxn ang="0">
                  <a:pos x="110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14" h="29">
                  <a:moveTo>
                    <a:pt x="108" y="0"/>
                  </a:moveTo>
                  <a:lnTo>
                    <a:pt x="108" y="0"/>
                  </a:lnTo>
                  <a:lnTo>
                    <a:pt x="57" y="11"/>
                  </a:lnTo>
                  <a:lnTo>
                    <a:pt x="32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4" y="17"/>
                  </a:lnTo>
                  <a:lnTo>
                    <a:pt x="2" y="19"/>
                  </a:lnTo>
                  <a:lnTo>
                    <a:pt x="0" y="23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20" y="28"/>
                  </a:lnTo>
                  <a:lnTo>
                    <a:pt x="33" y="26"/>
                  </a:lnTo>
                  <a:lnTo>
                    <a:pt x="58" y="21"/>
                  </a:lnTo>
                  <a:lnTo>
                    <a:pt x="110" y="11"/>
                  </a:lnTo>
                  <a:lnTo>
                    <a:pt x="110" y="11"/>
                  </a:lnTo>
                  <a:lnTo>
                    <a:pt x="113" y="11"/>
                  </a:lnTo>
                  <a:lnTo>
                    <a:pt x="114" y="8"/>
                  </a:lnTo>
                  <a:lnTo>
                    <a:pt x="114" y="7"/>
                  </a:lnTo>
                  <a:lnTo>
                    <a:pt x="114" y="4"/>
                  </a:lnTo>
                  <a:lnTo>
                    <a:pt x="112" y="2"/>
                  </a:lnTo>
                  <a:lnTo>
                    <a:pt x="110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8" name="Freeform 395"/>
            <p:cNvSpPr/>
            <p:nvPr/>
          </p:nvSpPr>
          <p:spPr bwMode="auto">
            <a:xfrm>
              <a:off x="5481639" y="1184276"/>
              <a:ext cx="198438" cy="82550"/>
            </a:xfrm>
            <a:custGeom>
              <a:avLst/>
              <a:gdLst/>
              <a:ahLst/>
              <a:cxnLst>
                <a:cxn ang="0">
                  <a:pos x="492" y="0"/>
                </a:cxn>
                <a:cxn ang="0">
                  <a:pos x="492" y="0"/>
                </a:cxn>
                <a:cxn ang="0">
                  <a:pos x="478" y="1"/>
                </a:cxn>
                <a:cxn ang="0">
                  <a:pos x="463" y="5"/>
                </a:cxn>
                <a:cxn ang="0">
                  <a:pos x="449" y="10"/>
                </a:cxn>
                <a:cxn ang="0">
                  <a:pos x="434" y="15"/>
                </a:cxn>
                <a:cxn ang="0">
                  <a:pos x="407" y="28"/>
                </a:cxn>
                <a:cxn ang="0">
                  <a:pos x="381" y="40"/>
                </a:cxn>
                <a:cxn ang="0">
                  <a:pos x="381" y="40"/>
                </a:cxn>
                <a:cxn ang="0">
                  <a:pos x="314" y="66"/>
                </a:cxn>
                <a:cxn ang="0">
                  <a:pos x="247" y="91"/>
                </a:cxn>
                <a:cxn ang="0">
                  <a:pos x="247" y="91"/>
                </a:cxn>
                <a:cxn ang="0">
                  <a:pos x="188" y="113"/>
                </a:cxn>
                <a:cxn ang="0">
                  <a:pos x="158" y="125"/>
                </a:cxn>
                <a:cxn ang="0">
                  <a:pos x="128" y="137"/>
                </a:cxn>
                <a:cxn ang="0">
                  <a:pos x="128" y="137"/>
                </a:cxn>
                <a:cxn ang="0">
                  <a:pos x="114" y="145"/>
                </a:cxn>
                <a:cxn ang="0">
                  <a:pos x="98" y="153"/>
                </a:cxn>
                <a:cxn ang="0">
                  <a:pos x="68" y="170"/>
                </a:cxn>
                <a:cxn ang="0">
                  <a:pos x="54" y="177"/>
                </a:cxn>
                <a:cxn ang="0">
                  <a:pos x="38" y="184"/>
                </a:cxn>
                <a:cxn ang="0">
                  <a:pos x="21" y="189"/>
                </a:cxn>
                <a:cxn ang="0">
                  <a:pos x="4" y="193"/>
                </a:cxn>
                <a:cxn ang="0">
                  <a:pos x="4" y="193"/>
                </a:cxn>
                <a:cxn ang="0">
                  <a:pos x="3" y="194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3" y="204"/>
                </a:cxn>
                <a:cxn ang="0">
                  <a:pos x="5" y="205"/>
                </a:cxn>
                <a:cxn ang="0">
                  <a:pos x="8" y="205"/>
                </a:cxn>
                <a:cxn ang="0">
                  <a:pos x="8" y="205"/>
                </a:cxn>
                <a:cxn ang="0">
                  <a:pos x="21" y="201"/>
                </a:cxn>
                <a:cxn ang="0">
                  <a:pos x="35" y="197"/>
                </a:cxn>
                <a:cxn ang="0">
                  <a:pos x="48" y="192"/>
                </a:cxn>
                <a:cxn ang="0">
                  <a:pos x="62" y="187"/>
                </a:cxn>
                <a:cxn ang="0">
                  <a:pos x="86" y="172"/>
                </a:cxn>
                <a:cxn ang="0">
                  <a:pos x="110" y="159"/>
                </a:cxn>
                <a:cxn ang="0">
                  <a:pos x="110" y="159"/>
                </a:cxn>
                <a:cxn ang="0">
                  <a:pos x="126" y="151"/>
                </a:cxn>
                <a:cxn ang="0">
                  <a:pos x="140" y="145"/>
                </a:cxn>
                <a:cxn ang="0">
                  <a:pos x="171" y="132"/>
                </a:cxn>
                <a:cxn ang="0">
                  <a:pos x="203" y="121"/>
                </a:cxn>
                <a:cxn ang="0">
                  <a:pos x="233" y="109"/>
                </a:cxn>
                <a:cxn ang="0">
                  <a:pos x="233" y="109"/>
                </a:cxn>
                <a:cxn ang="0">
                  <a:pos x="293" y="86"/>
                </a:cxn>
                <a:cxn ang="0">
                  <a:pos x="355" y="62"/>
                </a:cxn>
                <a:cxn ang="0">
                  <a:pos x="355" y="62"/>
                </a:cxn>
                <a:cxn ang="0">
                  <a:pos x="423" y="35"/>
                </a:cxn>
                <a:cxn ang="0">
                  <a:pos x="423" y="35"/>
                </a:cxn>
                <a:cxn ang="0">
                  <a:pos x="457" y="21"/>
                </a:cxn>
                <a:cxn ang="0">
                  <a:pos x="474" y="14"/>
                </a:cxn>
                <a:cxn ang="0">
                  <a:pos x="483" y="11"/>
                </a:cxn>
                <a:cxn ang="0">
                  <a:pos x="492" y="10"/>
                </a:cxn>
                <a:cxn ang="0">
                  <a:pos x="492" y="10"/>
                </a:cxn>
                <a:cxn ang="0">
                  <a:pos x="493" y="10"/>
                </a:cxn>
                <a:cxn ang="0">
                  <a:pos x="496" y="9"/>
                </a:cxn>
                <a:cxn ang="0">
                  <a:pos x="497" y="5"/>
                </a:cxn>
                <a:cxn ang="0">
                  <a:pos x="497" y="2"/>
                </a:cxn>
                <a:cxn ang="0">
                  <a:pos x="496" y="1"/>
                </a:cxn>
                <a:cxn ang="0">
                  <a:pos x="493" y="0"/>
                </a:cxn>
                <a:cxn ang="0">
                  <a:pos x="492" y="0"/>
                </a:cxn>
                <a:cxn ang="0">
                  <a:pos x="492" y="0"/>
                </a:cxn>
              </a:cxnLst>
              <a:rect l="0" t="0" r="r" b="b"/>
              <a:pathLst>
                <a:path w="497" h="205">
                  <a:moveTo>
                    <a:pt x="492" y="0"/>
                  </a:moveTo>
                  <a:lnTo>
                    <a:pt x="492" y="0"/>
                  </a:lnTo>
                  <a:lnTo>
                    <a:pt x="478" y="1"/>
                  </a:lnTo>
                  <a:lnTo>
                    <a:pt x="463" y="5"/>
                  </a:lnTo>
                  <a:lnTo>
                    <a:pt x="449" y="10"/>
                  </a:lnTo>
                  <a:lnTo>
                    <a:pt x="434" y="15"/>
                  </a:lnTo>
                  <a:lnTo>
                    <a:pt x="407" y="28"/>
                  </a:lnTo>
                  <a:lnTo>
                    <a:pt x="381" y="40"/>
                  </a:lnTo>
                  <a:lnTo>
                    <a:pt x="381" y="40"/>
                  </a:lnTo>
                  <a:lnTo>
                    <a:pt x="314" y="66"/>
                  </a:lnTo>
                  <a:lnTo>
                    <a:pt x="247" y="91"/>
                  </a:lnTo>
                  <a:lnTo>
                    <a:pt x="247" y="91"/>
                  </a:lnTo>
                  <a:lnTo>
                    <a:pt x="188" y="113"/>
                  </a:lnTo>
                  <a:lnTo>
                    <a:pt x="158" y="125"/>
                  </a:lnTo>
                  <a:lnTo>
                    <a:pt x="128" y="137"/>
                  </a:lnTo>
                  <a:lnTo>
                    <a:pt x="128" y="137"/>
                  </a:lnTo>
                  <a:lnTo>
                    <a:pt x="114" y="145"/>
                  </a:lnTo>
                  <a:lnTo>
                    <a:pt x="98" y="153"/>
                  </a:lnTo>
                  <a:lnTo>
                    <a:pt x="68" y="170"/>
                  </a:lnTo>
                  <a:lnTo>
                    <a:pt x="54" y="177"/>
                  </a:lnTo>
                  <a:lnTo>
                    <a:pt x="38" y="184"/>
                  </a:lnTo>
                  <a:lnTo>
                    <a:pt x="21" y="189"/>
                  </a:lnTo>
                  <a:lnTo>
                    <a:pt x="4" y="193"/>
                  </a:lnTo>
                  <a:lnTo>
                    <a:pt x="4" y="193"/>
                  </a:lnTo>
                  <a:lnTo>
                    <a:pt x="3" y="194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3" y="204"/>
                  </a:lnTo>
                  <a:lnTo>
                    <a:pt x="5" y="205"/>
                  </a:lnTo>
                  <a:lnTo>
                    <a:pt x="8" y="205"/>
                  </a:lnTo>
                  <a:lnTo>
                    <a:pt x="8" y="205"/>
                  </a:lnTo>
                  <a:lnTo>
                    <a:pt x="21" y="201"/>
                  </a:lnTo>
                  <a:lnTo>
                    <a:pt x="35" y="197"/>
                  </a:lnTo>
                  <a:lnTo>
                    <a:pt x="48" y="192"/>
                  </a:lnTo>
                  <a:lnTo>
                    <a:pt x="62" y="187"/>
                  </a:lnTo>
                  <a:lnTo>
                    <a:pt x="86" y="172"/>
                  </a:lnTo>
                  <a:lnTo>
                    <a:pt x="110" y="159"/>
                  </a:lnTo>
                  <a:lnTo>
                    <a:pt x="110" y="159"/>
                  </a:lnTo>
                  <a:lnTo>
                    <a:pt x="126" y="151"/>
                  </a:lnTo>
                  <a:lnTo>
                    <a:pt x="140" y="145"/>
                  </a:lnTo>
                  <a:lnTo>
                    <a:pt x="171" y="132"/>
                  </a:lnTo>
                  <a:lnTo>
                    <a:pt x="203" y="121"/>
                  </a:lnTo>
                  <a:lnTo>
                    <a:pt x="233" y="109"/>
                  </a:lnTo>
                  <a:lnTo>
                    <a:pt x="233" y="109"/>
                  </a:lnTo>
                  <a:lnTo>
                    <a:pt x="293" y="86"/>
                  </a:lnTo>
                  <a:lnTo>
                    <a:pt x="355" y="62"/>
                  </a:lnTo>
                  <a:lnTo>
                    <a:pt x="355" y="62"/>
                  </a:lnTo>
                  <a:lnTo>
                    <a:pt x="423" y="35"/>
                  </a:lnTo>
                  <a:lnTo>
                    <a:pt x="423" y="35"/>
                  </a:lnTo>
                  <a:lnTo>
                    <a:pt x="457" y="21"/>
                  </a:lnTo>
                  <a:lnTo>
                    <a:pt x="474" y="14"/>
                  </a:lnTo>
                  <a:lnTo>
                    <a:pt x="483" y="11"/>
                  </a:lnTo>
                  <a:lnTo>
                    <a:pt x="492" y="10"/>
                  </a:lnTo>
                  <a:lnTo>
                    <a:pt x="492" y="10"/>
                  </a:lnTo>
                  <a:lnTo>
                    <a:pt x="493" y="10"/>
                  </a:lnTo>
                  <a:lnTo>
                    <a:pt x="496" y="9"/>
                  </a:lnTo>
                  <a:lnTo>
                    <a:pt x="497" y="5"/>
                  </a:lnTo>
                  <a:lnTo>
                    <a:pt x="497" y="2"/>
                  </a:lnTo>
                  <a:lnTo>
                    <a:pt x="496" y="1"/>
                  </a:lnTo>
                  <a:lnTo>
                    <a:pt x="493" y="0"/>
                  </a:lnTo>
                  <a:lnTo>
                    <a:pt x="492" y="0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9" name="Freeform 396"/>
            <p:cNvSpPr/>
            <p:nvPr/>
          </p:nvSpPr>
          <p:spPr bwMode="auto">
            <a:xfrm>
              <a:off x="5664201" y="1103313"/>
              <a:ext cx="76200" cy="76200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186" y="0"/>
                </a:cxn>
                <a:cxn ang="0">
                  <a:pos x="178" y="3"/>
                </a:cxn>
                <a:cxn ang="0">
                  <a:pos x="171" y="7"/>
                </a:cxn>
                <a:cxn ang="0">
                  <a:pos x="166" y="12"/>
                </a:cxn>
                <a:cxn ang="0">
                  <a:pos x="161" y="19"/>
                </a:cxn>
                <a:cxn ang="0">
                  <a:pos x="161" y="19"/>
                </a:cxn>
                <a:cxn ang="0">
                  <a:pos x="135" y="49"/>
                </a:cxn>
                <a:cxn ang="0">
                  <a:pos x="107" y="77"/>
                </a:cxn>
                <a:cxn ang="0">
                  <a:pos x="107" y="77"/>
                </a:cxn>
                <a:cxn ang="0">
                  <a:pos x="82" y="105"/>
                </a:cxn>
                <a:cxn ang="0">
                  <a:pos x="57" y="134"/>
                </a:cxn>
                <a:cxn ang="0">
                  <a:pos x="44" y="147"/>
                </a:cxn>
                <a:cxn ang="0">
                  <a:pos x="31" y="160"/>
                </a:cxn>
                <a:cxn ang="0">
                  <a:pos x="17" y="173"/>
                </a:cxn>
                <a:cxn ang="0">
                  <a:pos x="3" y="183"/>
                </a:cxn>
                <a:cxn ang="0">
                  <a:pos x="3" y="183"/>
                </a:cxn>
                <a:cxn ang="0">
                  <a:pos x="0" y="185"/>
                </a:cxn>
                <a:cxn ang="0">
                  <a:pos x="0" y="187"/>
                </a:cxn>
                <a:cxn ang="0">
                  <a:pos x="0" y="191"/>
                </a:cxn>
                <a:cxn ang="0">
                  <a:pos x="4" y="194"/>
                </a:cxn>
                <a:cxn ang="0">
                  <a:pos x="5" y="194"/>
                </a:cxn>
                <a:cxn ang="0">
                  <a:pos x="8" y="193"/>
                </a:cxn>
                <a:cxn ang="0">
                  <a:pos x="8" y="193"/>
                </a:cxn>
                <a:cxn ang="0">
                  <a:pos x="20" y="185"/>
                </a:cxn>
                <a:cxn ang="0">
                  <a:pos x="31" y="174"/>
                </a:cxn>
                <a:cxn ang="0">
                  <a:pos x="54" y="153"/>
                </a:cxn>
                <a:cxn ang="0">
                  <a:pos x="74" y="131"/>
                </a:cxn>
                <a:cxn ang="0">
                  <a:pos x="94" y="109"/>
                </a:cxn>
                <a:cxn ang="0">
                  <a:pos x="94" y="109"/>
                </a:cxn>
                <a:cxn ang="0">
                  <a:pos x="140" y="55"/>
                </a:cxn>
                <a:cxn ang="0">
                  <a:pos x="140" y="55"/>
                </a:cxn>
                <a:cxn ang="0">
                  <a:pos x="150" y="43"/>
                </a:cxn>
                <a:cxn ang="0">
                  <a:pos x="162" y="30"/>
                </a:cxn>
                <a:cxn ang="0">
                  <a:pos x="169" y="24"/>
                </a:cxn>
                <a:cxn ang="0">
                  <a:pos x="175" y="17"/>
                </a:cxn>
                <a:cxn ang="0">
                  <a:pos x="183" y="13"/>
                </a:cxn>
                <a:cxn ang="0">
                  <a:pos x="190" y="11"/>
                </a:cxn>
                <a:cxn ang="0">
                  <a:pos x="190" y="11"/>
                </a:cxn>
                <a:cxn ang="0">
                  <a:pos x="191" y="9"/>
                </a:cxn>
                <a:cxn ang="0">
                  <a:pos x="192" y="8"/>
                </a:cxn>
                <a:cxn ang="0">
                  <a:pos x="194" y="7"/>
                </a:cxn>
                <a:cxn ang="0">
                  <a:pos x="194" y="4"/>
                </a:cxn>
                <a:cxn ang="0">
                  <a:pos x="191" y="0"/>
                </a:cxn>
                <a:cxn ang="0">
                  <a:pos x="188" y="0"/>
                </a:cxn>
                <a:cxn ang="0">
                  <a:pos x="186" y="0"/>
                </a:cxn>
                <a:cxn ang="0">
                  <a:pos x="186" y="0"/>
                </a:cxn>
              </a:cxnLst>
              <a:rect l="0" t="0" r="r" b="b"/>
              <a:pathLst>
                <a:path w="194" h="194">
                  <a:moveTo>
                    <a:pt x="186" y="0"/>
                  </a:moveTo>
                  <a:lnTo>
                    <a:pt x="186" y="0"/>
                  </a:lnTo>
                  <a:lnTo>
                    <a:pt x="178" y="3"/>
                  </a:lnTo>
                  <a:lnTo>
                    <a:pt x="171" y="7"/>
                  </a:lnTo>
                  <a:lnTo>
                    <a:pt x="166" y="12"/>
                  </a:lnTo>
                  <a:lnTo>
                    <a:pt x="161" y="19"/>
                  </a:lnTo>
                  <a:lnTo>
                    <a:pt x="161" y="19"/>
                  </a:lnTo>
                  <a:lnTo>
                    <a:pt x="135" y="49"/>
                  </a:lnTo>
                  <a:lnTo>
                    <a:pt x="107" y="77"/>
                  </a:lnTo>
                  <a:lnTo>
                    <a:pt x="107" y="77"/>
                  </a:lnTo>
                  <a:lnTo>
                    <a:pt x="82" y="105"/>
                  </a:lnTo>
                  <a:lnTo>
                    <a:pt x="57" y="134"/>
                  </a:lnTo>
                  <a:lnTo>
                    <a:pt x="44" y="147"/>
                  </a:lnTo>
                  <a:lnTo>
                    <a:pt x="31" y="160"/>
                  </a:lnTo>
                  <a:lnTo>
                    <a:pt x="17" y="173"/>
                  </a:lnTo>
                  <a:lnTo>
                    <a:pt x="3" y="183"/>
                  </a:lnTo>
                  <a:lnTo>
                    <a:pt x="3" y="183"/>
                  </a:lnTo>
                  <a:lnTo>
                    <a:pt x="0" y="185"/>
                  </a:lnTo>
                  <a:lnTo>
                    <a:pt x="0" y="187"/>
                  </a:lnTo>
                  <a:lnTo>
                    <a:pt x="0" y="191"/>
                  </a:lnTo>
                  <a:lnTo>
                    <a:pt x="4" y="194"/>
                  </a:lnTo>
                  <a:lnTo>
                    <a:pt x="5" y="194"/>
                  </a:lnTo>
                  <a:lnTo>
                    <a:pt x="8" y="193"/>
                  </a:lnTo>
                  <a:lnTo>
                    <a:pt x="8" y="193"/>
                  </a:lnTo>
                  <a:lnTo>
                    <a:pt x="20" y="185"/>
                  </a:lnTo>
                  <a:lnTo>
                    <a:pt x="31" y="174"/>
                  </a:lnTo>
                  <a:lnTo>
                    <a:pt x="54" y="153"/>
                  </a:lnTo>
                  <a:lnTo>
                    <a:pt x="74" y="131"/>
                  </a:lnTo>
                  <a:lnTo>
                    <a:pt x="94" y="109"/>
                  </a:lnTo>
                  <a:lnTo>
                    <a:pt x="94" y="109"/>
                  </a:lnTo>
                  <a:lnTo>
                    <a:pt x="140" y="55"/>
                  </a:lnTo>
                  <a:lnTo>
                    <a:pt x="140" y="55"/>
                  </a:lnTo>
                  <a:lnTo>
                    <a:pt x="150" y="43"/>
                  </a:lnTo>
                  <a:lnTo>
                    <a:pt x="162" y="30"/>
                  </a:lnTo>
                  <a:lnTo>
                    <a:pt x="169" y="24"/>
                  </a:lnTo>
                  <a:lnTo>
                    <a:pt x="175" y="17"/>
                  </a:lnTo>
                  <a:lnTo>
                    <a:pt x="183" y="13"/>
                  </a:lnTo>
                  <a:lnTo>
                    <a:pt x="190" y="11"/>
                  </a:lnTo>
                  <a:lnTo>
                    <a:pt x="190" y="11"/>
                  </a:lnTo>
                  <a:lnTo>
                    <a:pt x="191" y="9"/>
                  </a:lnTo>
                  <a:lnTo>
                    <a:pt x="192" y="8"/>
                  </a:lnTo>
                  <a:lnTo>
                    <a:pt x="194" y="7"/>
                  </a:lnTo>
                  <a:lnTo>
                    <a:pt x="194" y="4"/>
                  </a:lnTo>
                  <a:lnTo>
                    <a:pt x="191" y="0"/>
                  </a:lnTo>
                  <a:lnTo>
                    <a:pt x="188" y="0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0" name="Freeform 397"/>
            <p:cNvSpPr/>
            <p:nvPr/>
          </p:nvSpPr>
          <p:spPr bwMode="auto">
            <a:xfrm>
              <a:off x="5715001" y="1112838"/>
              <a:ext cx="82550" cy="103188"/>
            </a:xfrm>
            <a:custGeom>
              <a:avLst/>
              <a:gdLst/>
              <a:ahLst/>
              <a:cxnLst>
                <a:cxn ang="0">
                  <a:pos x="195" y="1"/>
                </a:cxn>
                <a:cxn ang="0">
                  <a:pos x="195" y="1"/>
                </a:cxn>
                <a:cxn ang="0">
                  <a:pos x="170" y="28"/>
                </a:cxn>
                <a:cxn ang="0">
                  <a:pos x="145" y="57"/>
                </a:cxn>
                <a:cxn ang="0">
                  <a:pos x="121" y="87"/>
                </a:cxn>
                <a:cxn ang="0">
                  <a:pos x="99" y="116"/>
                </a:cxn>
                <a:cxn ang="0">
                  <a:pos x="99" y="116"/>
                </a:cxn>
                <a:cxn ang="0">
                  <a:pos x="72" y="154"/>
                </a:cxn>
                <a:cxn ang="0">
                  <a:pos x="59" y="173"/>
                </a:cxn>
                <a:cxn ang="0">
                  <a:pos x="44" y="192"/>
                </a:cxn>
                <a:cxn ang="0">
                  <a:pos x="44" y="192"/>
                </a:cxn>
                <a:cxn ang="0">
                  <a:pos x="34" y="207"/>
                </a:cxn>
                <a:cxn ang="0">
                  <a:pos x="23" y="223"/>
                </a:cxn>
                <a:cxn ang="0">
                  <a:pos x="13" y="238"/>
                </a:cxn>
                <a:cxn ang="0">
                  <a:pos x="1" y="252"/>
                </a:cxn>
                <a:cxn ang="0">
                  <a:pos x="1" y="252"/>
                </a:cxn>
                <a:cxn ang="0">
                  <a:pos x="0" y="255"/>
                </a:cxn>
                <a:cxn ang="0">
                  <a:pos x="0" y="257"/>
                </a:cxn>
                <a:cxn ang="0">
                  <a:pos x="1" y="260"/>
                </a:cxn>
                <a:cxn ang="0">
                  <a:pos x="5" y="262"/>
                </a:cxn>
                <a:cxn ang="0">
                  <a:pos x="8" y="262"/>
                </a:cxn>
                <a:cxn ang="0">
                  <a:pos x="9" y="260"/>
                </a:cxn>
                <a:cxn ang="0">
                  <a:pos x="9" y="260"/>
                </a:cxn>
                <a:cxn ang="0">
                  <a:pos x="19" y="248"/>
                </a:cxn>
                <a:cxn ang="0">
                  <a:pos x="28" y="235"/>
                </a:cxn>
                <a:cxn ang="0">
                  <a:pos x="36" y="222"/>
                </a:cxn>
                <a:cxn ang="0">
                  <a:pos x="46" y="209"/>
                </a:cxn>
                <a:cxn ang="0">
                  <a:pos x="46" y="209"/>
                </a:cxn>
                <a:cxn ang="0">
                  <a:pos x="69" y="179"/>
                </a:cxn>
                <a:cxn ang="0">
                  <a:pos x="90" y="147"/>
                </a:cxn>
                <a:cxn ang="0">
                  <a:pos x="90" y="147"/>
                </a:cxn>
                <a:cxn ang="0">
                  <a:pos x="116" y="111"/>
                </a:cxn>
                <a:cxn ang="0">
                  <a:pos x="144" y="75"/>
                </a:cxn>
                <a:cxn ang="0">
                  <a:pos x="172" y="41"/>
                </a:cxn>
                <a:cxn ang="0">
                  <a:pos x="204" y="9"/>
                </a:cxn>
                <a:cxn ang="0">
                  <a:pos x="204" y="9"/>
                </a:cxn>
                <a:cxn ang="0">
                  <a:pos x="205" y="7"/>
                </a:cxn>
                <a:cxn ang="0">
                  <a:pos x="205" y="5"/>
                </a:cxn>
                <a:cxn ang="0">
                  <a:pos x="204" y="1"/>
                </a:cxn>
                <a:cxn ang="0">
                  <a:pos x="200" y="0"/>
                </a:cxn>
                <a:cxn ang="0">
                  <a:pos x="197" y="0"/>
                </a:cxn>
                <a:cxn ang="0">
                  <a:pos x="195" y="1"/>
                </a:cxn>
                <a:cxn ang="0">
                  <a:pos x="195" y="1"/>
                </a:cxn>
              </a:cxnLst>
              <a:rect l="0" t="0" r="r" b="b"/>
              <a:pathLst>
                <a:path w="205" h="262">
                  <a:moveTo>
                    <a:pt x="195" y="1"/>
                  </a:moveTo>
                  <a:lnTo>
                    <a:pt x="195" y="1"/>
                  </a:lnTo>
                  <a:lnTo>
                    <a:pt x="170" y="28"/>
                  </a:lnTo>
                  <a:lnTo>
                    <a:pt x="145" y="57"/>
                  </a:lnTo>
                  <a:lnTo>
                    <a:pt x="121" y="87"/>
                  </a:lnTo>
                  <a:lnTo>
                    <a:pt x="99" y="116"/>
                  </a:lnTo>
                  <a:lnTo>
                    <a:pt x="99" y="116"/>
                  </a:lnTo>
                  <a:lnTo>
                    <a:pt x="72" y="154"/>
                  </a:lnTo>
                  <a:lnTo>
                    <a:pt x="59" y="173"/>
                  </a:lnTo>
                  <a:lnTo>
                    <a:pt x="44" y="192"/>
                  </a:lnTo>
                  <a:lnTo>
                    <a:pt x="44" y="192"/>
                  </a:lnTo>
                  <a:lnTo>
                    <a:pt x="34" y="207"/>
                  </a:lnTo>
                  <a:lnTo>
                    <a:pt x="23" y="223"/>
                  </a:lnTo>
                  <a:lnTo>
                    <a:pt x="13" y="238"/>
                  </a:lnTo>
                  <a:lnTo>
                    <a:pt x="1" y="252"/>
                  </a:lnTo>
                  <a:lnTo>
                    <a:pt x="1" y="252"/>
                  </a:lnTo>
                  <a:lnTo>
                    <a:pt x="0" y="255"/>
                  </a:lnTo>
                  <a:lnTo>
                    <a:pt x="0" y="257"/>
                  </a:lnTo>
                  <a:lnTo>
                    <a:pt x="1" y="260"/>
                  </a:lnTo>
                  <a:lnTo>
                    <a:pt x="5" y="262"/>
                  </a:lnTo>
                  <a:lnTo>
                    <a:pt x="8" y="262"/>
                  </a:lnTo>
                  <a:lnTo>
                    <a:pt x="9" y="260"/>
                  </a:lnTo>
                  <a:lnTo>
                    <a:pt x="9" y="260"/>
                  </a:lnTo>
                  <a:lnTo>
                    <a:pt x="19" y="248"/>
                  </a:lnTo>
                  <a:lnTo>
                    <a:pt x="28" y="235"/>
                  </a:lnTo>
                  <a:lnTo>
                    <a:pt x="36" y="222"/>
                  </a:lnTo>
                  <a:lnTo>
                    <a:pt x="46" y="209"/>
                  </a:lnTo>
                  <a:lnTo>
                    <a:pt x="46" y="209"/>
                  </a:lnTo>
                  <a:lnTo>
                    <a:pt x="69" y="179"/>
                  </a:lnTo>
                  <a:lnTo>
                    <a:pt x="90" y="147"/>
                  </a:lnTo>
                  <a:lnTo>
                    <a:pt x="90" y="147"/>
                  </a:lnTo>
                  <a:lnTo>
                    <a:pt x="116" y="111"/>
                  </a:lnTo>
                  <a:lnTo>
                    <a:pt x="144" y="75"/>
                  </a:lnTo>
                  <a:lnTo>
                    <a:pt x="172" y="41"/>
                  </a:lnTo>
                  <a:lnTo>
                    <a:pt x="204" y="9"/>
                  </a:lnTo>
                  <a:lnTo>
                    <a:pt x="204" y="9"/>
                  </a:lnTo>
                  <a:lnTo>
                    <a:pt x="205" y="7"/>
                  </a:lnTo>
                  <a:lnTo>
                    <a:pt x="205" y="5"/>
                  </a:lnTo>
                  <a:lnTo>
                    <a:pt x="204" y="1"/>
                  </a:lnTo>
                  <a:lnTo>
                    <a:pt x="200" y="0"/>
                  </a:lnTo>
                  <a:lnTo>
                    <a:pt x="197" y="0"/>
                  </a:lnTo>
                  <a:lnTo>
                    <a:pt x="195" y="1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1" name="Freeform 398"/>
            <p:cNvSpPr/>
            <p:nvPr/>
          </p:nvSpPr>
          <p:spPr bwMode="auto">
            <a:xfrm>
              <a:off x="5797551" y="1162051"/>
              <a:ext cx="90488" cy="42863"/>
            </a:xfrm>
            <a:custGeom>
              <a:avLst/>
              <a:gdLst/>
              <a:ahLst/>
              <a:cxnLst>
                <a:cxn ang="0">
                  <a:pos x="221" y="0"/>
                </a:cxn>
                <a:cxn ang="0">
                  <a:pos x="221" y="0"/>
                </a:cxn>
                <a:cxn ang="0">
                  <a:pos x="170" y="20"/>
                </a:cxn>
                <a:cxn ang="0">
                  <a:pos x="145" y="30"/>
                </a:cxn>
                <a:cxn ang="0">
                  <a:pos x="122" y="42"/>
                </a:cxn>
                <a:cxn ang="0">
                  <a:pos x="122" y="42"/>
                </a:cxn>
                <a:cxn ang="0">
                  <a:pos x="107" y="47"/>
                </a:cxn>
                <a:cxn ang="0">
                  <a:pos x="94" y="52"/>
                </a:cxn>
                <a:cxn ang="0">
                  <a:pos x="81" y="58"/>
                </a:cxn>
                <a:cxn ang="0">
                  <a:pos x="68" y="64"/>
                </a:cxn>
                <a:cxn ang="0">
                  <a:pos x="68" y="64"/>
                </a:cxn>
                <a:cxn ang="0">
                  <a:pos x="54" y="73"/>
                </a:cxn>
                <a:cxn ang="0">
                  <a:pos x="38" y="84"/>
                </a:cxn>
                <a:cxn ang="0">
                  <a:pos x="31" y="88"/>
                </a:cxn>
                <a:cxn ang="0">
                  <a:pos x="22" y="93"/>
                </a:cxn>
                <a:cxn ang="0">
                  <a:pos x="14" y="96"/>
                </a:cxn>
                <a:cxn ang="0">
                  <a:pos x="5" y="97"/>
                </a:cxn>
                <a:cxn ang="0">
                  <a:pos x="5" y="97"/>
                </a:cxn>
                <a:cxn ang="0">
                  <a:pos x="3" y="98"/>
                </a:cxn>
                <a:cxn ang="0">
                  <a:pos x="1" y="99"/>
                </a:cxn>
                <a:cxn ang="0">
                  <a:pos x="0" y="103"/>
                </a:cxn>
                <a:cxn ang="0">
                  <a:pos x="0" y="106"/>
                </a:cxn>
                <a:cxn ang="0">
                  <a:pos x="1" y="107"/>
                </a:cxn>
                <a:cxn ang="0">
                  <a:pos x="3" y="109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18" y="106"/>
                </a:cxn>
                <a:cxn ang="0">
                  <a:pos x="30" y="102"/>
                </a:cxn>
                <a:cxn ang="0">
                  <a:pos x="42" y="96"/>
                </a:cxn>
                <a:cxn ang="0">
                  <a:pos x="54" y="89"/>
                </a:cxn>
                <a:cxn ang="0">
                  <a:pos x="76" y="75"/>
                </a:cxn>
                <a:cxn ang="0">
                  <a:pos x="86" y="68"/>
                </a:cxn>
                <a:cxn ang="0">
                  <a:pos x="98" y="63"/>
                </a:cxn>
                <a:cxn ang="0">
                  <a:pos x="98" y="63"/>
                </a:cxn>
                <a:cxn ang="0">
                  <a:pos x="161" y="37"/>
                </a:cxn>
                <a:cxn ang="0">
                  <a:pos x="192" y="24"/>
                </a:cxn>
                <a:cxn ang="0">
                  <a:pos x="224" y="12"/>
                </a:cxn>
                <a:cxn ang="0">
                  <a:pos x="224" y="12"/>
                </a:cxn>
                <a:cxn ang="0">
                  <a:pos x="226" y="11"/>
                </a:cxn>
                <a:cxn ang="0">
                  <a:pos x="228" y="8"/>
                </a:cxn>
                <a:cxn ang="0">
                  <a:pos x="228" y="4"/>
                </a:cxn>
                <a:cxn ang="0">
                  <a:pos x="226" y="1"/>
                </a:cxn>
                <a:cxn ang="0">
                  <a:pos x="225" y="0"/>
                </a:cxn>
                <a:cxn ang="0">
                  <a:pos x="224" y="0"/>
                </a:cxn>
                <a:cxn ang="0">
                  <a:pos x="221" y="0"/>
                </a:cxn>
                <a:cxn ang="0">
                  <a:pos x="221" y="0"/>
                </a:cxn>
              </a:cxnLst>
              <a:rect l="0" t="0" r="r" b="b"/>
              <a:pathLst>
                <a:path w="228" h="109">
                  <a:moveTo>
                    <a:pt x="221" y="0"/>
                  </a:moveTo>
                  <a:lnTo>
                    <a:pt x="221" y="0"/>
                  </a:lnTo>
                  <a:lnTo>
                    <a:pt x="170" y="20"/>
                  </a:lnTo>
                  <a:lnTo>
                    <a:pt x="145" y="30"/>
                  </a:lnTo>
                  <a:lnTo>
                    <a:pt x="122" y="42"/>
                  </a:lnTo>
                  <a:lnTo>
                    <a:pt x="122" y="42"/>
                  </a:lnTo>
                  <a:lnTo>
                    <a:pt x="107" y="47"/>
                  </a:lnTo>
                  <a:lnTo>
                    <a:pt x="94" y="52"/>
                  </a:lnTo>
                  <a:lnTo>
                    <a:pt x="81" y="58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54" y="73"/>
                  </a:lnTo>
                  <a:lnTo>
                    <a:pt x="38" y="84"/>
                  </a:lnTo>
                  <a:lnTo>
                    <a:pt x="31" y="88"/>
                  </a:lnTo>
                  <a:lnTo>
                    <a:pt x="22" y="93"/>
                  </a:lnTo>
                  <a:lnTo>
                    <a:pt x="14" y="96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3" y="98"/>
                  </a:lnTo>
                  <a:lnTo>
                    <a:pt x="1" y="99"/>
                  </a:lnTo>
                  <a:lnTo>
                    <a:pt x="0" y="103"/>
                  </a:lnTo>
                  <a:lnTo>
                    <a:pt x="0" y="106"/>
                  </a:lnTo>
                  <a:lnTo>
                    <a:pt x="1" y="107"/>
                  </a:lnTo>
                  <a:lnTo>
                    <a:pt x="3" y="109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18" y="106"/>
                  </a:lnTo>
                  <a:lnTo>
                    <a:pt x="30" y="102"/>
                  </a:lnTo>
                  <a:lnTo>
                    <a:pt x="42" y="96"/>
                  </a:lnTo>
                  <a:lnTo>
                    <a:pt x="54" y="89"/>
                  </a:lnTo>
                  <a:lnTo>
                    <a:pt x="76" y="75"/>
                  </a:lnTo>
                  <a:lnTo>
                    <a:pt x="86" y="68"/>
                  </a:lnTo>
                  <a:lnTo>
                    <a:pt x="98" y="63"/>
                  </a:lnTo>
                  <a:lnTo>
                    <a:pt x="98" y="63"/>
                  </a:lnTo>
                  <a:lnTo>
                    <a:pt x="161" y="37"/>
                  </a:lnTo>
                  <a:lnTo>
                    <a:pt x="192" y="24"/>
                  </a:lnTo>
                  <a:lnTo>
                    <a:pt x="224" y="12"/>
                  </a:lnTo>
                  <a:lnTo>
                    <a:pt x="224" y="12"/>
                  </a:lnTo>
                  <a:lnTo>
                    <a:pt x="226" y="11"/>
                  </a:lnTo>
                  <a:lnTo>
                    <a:pt x="228" y="8"/>
                  </a:lnTo>
                  <a:lnTo>
                    <a:pt x="228" y="4"/>
                  </a:lnTo>
                  <a:lnTo>
                    <a:pt x="226" y="1"/>
                  </a:lnTo>
                  <a:lnTo>
                    <a:pt x="225" y="0"/>
                  </a:lnTo>
                  <a:lnTo>
                    <a:pt x="224" y="0"/>
                  </a:lnTo>
                  <a:lnTo>
                    <a:pt x="221" y="0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2" name="Freeform 399"/>
            <p:cNvSpPr/>
            <p:nvPr/>
          </p:nvSpPr>
          <p:spPr bwMode="auto">
            <a:xfrm>
              <a:off x="5772151" y="1168401"/>
              <a:ext cx="136525" cy="65088"/>
            </a:xfrm>
            <a:custGeom>
              <a:avLst/>
              <a:gdLst/>
              <a:ahLst/>
              <a:cxnLst>
                <a:cxn ang="0">
                  <a:pos x="333" y="1"/>
                </a:cxn>
                <a:cxn ang="0">
                  <a:pos x="325" y="4"/>
                </a:cxn>
                <a:cxn ang="0">
                  <a:pos x="316" y="4"/>
                </a:cxn>
                <a:cxn ang="0">
                  <a:pos x="293" y="16"/>
                </a:cxn>
                <a:cxn ang="0">
                  <a:pos x="268" y="26"/>
                </a:cxn>
                <a:cxn ang="0">
                  <a:pos x="259" y="29"/>
                </a:cxn>
                <a:cxn ang="0">
                  <a:pos x="233" y="43"/>
                </a:cxn>
                <a:cxn ang="0">
                  <a:pos x="217" y="50"/>
                </a:cxn>
                <a:cxn ang="0">
                  <a:pos x="172" y="65"/>
                </a:cxn>
                <a:cxn ang="0">
                  <a:pos x="148" y="77"/>
                </a:cxn>
                <a:cxn ang="0">
                  <a:pos x="76" y="118"/>
                </a:cxn>
                <a:cxn ang="0">
                  <a:pos x="58" y="127"/>
                </a:cxn>
                <a:cxn ang="0">
                  <a:pos x="19" y="144"/>
                </a:cxn>
                <a:cxn ang="0">
                  <a:pos x="2" y="156"/>
                </a:cxn>
                <a:cxn ang="0">
                  <a:pos x="0" y="158"/>
                </a:cxn>
                <a:cxn ang="0">
                  <a:pos x="0" y="162"/>
                </a:cxn>
                <a:cxn ang="0">
                  <a:pos x="6" y="165"/>
                </a:cxn>
                <a:cxn ang="0">
                  <a:pos x="9" y="164"/>
                </a:cxn>
                <a:cxn ang="0">
                  <a:pos x="19" y="157"/>
                </a:cxn>
                <a:cxn ang="0">
                  <a:pos x="50" y="141"/>
                </a:cxn>
                <a:cxn ang="0">
                  <a:pos x="92" y="122"/>
                </a:cxn>
                <a:cxn ang="0">
                  <a:pos x="119" y="106"/>
                </a:cxn>
                <a:cxn ang="0">
                  <a:pos x="173" y="79"/>
                </a:cxn>
                <a:cxn ang="0">
                  <a:pos x="203" y="68"/>
                </a:cxn>
                <a:cxn ang="0">
                  <a:pos x="223" y="60"/>
                </a:cxn>
                <a:cxn ang="0">
                  <a:pos x="283" y="34"/>
                </a:cxn>
                <a:cxn ang="0">
                  <a:pos x="304" y="22"/>
                </a:cxn>
                <a:cxn ang="0">
                  <a:pos x="325" y="14"/>
                </a:cxn>
                <a:cxn ang="0">
                  <a:pos x="334" y="14"/>
                </a:cxn>
                <a:cxn ang="0">
                  <a:pos x="342" y="11"/>
                </a:cxn>
                <a:cxn ang="0">
                  <a:pos x="342" y="8"/>
                </a:cxn>
                <a:cxn ang="0">
                  <a:pos x="340" y="1"/>
                </a:cxn>
                <a:cxn ang="0">
                  <a:pos x="336" y="0"/>
                </a:cxn>
                <a:cxn ang="0">
                  <a:pos x="333" y="1"/>
                </a:cxn>
              </a:cxnLst>
              <a:rect l="0" t="0" r="r" b="b"/>
              <a:pathLst>
                <a:path w="343" h="165">
                  <a:moveTo>
                    <a:pt x="333" y="1"/>
                  </a:moveTo>
                  <a:lnTo>
                    <a:pt x="333" y="1"/>
                  </a:lnTo>
                  <a:lnTo>
                    <a:pt x="330" y="4"/>
                  </a:lnTo>
                  <a:lnTo>
                    <a:pt x="325" y="4"/>
                  </a:lnTo>
                  <a:lnTo>
                    <a:pt x="319" y="4"/>
                  </a:lnTo>
                  <a:lnTo>
                    <a:pt x="316" y="4"/>
                  </a:lnTo>
                  <a:lnTo>
                    <a:pt x="316" y="4"/>
                  </a:lnTo>
                  <a:lnTo>
                    <a:pt x="293" y="16"/>
                  </a:lnTo>
                  <a:lnTo>
                    <a:pt x="282" y="21"/>
                  </a:lnTo>
                  <a:lnTo>
                    <a:pt x="268" y="26"/>
                  </a:lnTo>
                  <a:lnTo>
                    <a:pt x="268" y="26"/>
                  </a:lnTo>
                  <a:lnTo>
                    <a:pt x="259" y="29"/>
                  </a:lnTo>
                  <a:lnTo>
                    <a:pt x="250" y="33"/>
                  </a:lnTo>
                  <a:lnTo>
                    <a:pt x="233" y="43"/>
                  </a:lnTo>
                  <a:lnTo>
                    <a:pt x="233" y="43"/>
                  </a:lnTo>
                  <a:lnTo>
                    <a:pt x="217" y="50"/>
                  </a:lnTo>
                  <a:lnTo>
                    <a:pt x="203" y="55"/>
                  </a:lnTo>
                  <a:lnTo>
                    <a:pt x="172" y="65"/>
                  </a:lnTo>
                  <a:lnTo>
                    <a:pt x="172" y="65"/>
                  </a:lnTo>
                  <a:lnTo>
                    <a:pt x="148" y="77"/>
                  </a:lnTo>
                  <a:lnTo>
                    <a:pt x="123" y="89"/>
                  </a:lnTo>
                  <a:lnTo>
                    <a:pt x="76" y="118"/>
                  </a:lnTo>
                  <a:lnTo>
                    <a:pt x="76" y="118"/>
                  </a:lnTo>
                  <a:lnTo>
                    <a:pt x="58" y="127"/>
                  </a:lnTo>
                  <a:lnTo>
                    <a:pt x="38" y="135"/>
                  </a:lnTo>
                  <a:lnTo>
                    <a:pt x="19" y="144"/>
                  </a:lnTo>
                  <a:lnTo>
                    <a:pt x="11" y="149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0" y="162"/>
                  </a:lnTo>
                  <a:lnTo>
                    <a:pt x="2" y="164"/>
                  </a:lnTo>
                  <a:lnTo>
                    <a:pt x="6" y="165"/>
                  </a:lnTo>
                  <a:lnTo>
                    <a:pt x="8" y="165"/>
                  </a:lnTo>
                  <a:lnTo>
                    <a:pt x="9" y="164"/>
                  </a:lnTo>
                  <a:lnTo>
                    <a:pt x="9" y="164"/>
                  </a:lnTo>
                  <a:lnTo>
                    <a:pt x="19" y="157"/>
                  </a:lnTo>
                  <a:lnTo>
                    <a:pt x="29" y="152"/>
                  </a:lnTo>
                  <a:lnTo>
                    <a:pt x="50" y="141"/>
                  </a:lnTo>
                  <a:lnTo>
                    <a:pt x="72" y="132"/>
                  </a:lnTo>
                  <a:lnTo>
                    <a:pt x="92" y="122"/>
                  </a:lnTo>
                  <a:lnTo>
                    <a:pt x="92" y="122"/>
                  </a:lnTo>
                  <a:lnTo>
                    <a:pt x="119" y="106"/>
                  </a:lnTo>
                  <a:lnTo>
                    <a:pt x="145" y="92"/>
                  </a:lnTo>
                  <a:lnTo>
                    <a:pt x="173" y="79"/>
                  </a:lnTo>
                  <a:lnTo>
                    <a:pt x="187" y="73"/>
                  </a:lnTo>
                  <a:lnTo>
                    <a:pt x="203" y="68"/>
                  </a:lnTo>
                  <a:lnTo>
                    <a:pt x="203" y="68"/>
                  </a:lnTo>
                  <a:lnTo>
                    <a:pt x="223" y="60"/>
                  </a:lnTo>
                  <a:lnTo>
                    <a:pt x="244" y="52"/>
                  </a:lnTo>
                  <a:lnTo>
                    <a:pt x="283" y="34"/>
                  </a:lnTo>
                  <a:lnTo>
                    <a:pt x="283" y="34"/>
                  </a:lnTo>
                  <a:lnTo>
                    <a:pt x="304" y="22"/>
                  </a:lnTo>
                  <a:lnTo>
                    <a:pt x="314" y="17"/>
                  </a:lnTo>
                  <a:lnTo>
                    <a:pt x="325" y="14"/>
                  </a:lnTo>
                  <a:lnTo>
                    <a:pt x="325" y="14"/>
                  </a:lnTo>
                  <a:lnTo>
                    <a:pt x="334" y="14"/>
                  </a:lnTo>
                  <a:lnTo>
                    <a:pt x="338" y="13"/>
                  </a:lnTo>
                  <a:lnTo>
                    <a:pt x="342" y="11"/>
                  </a:lnTo>
                  <a:lnTo>
                    <a:pt x="342" y="11"/>
                  </a:lnTo>
                  <a:lnTo>
                    <a:pt x="342" y="8"/>
                  </a:lnTo>
                  <a:lnTo>
                    <a:pt x="343" y="5"/>
                  </a:lnTo>
                  <a:lnTo>
                    <a:pt x="340" y="1"/>
                  </a:lnTo>
                  <a:lnTo>
                    <a:pt x="339" y="0"/>
                  </a:lnTo>
                  <a:lnTo>
                    <a:pt x="336" y="0"/>
                  </a:lnTo>
                  <a:lnTo>
                    <a:pt x="335" y="0"/>
                  </a:lnTo>
                  <a:lnTo>
                    <a:pt x="333" y="1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3" name="Freeform 400"/>
            <p:cNvSpPr/>
            <p:nvPr/>
          </p:nvSpPr>
          <p:spPr bwMode="auto">
            <a:xfrm>
              <a:off x="5813426" y="1204913"/>
              <a:ext cx="111125" cy="57150"/>
            </a:xfrm>
            <a:custGeom>
              <a:avLst/>
              <a:gdLst/>
              <a:ahLst/>
              <a:cxnLst>
                <a:cxn ang="0">
                  <a:pos x="270" y="0"/>
                </a:cxn>
                <a:cxn ang="0">
                  <a:pos x="270" y="0"/>
                </a:cxn>
                <a:cxn ang="0">
                  <a:pos x="238" y="18"/>
                </a:cxn>
                <a:cxn ang="0">
                  <a:pos x="204" y="35"/>
                </a:cxn>
                <a:cxn ang="0">
                  <a:pos x="137" y="68"/>
                </a:cxn>
                <a:cxn ang="0">
                  <a:pos x="69" y="99"/>
                </a:cxn>
                <a:cxn ang="0">
                  <a:pos x="2" y="132"/>
                </a:cxn>
                <a:cxn ang="0">
                  <a:pos x="2" y="132"/>
                </a:cxn>
                <a:cxn ang="0">
                  <a:pos x="0" y="133"/>
                </a:cxn>
                <a:cxn ang="0">
                  <a:pos x="0" y="134"/>
                </a:cxn>
                <a:cxn ang="0">
                  <a:pos x="0" y="137"/>
                </a:cxn>
                <a:cxn ang="0">
                  <a:pos x="0" y="140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7" y="141"/>
                </a:cxn>
                <a:cxn ang="0">
                  <a:pos x="7" y="141"/>
                </a:cxn>
                <a:cxn ang="0">
                  <a:pos x="76" y="109"/>
                </a:cxn>
                <a:cxn ang="0">
                  <a:pos x="142" y="77"/>
                </a:cxn>
                <a:cxn ang="0">
                  <a:pos x="210" y="45"/>
                </a:cxn>
                <a:cxn ang="0">
                  <a:pos x="243" y="28"/>
                </a:cxn>
                <a:cxn ang="0">
                  <a:pos x="276" y="10"/>
                </a:cxn>
                <a:cxn ang="0">
                  <a:pos x="276" y="10"/>
                </a:cxn>
                <a:cxn ang="0">
                  <a:pos x="278" y="9"/>
                </a:cxn>
                <a:cxn ang="0">
                  <a:pos x="278" y="6"/>
                </a:cxn>
                <a:cxn ang="0">
                  <a:pos x="278" y="2"/>
                </a:cxn>
                <a:cxn ang="0">
                  <a:pos x="274" y="0"/>
                </a:cxn>
                <a:cxn ang="0">
                  <a:pos x="273" y="0"/>
                </a:cxn>
                <a:cxn ang="0">
                  <a:pos x="270" y="0"/>
                </a:cxn>
                <a:cxn ang="0">
                  <a:pos x="270" y="0"/>
                </a:cxn>
              </a:cxnLst>
              <a:rect l="0" t="0" r="r" b="b"/>
              <a:pathLst>
                <a:path w="278" h="142">
                  <a:moveTo>
                    <a:pt x="270" y="0"/>
                  </a:moveTo>
                  <a:lnTo>
                    <a:pt x="270" y="0"/>
                  </a:lnTo>
                  <a:lnTo>
                    <a:pt x="238" y="18"/>
                  </a:lnTo>
                  <a:lnTo>
                    <a:pt x="204" y="35"/>
                  </a:lnTo>
                  <a:lnTo>
                    <a:pt x="137" y="68"/>
                  </a:lnTo>
                  <a:lnTo>
                    <a:pt x="69" y="99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0" y="133"/>
                  </a:lnTo>
                  <a:lnTo>
                    <a:pt x="0" y="134"/>
                  </a:lnTo>
                  <a:lnTo>
                    <a:pt x="0" y="137"/>
                  </a:lnTo>
                  <a:lnTo>
                    <a:pt x="0" y="140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7" y="141"/>
                  </a:lnTo>
                  <a:lnTo>
                    <a:pt x="7" y="141"/>
                  </a:lnTo>
                  <a:lnTo>
                    <a:pt x="76" y="109"/>
                  </a:lnTo>
                  <a:lnTo>
                    <a:pt x="142" y="77"/>
                  </a:lnTo>
                  <a:lnTo>
                    <a:pt x="210" y="45"/>
                  </a:lnTo>
                  <a:lnTo>
                    <a:pt x="243" y="28"/>
                  </a:lnTo>
                  <a:lnTo>
                    <a:pt x="276" y="10"/>
                  </a:lnTo>
                  <a:lnTo>
                    <a:pt x="276" y="10"/>
                  </a:lnTo>
                  <a:lnTo>
                    <a:pt x="278" y="9"/>
                  </a:lnTo>
                  <a:lnTo>
                    <a:pt x="278" y="6"/>
                  </a:lnTo>
                  <a:lnTo>
                    <a:pt x="278" y="2"/>
                  </a:lnTo>
                  <a:lnTo>
                    <a:pt x="274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4" name="Freeform 401"/>
            <p:cNvSpPr>
              <a:spLocks noEditPoints="1"/>
            </p:cNvSpPr>
            <p:nvPr/>
          </p:nvSpPr>
          <p:spPr bwMode="auto">
            <a:xfrm>
              <a:off x="5248276" y="1095376"/>
              <a:ext cx="727075" cy="561975"/>
            </a:xfrm>
            <a:custGeom>
              <a:avLst/>
              <a:gdLst/>
              <a:ahLst/>
              <a:cxnLst>
                <a:cxn ang="0">
                  <a:pos x="1801" y="361"/>
                </a:cxn>
                <a:cxn ang="0">
                  <a:pos x="1711" y="258"/>
                </a:cxn>
                <a:cxn ang="0">
                  <a:pos x="1610" y="119"/>
                </a:cxn>
                <a:cxn ang="0">
                  <a:pos x="1511" y="36"/>
                </a:cxn>
                <a:cxn ang="0">
                  <a:pos x="1477" y="7"/>
                </a:cxn>
                <a:cxn ang="0">
                  <a:pos x="1446" y="15"/>
                </a:cxn>
                <a:cxn ang="0">
                  <a:pos x="899" y="0"/>
                </a:cxn>
                <a:cxn ang="0">
                  <a:pos x="331" y="8"/>
                </a:cxn>
                <a:cxn ang="0">
                  <a:pos x="308" y="32"/>
                </a:cxn>
                <a:cxn ang="0">
                  <a:pos x="228" y="115"/>
                </a:cxn>
                <a:cxn ang="0">
                  <a:pos x="41" y="325"/>
                </a:cxn>
                <a:cxn ang="0">
                  <a:pos x="0" y="431"/>
                </a:cxn>
                <a:cxn ang="0">
                  <a:pos x="4" y="448"/>
                </a:cxn>
                <a:cxn ang="0">
                  <a:pos x="64" y="551"/>
                </a:cxn>
                <a:cxn ang="0">
                  <a:pos x="229" y="780"/>
                </a:cxn>
                <a:cxn ang="0">
                  <a:pos x="433" y="983"/>
                </a:cxn>
                <a:cxn ang="0">
                  <a:pos x="556" y="1103"/>
                </a:cxn>
                <a:cxn ang="0">
                  <a:pos x="729" y="1265"/>
                </a:cxn>
                <a:cxn ang="0">
                  <a:pos x="869" y="1377"/>
                </a:cxn>
                <a:cxn ang="0">
                  <a:pos x="914" y="1413"/>
                </a:cxn>
                <a:cxn ang="0">
                  <a:pos x="962" y="1400"/>
                </a:cxn>
                <a:cxn ang="0">
                  <a:pos x="1071" y="1317"/>
                </a:cxn>
                <a:cxn ang="0">
                  <a:pos x="1238" y="1188"/>
                </a:cxn>
                <a:cxn ang="0">
                  <a:pos x="1364" y="1054"/>
                </a:cxn>
                <a:cxn ang="0">
                  <a:pos x="1527" y="896"/>
                </a:cxn>
                <a:cxn ang="0">
                  <a:pos x="1677" y="741"/>
                </a:cxn>
                <a:cxn ang="0">
                  <a:pos x="1777" y="599"/>
                </a:cxn>
                <a:cxn ang="0">
                  <a:pos x="1825" y="518"/>
                </a:cxn>
                <a:cxn ang="0">
                  <a:pos x="1826" y="423"/>
                </a:cxn>
                <a:cxn ang="0">
                  <a:pos x="1756" y="547"/>
                </a:cxn>
                <a:cxn ang="0">
                  <a:pos x="1711" y="619"/>
                </a:cxn>
                <a:cxn ang="0">
                  <a:pos x="1541" y="819"/>
                </a:cxn>
                <a:cxn ang="0">
                  <a:pos x="1344" y="1009"/>
                </a:cxn>
                <a:cxn ang="0">
                  <a:pos x="1185" y="1173"/>
                </a:cxn>
                <a:cxn ang="0">
                  <a:pos x="980" y="1324"/>
                </a:cxn>
                <a:cxn ang="0">
                  <a:pos x="922" y="1355"/>
                </a:cxn>
                <a:cxn ang="0">
                  <a:pos x="911" y="1349"/>
                </a:cxn>
                <a:cxn ang="0">
                  <a:pos x="826" y="1286"/>
                </a:cxn>
                <a:cxn ang="0">
                  <a:pos x="699" y="1170"/>
                </a:cxn>
                <a:cxn ang="0">
                  <a:pos x="598" y="1075"/>
                </a:cxn>
                <a:cxn ang="0">
                  <a:pos x="530" y="1009"/>
                </a:cxn>
                <a:cxn ang="0">
                  <a:pos x="432" y="921"/>
                </a:cxn>
                <a:cxn ang="0">
                  <a:pos x="202" y="677"/>
                </a:cxn>
                <a:cxn ang="0">
                  <a:pos x="106" y="529"/>
                </a:cxn>
                <a:cxn ang="0">
                  <a:pos x="49" y="418"/>
                </a:cxn>
                <a:cxn ang="0">
                  <a:pos x="97" y="333"/>
                </a:cxn>
                <a:cxn ang="0">
                  <a:pos x="247" y="164"/>
                </a:cxn>
                <a:cxn ang="0">
                  <a:pos x="343" y="62"/>
                </a:cxn>
                <a:cxn ang="0">
                  <a:pos x="765" y="49"/>
                </a:cxn>
                <a:cxn ang="0">
                  <a:pos x="1316" y="58"/>
                </a:cxn>
                <a:cxn ang="0">
                  <a:pos x="1478" y="64"/>
                </a:cxn>
                <a:cxn ang="0">
                  <a:pos x="1586" y="163"/>
                </a:cxn>
                <a:cxn ang="0">
                  <a:pos x="1695" y="309"/>
                </a:cxn>
                <a:cxn ang="0">
                  <a:pos x="1765" y="389"/>
                </a:cxn>
                <a:cxn ang="0">
                  <a:pos x="1786" y="484"/>
                </a:cxn>
              </a:cxnLst>
              <a:rect l="0" t="0" r="r" b="b"/>
              <a:pathLst>
                <a:path w="1833" h="1415">
                  <a:moveTo>
                    <a:pt x="1812" y="374"/>
                  </a:moveTo>
                  <a:lnTo>
                    <a:pt x="1812" y="374"/>
                  </a:lnTo>
                  <a:lnTo>
                    <a:pt x="1808" y="367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795" y="351"/>
                  </a:lnTo>
                  <a:lnTo>
                    <a:pt x="1788" y="342"/>
                  </a:lnTo>
                  <a:lnTo>
                    <a:pt x="1773" y="322"/>
                  </a:lnTo>
                  <a:lnTo>
                    <a:pt x="1737" y="288"/>
                  </a:lnTo>
                  <a:lnTo>
                    <a:pt x="1737" y="288"/>
                  </a:lnTo>
                  <a:lnTo>
                    <a:pt x="1724" y="274"/>
                  </a:lnTo>
                  <a:lnTo>
                    <a:pt x="1711" y="258"/>
                  </a:lnTo>
                  <a:lnTo>
                    <a:pt x="1689" y="227"/>
                  </a:lnTo>
                  <a:lnTo>
                    <a:pt x="1668" y="193"/>
                  </a:lnTo>
                  <a:lnTo>
                    <a:pt x="1657" y="177"/>
                  </a:lnTo>
                  <a:lnTo>
                    <a:pt x="1646" y="161"/>
                  </a:lnTo>
                  <a:lnTo>
                    <a:pt x="1646" y="161"/>
                  </a:lnTo>
                  <a:lnTo>
                    <a:pt x="1629" y="140"/>
                  </a:lnTo>
                  <a:lnTo>
                    <a:pt x="1610" y="119"/>
                  </a:lnTo>
                  <a:lnTo>
                    <a:pt x="1591" y="100"/>
                  </a:lnTo>
                  <a:lnTo>
                    <a:pt x="1570" y="83"/>
                  </a:lnTo>
                  <a:lnTo>
                    <a:pt x="1570" y="83"/>
                  </a:lnTo>
                  <a:lnTo>
                    <a:pt x="1552" y="70"/>
                  </a:lnTo>
                  <a:lnTo>
                    <a:pt x="1531" y="53"/>
                  </a:lnTo>
                  <a:lnTo>
                    <a:pt x="1520" y="45"/>
                  </a:lnTo>
                  <a:lnTo>
                    <a:pt x="1511" y="36"/>
                  </a:lnTo>
                  <a:lnTo>
                    <a:pt x="1503" y="27"/>
                  </a:lnTo>
                  <a:lnTo>
                    <a:pt x="1497" y="19"/>
                  </a:lnTo>
                  <a:lnTo>
                    <a:pt x="1497" y="19"/>
                  </a:lnTo>
                  <a:lnTo>
                    <a:pt x="1494" y="13"/>
                  </a:lnTo>
                  <a:lnTo>
                    <a:pt x="1489" y="11"/>
                  </a:lnTo>
                  <a:lnTo>
                    <a:pt x="1484" y="8"/>
                  </a:lnTo>
                  <a:lnTo>
                    <a:pt x="1477" y="7"/>
                  </a:lnTo>
                  <a:lnTo>
                    <a:pt x="1463" y="7"/>
                  </a:lnTo>
                  <a:lnTo>
                    <a:pt x="1463" y="7"/>
                  </a:lnTo>
                  <a:lnTo>
                    <a:pt x="1457" y="8"/>
                  </a:lnTo>
                  <a:lnTo>
                    <a:pt x="1452" y="10"/>
                  </a:lnTo>
                  <a:lnTo>
                    <a:pt x="1448" y="12"/>
                  </a:lnTo>
                  <a:lnTo>
                    <a:pt x="1446" y="15"/>
                  </a:lnTo>
                  <a:lnTo>
                    <a:pt x="1446" y="15"/>
                  </a:lnTo>
                  <a:lnTo>
                    <a:pt x="1376" y="13"/>
                  </a:lnTo>
                  <a:lnTo>
                    <a:pt x="1308" y="12"/>
                  </a:lnTo>
                  <a:lnTo>
                    <a:pt x="1172" y="7"/>
                  </a:lnTo>
                  <a:lnTo>
                    <a:pt x="1036" y="2"/>
                  </a:lnTo>
                  <a:lnTo>
                    <a:pt x="967" y="0"/>
                  </a:lnTo>
                  <a:lnTo>
                    <a:pt x="899" y="0"/>
                  </a:lnTo>
                  <a:lnTo>
                    <a:pt x="899" y="0"/>
                  </a:lnTo>
                  <a:lnTo>
                    <a:pt x="832" y="0"/>
                  </a:lnTo>
                  <a:lnTo>
                    <a:pt x="765" y="3"/>
                  </a:lnTo>
                  <a:lnTo>
                    <a:pt x="699" y="6"/>
                  </a:lnTo>
                  <a:lnTo>
                    <a:pt x="632" y="7"/>
                  </a:lnTo>
                  <a:lnTo>
                    <a:pt x="335" y="7"/>
                  </a:lnTo>
                  <a:lnTo>
                    <a:pt x="335" y="7"/>
                  </a:lnTo>
                  <a:lnTo>
                    <a:pt x="331" y="8"/>
                  </a:lnTo>
                  <a:lnTo>
                    <a:pt x="327" y="8"/>
                  </a:lnTo>
                  <a:lnTo>
                    <a:pt x="321" y="13"/>
                  </a:lnTo>
                  <a:lnTo>
                    <a:pt x="321" y="13"/>
                  </a:lnTo>
                  <a:lnTo>
                    <a:pt x="318" y="16"/>
                  </a:lnTo>
                  <a:lnTo>
                    <a:pt x="315" y="19"/>
                  </a:lnTo>
                  <a:lnTo>
                    <a:pt x="315" y="19"/>
                  </a:lnTo>
                  <a:lnTo>
                    <a:pt x="308" y="32"/>
                  </a:lnTo>
                  <a:lnTo>
                    <a:pt x="298" y="45"/>
                  </a:lnTo>
                  <a:lnTo>
                    <a:pt x="288" y="58"/>
                  </a:lnTo>
                  <a:lnTo>
                    <a:pt x="275" y="70"/>
                  </a:lnTo>
                  <a:lnTo>
                    <a:pt x="251" y="92"/>
                  </a:lnTo>
                  <a:lnTo>
                    <a:pt x="238" y="104"/>
                  </a:lnTo>
                  <a:lnTo>
                    <a:pt x="228" y="115"/>
                  </a:lnTo>
                  <a:lnTo>
                    <a:pt x="228" y="115"/>
                  </a:lnTo>
                  <a:lnTo>
                    <a:pt x="171" y="177"/>
                  </a:lnTo>
                  <a:lnTo>
                    <a:pt x="114" y="236"/>
                  </a:lnTo>
                  <a:lnTo>
                    <a:pt x="114" y="236"/>
                  </a:lnTo>
                  <a:lnTo>
                    <a:pt x="96" y="255"/>
                  </a:lnTo>
                  <a:lnTo>
                    <a:pt x="77" y="278"/>
                  </a:lnTo>
                  <a:lnTo>
                    <a:pt x="59" y="301"/>
                  </a:lnTo>
                  <a:lnTo>
                    <a:pt x="41" y="325"/>
                  </a:lnTo>
                  <a:lnTo>
                    <a:pt x="26" y="351"/>
                  </a:lnTo>
                  <a:lnTo>
                    <a:pt x="20" y="364"/>
                  </a:lnTo>
                  <a:lnTo>
                    <a:pt x="13" y="377"/>
                  </a:lnTo>
                  <a:lnTo>
                    <a:pt x="8" y="390"/>
                  </a:lnTo>
                  <a:lnTo>
                    <a:pt x="5" y="403"/>
                  </a:lnTo>
                  <a:lnTo>
                    <a:pt x="3" y="41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0" y="433"/>
                  </a:lnTo>
                  <a:lnTo>
                    <a:pt x="0" y="436"/>
                  </a:lnTo>
                  <a:lnTo>
                    <a:pt x="0" y="436"/>
                  </a:lnTo>
                  <a:lnTo>
                    <a:pt x="1" y="442"/>
                  </a:lnTo>
                  <a:lnTo>
                    <a:pt x="4" y="448"/>
                  </a:lnTo>
                  <a:lnTo>
                    <a:pt x="4" y="448"/>
                  </a:lnTo>
                  <a:lnTo>
                    <a:pt x="8" y="462"/>
                  </a:lnTo>
                  <a:lnTo>
                    <a:pt x="15" y="475"/>
                  </a:lnTo>
                  <a:lnTo>
                    <a:pt x="22" y="490"/>
                  </a:lnTo>
                  <a:lnTo>
                    <a:pt x="30" y="503"/>
                  </a:lnTo>
                  <a:lnTo>
                    <a:pt x="47" y="527"/>
                  </a:lnTo>
                  <a:lnTo>
                    <a:pt x="64" y="551"/>
                  </a:lnTo>
                  <a:lnTo>
                    <a:pt x="64" y="551"/>
                  </a:lnTo>
                  <a:lnTo>
                    <a:pt x="90" y="590"/>
                  </a:lnTo>
                  <a:lnTo>
                    <a:pt x="115" y="629"/>
                  </a:lnTo>
                  <a:lnTo>
                    <a:pt x="141" y="667"/>
                  </a:lnTo>
                  <a:lnTo>
                    <a:pt x="169" y="705"/>
                  </a:lnTo>
                  <a:lnTo>
                    <a:pt x="169" y="705"/>
                  </a:lnTo>
                  <a:lnTo>
                    <a:pt x="198" y="743"/>
                  </a:lnTo>
                  <a:lnTo>
                    <a:pt x="229" y="780"/>
                  </a:lnTo>
                  <a:lnTo>
                    <a:pt x="260" y="816"/>
                  </a:lnTo>
                  <a:lnTo>
                    <a:pt x="293" y="850"/>
                  </a:lnTo>
                  <a:lnTo>
                    <a:pt x="327" y="886"/>
                  </a:lnTo>
                  <a:lnTo>
                    <a:pt x="362" y="918"/>
                  </a:lnTo>
                  <a:lnTo>
                    <a:pt x="398" y="951"/>
                  </a:lnTo>
                  <a:lnTo>
                    <a:pt x="433" y="983"/>
                  </a:lnTo>
                  <a:lnTo>
                    <a:pt x="433" y="983"/>
                  </a:lnTo>
                  <a:lnTo>
                    <a:pt x="449" y="998"/>
                  </a:lnTo>
                  <a:lnTo>
                    <a:pt x="465" y="1013"/>
                  </a:lnTo>
                  <a:lnTo>
                    <a:pt x="495" y="1044"/>
                  </a:lnTo>
                  <a:lnTo>
                    <a:pt x="525" y="1074"/>
                  </a:lnTo>
                  <a:lnTo>
                    <a:pt x="539" y="1090"/>
                  </a:lnTo>
                  <a:lnTo>
                    <a:pt x="556" y="1103"/>
                  </a:lnTo>
                  <a:lnTo>
                    <a:pt x="556" y="1103"/>
                  </a:lnTo>
                  <a:lnTo>
                    <a:pt x="593" y="1133"/>
                  </a:lnTo>
                  <a:lnTo>
                    <a:pt x="627" y="1164"/>
                  </a:lnTo>
                  <a:lnTo>
                    <a:pt x="661" y="1197"/>
                  </a:lnTo>
                  <a:lnTo>
                    <a:pt x="693" y="1231"/>
                  </a:lnTo>
                  <a:lnTo>
                    <a:pt x="693" y="1231"/>
                  </a:lnTo>
                  <a:lnTo>
                    <a:pt x="710" y="1248"/>
                  </a:lnTo>
                  <a:lnTo>
                    <a:pt x="729" y="1265"/>
                  </a:lnTo>
                  <a:lnTo>
                    <a:pt x="747" y="1281"/>
                  </a:lnTo>
                  <a:lnTo>
                    <a:pt x="765" y="1295"/>
                  </a:lnTo>
                  <a:lnTo>
                    <a:pt x="803" y="1324"/>
                  </a:lnTo>
                  <a:lnTo>
                    <a:pt x="841" y="1354"/>
                  </a:lnTo>
                  <a:lnTo>
                    <a:pt x="841" y="1354"/>
                  </a:lnTo>
                  <a:lnTo>
                    <a:pt x="853" y="1364"/>
                  </a:lnTo>
                  <a:lnTo>
                    <a:pt x="869" y="1377"/>
                  </a:lnTo>
                  <a:lnTo>
                    <a:pt x="884" y="1391"/>
                  </a:lnTo>
                  <a:lnTo>
                    <a:pt x="892" y="1396"/>
                  </a:lnTo>
                  <a:lnTo>
                    <a:pt x="900" y="1398"/>
                  </a:lnTo>
                  <a:lnTo>
                    <a:pt x="900" y="1398"/>
                  </a:lnTo>
                  <a:lnTo>
                    <a:pt x="904" y="1406"/>
                  </a:lnTo>
                  <a:lnTo>
                    <a:pt x="911" y="1411"/>
                  </a:lnTo>
                  <a:lnTo>
                    <a:pt x="914" y="1413"/>
                  </a:lnTo>
                  <a:lnTo>
                    <a:pt x="918" y="1414"/>
                  </a:lnTo>
                  <a:lnTo>
                    <a:pt x="922" y="1415"/>
                  </a:lnTo>
                  <a:lnTo>
                    <a:pt x="928" y="1414"/>
                  </a:lnTo>
                  <a:lnTo>
                    <a:pt x="928" y="1414"/>
                  </a:lnTo>
                  <a:lnTo>
                    <a:pt x="941" y="1411"/>
                  </a:lnTo>
                  <a:lnTo>
                    <a:pt x="951" y="1406"/>
                  </a:lnTo>
                  <a:lnTo>
                    <a:pt x="962" y="1400"/>
                  </a:lnTo>
                  <a:lnTo>
                    <a:pt x="972" y="1391"/>
                  </a:lnTo>
                  <a:lnTo>
                    <a:pt x="972" y="1391"/>
                  </a:lnTo>
                  <a:lnTo>
                    <a:pt x="996" y="1371"/>
                  </a:lnTo>
                  <a:lnTo>
                    <a:pt x="1020" y="1353"/>
                  </a:lnTo>
                  <a:lnTo>
                    <a:pt x="1045" y="1334"/>
                  </a:lnTo>
                  <a:lnTo>
                    <a:pt x="1071" y="1317"/>
                  </a:lnTo>
                  <a:lnTo>
                    <a:pt x="1071" y="1317"/>
                  </a:lnTo>
                  <a:lnTo>
                    <a:pt x="1092" y="1303"/>
                  </a:lnTo>
                  <a:lnTo>
                    <a:pt x="1115" y="1287"/>
                  </a:lnTo>
                  <a:lnTo>
                    <a:pt x="1155" y="1255"/>
                  </a:lnTo>
                  <a:lnTo>
                    <a:pt x="1196" y="1221"/>
                  </a:lnTo>
                  <a:lnTo>
                    <a:pt x="1217" y="1204"/>
                  </a:lnTo>
                  <a:lnTo>
                    <a:pt x="1238" y="1188"/>
                  </a:lnTo>
                  <a:lnTo>
                    <a:pt x="1238" y="1188"/>
                  </a:lnTo>
                  <a:lnTo>
                    <a:pt x="1256" y="1175"/>
                  </a:lnTo>
                  <a:lnTo>
                    <a:pt x="1273" y="1159"/>
                  </a:lnTo>
                  <a:lnTo>
                    <a:pt x="1289" y="1143"/>
                  </a:lnTo>
                  <a:lnTo>
                    <a:pt x="1304" y="1126"/>
                  </a:lnTo>
                  <a:lnTo>
                    <a:pt x="1336" y="1091"/>
                  </a:lnTo>
                  <a:lnTo>
                    <a:pt x="1364" y="1054"/>
                  </a:lnTo>
                  <a:lnTo>
                    <a:pt x="1364" y="1054"/>
                  </a:lnTo>
                  <a:lnTo>
                    <a:pt x="1379" y="1037"/>
                  </a:lnTo>
                  <a:lnTo>
                    <a:pt x="1395" y="1020"/>
                  </a:lnTo>
                  <a:lnTo>
                    <a:pt x="1426" y="990"/>
                  </a:lnTo>
                  <a:lnTo>
                    <a:pt x="1460" y="960"/>
                  </a:lnTo>
                  <a:lnTo>
                    <a:pt x="1494" y="929"/>
                  </a:lnTo>
                  <a:lnTo>
                    <a:pt x="1494" y="929"/>
                  </a:lnTo>
                  <a:lnTo>
                    <a:pt x="1527" y="896"/>
                  </a:lnTo>
                  <a:lnTo>
                    <a:pt x="1559" y="862"/>
                  </a:lnTo>
                  <a:lnTo>
                    <a:pt x="1592" y="830"/>
                  </a:lnTo>
                  <a:lnTo>
                    <a:pt x="1626" y="796"/>
                  </a:lnTo>
                  <a:lnTo>
                    <a:pt x="1626" y="796"/>
                  </a:lnTo>
                  <a:lnTo>
                    <a:pt x="1644" y="779"/>
                  </a:lnTo>
                  <a:lnTo>
                    <a:pt x="1661" y="759"/>
                  </a:lnTo>
                  <a:lnTo>
                    <a:pt x="1677" y="741"/>
                  </a:lnTo>
                  <a:lnTo>
                    <a:pt x="1691" y="720"/>
                  </a:lnTo>
                  <a:lnTo>
                    <a:pt x="1722" y="680"/>
                  </a:lnTo>
                  <a:lnTo>
                    <a:pt x="1752" y="640"/>
                  </a:lnTo>
                  <a:lnTo>
                    <a:pt x="1752" y="640"/>
                  </a:lnTo>
                  <a:lnTo>
                    <a:pt x="1761" y="627"/>
                  </a:lnTo>
                  <a:lnTo>
                    <a:pt x="1770" y="614"/>
                  </a:lnTo>
                  <a:lnTo>
                    <a:pt x="1777" y="599"/>
                  </a:lnTo>
                  <a:lnTo>
                    <a:pt x="1783" y="585"/>
                  </a:lnTo>
                  <a:lnTo>
                    <a:pt x="1783" y="585"/>
                  </a:lnTo>
                  <a:lnTo>
                    <a:pt x="1787" y="575"/>
                  </a:lnTo>
                  <a:lnTo>
                    <a:pt x="1794" y="565"/>
                  </a:lnTo>
                  <a:lnTo>
                    <a:pt x="1807" y="547"/>
                  </a:lnTo>
                  <a:lnTo>
                    <a:pt x="1818" y="527"/>
                  </a:lnTo>
                  <a:lnTo>
                    <a:pt x="1825" y="518"/>
                  </a:lnTo>
                  <a:lnTo>
                    <a:pt x="1829" y="507"/>
                  </a:lnTo>
                  <a:lnTo>
                    <a:pt x="1829" y="507"/>
                  </a:lnTo>
                  <a:lnTo>
                    <a:pt x="1831" y="491"/>
                  </a:lnTo>
                  <a:lnTo>
                    <a:pt x="1833" y="474"/>
                  </a:lnTo>
                  <a:lnTo>
                    <a:pt x="1833" y="457"/>
                  </a:lnTo>
                  <a:lnTo>
                    <a:pt x="1830" y="440"/>
                  </a:lnTo>
                  <a:lnTo>
                    <a:pt x="1826" y="423"/>
                  </a:lnTo>
                  <a:lnTo>
                    <a:pt x="1821" y="406"/>
                  </a:lnTo>
                  <a:lnTo>
                    <a:pt x="1812" y="374"/>
                  </a:lnTo>
                  <a:lnTo>
                    <a:pt x="1812" y="374"/>
                  </a:lnTo>
                  <a:close/>
                  <a:moveTo>
                    <a:pt x="1778" y="513"/>
                  </a:moveTo>
                  <a:lnTo>
                    <a:pt x="1778" y="513"/>
                  </a:lnTo>
                  <a:lnTo>
                    <a:pt x="1767" y="531"/>
                  </a:lnTo>
                  <a:lnTo>
                    <a:pt x="1756" y="547"/>
                  </a:lnTo>
                  <a:lnTo>
                    <a:pt x="1744" y="564"/>
                  </a:lnTo>
                  <a:lnTo>
                    <a:pt x="1739" y="572"/>
                  </a:lnTo>
                  <a:lnTo>
                    <a:pt x="1735" y="582"/>
                  </a:lnTo>
                  <a:lnTo>
                    <a:pt x="1735" y="582"/>
                  </a:lnTo>
                  <a:lnTo>
                    <a:pt x="1729" y="592"/>
                  </a:lnTo>
                  <a:lnTo>
                    <a:pt x="1724" y="601"/>
                  </a:lnTo>
                  <a:lnTo>
                    <a:pt x="1711" y="619"/>
                  </a:lnTo>
                  <a:lnTo>
                    <a:pt x="1684" y="656"/>
                  </a:lnTo>
                  <a:lnTo>
                    <a:pt x="1684" y="656"/>
                  </a:lnTo>
                  <a:lnTo>
                    <a:pt x="1657" y="690"/>
                  </a:lnTo>
                  <a:lnTo>
                    <a:pt x="1630" y="722"/>
                  </a:lnTo>
                  <a:lnTo>
                    <a:pt x="1601" y="755"/>
                  </a:lnTo>
                  <a:lnTo>
                    <a:pt x="1571" y="788"/>
                  </a:lnTo>
                  <a:lnTo>
                    <a:pt x="1541" y="819"/>
                  </a:lnTo>
                  <a:lnTo>
                    <a:pt x="1511" y="849"/>
                  </a:lnTo>
                  <a:lnTo>
                    <a:pt x="1448" y="909"/>
                  </a:lnTo>
                  <a:lnTo>
                    <a:pt x="1448" y="909"/>
                  </a:lnTo>
                  <a:lnTo>
                    <a:pt x="1395" y="958"/>
                  </a:lnTo>
                  <a:lnTo>
                    <a:pt x="1368" y="983"/>
                  </a:lnTo>
                  <a:lnTo>
                    <a:pt x="1344" y="1009"/>
                  </a:lnTo>
                  <a:lnTo>
                    <a:pt x="1344" y="1009"/>
                  </a:lnTo>
                  <a:lnTo>
                    <a:pt x="1313" y="1043"/>
                  </a:lnTo>
                  <a:lnTo>
                    <a:pt x="1285" y="1077"/>
                  </a:lnTo>
                  <a:lnTo>
                    <a:pt x="1256" y="1109"/>
                  </a:lnTo>
                  <a:lnTo>
                    <a:pt x="1240" y="1125"/>
                  </a:lnTo>
                  <a:lnTo>
                    <a:pt x="1225" y="1141"/>
                  </a:lnTo>
                  <a:lnTo>
                    <a:pt x="1225" y="1141"/>
                  </a:lnTo>
                  <a:lnTo>
                    <a:pt x="1185" y="1173"/>
                  </a:lnTo>
                  <a:lnTo>
                    <a:pt x="1146" y="1206"/>
                  </a:lnTo>
                  <a:lnTo>
                    <a:pt x="1065" y="1266"/>
                  </a:lnTo>
                  <a:lnTo>
                    <a:pt x="1065" y="1266"/>
                  </a:lnTo>
                  <a:lnTo>
                    <a:pt x="1044" y="1282"/>
                  </a:lnTo>
                  <a:lnTo>
                    <a:pt x="1023" y="1295"/>
                  </a:lnTo>
                  <a:lnTo>
                    <a:pt x="980" y="1324"/>
                  </a:lnTo>
                  <a:lnTo>
                    <a:pt x="980" y="1324"/>
                  </a:lnTo>
                  <a:lnTo>
                    <a:pt x="968" y="1333"/>
                  </a:lnTo>
                  <a:lnTo>
                    <a:pt x="956" y="1343"/>
                  </a:lnTo>
                  <a:lnTo>
                    <a:pt x="945" y="1354"/>
                  </a:lnTo>
                  <a:lnTo>
                    <a:pt x="931" y="1363"/>
                  </a:lnTo>
                  <a:lnTo>
                    <a:pt x="931" y="1363"/>
                  </a:lnTo>
                  <a:lnTo>
                    <a:pt x="928" y="1358"/>
                  </a:lnTo>
                  <a:lnTo>
                    <a:pt x="922" y="1355"/>
                  </a:lnTo>
                  <a:lnTo>
                    <a:pt x="916" y="1354"/>
                  </a:lnTo>
                  <a:lnTo>
                    <a:pt x="908" y="1355"/>
                  </a:lnTo>
                  <a:lnTo>
                    <a:pt x="908" y="1355"/>
                  </a:lnTo>
                  <a:lnTo>
                    <a:pt x="911" y="1354"/>
                  </a:lnTo>
                  <a:lnTo>
                    <a:pt x="912" y="1353"/>
                  </a:lnTo>
                  <a:lnTo>
                    <a:pt x="912" y="1350"/>
                  </a:lnTo>
                  <a:lnTo>
                    <a:pt x="911" y="1349"/>
                  </a:lnTo>
                  <a:lnTo>
                    <a:pt x="907" y="1343"/>
                  </a:lnTo>
                  <a:lnTo>
                    <a:pt x="901" y="1340"/>
                  </a:lnTo>
                  <a:lnTo>
                    <a:pt x="886" y="1329"/>
                  </a:lnTo>
                  <a:lnTo>
                    <a:pt x="874" y="1321"/>
                  </a:lnTo>
                  <a:lnTo>
                    <a:pt x="874" y="1321"/>
                  </a:lnTo>
                  <a:lnTo>
                    <a:pt x="850" y="1303"/>
                  </a:lnTo>
                  <a:lnTo>
                    <a:pt x="826" y="1286"/>
                  </a:lnTo>
                  <a:lnTo>
                    <a:pt x="826" y="1286"/>
                  </a:lnTo>
                  <a:lnTo>
                    <a:pt x="807" y="1274"/>
                  </a:lnTo>
                  <a:lnTo>
                    <a:pt x="790" y="1261"/>
                  </a:lnTo>
                  <a:lnTo>
                    <a:pt x="775" y="1247"/>
                  </a:lnTo>
                  <a:lnTo>
                    <a:pt x="759" y="1232"/>
                  </a:lnTo>
                  <a:lnTo>
                    <a:pt x="729" y="1202"/>
                  </a:lnTo>
                  <a:lnTo>
                    <a:pt x="699" y="1170"/>
                  </a:lnTo>
                  <a:lnTo>
                    <a:pt x="699" y="1170"/>
                  </a:lnTo>
                  <a:lnTo>
                    <a:pt x="676" y="1146"/>
                  </a:lnTo>
                  <a:lnTo>
                    <a:pt x="652" y="1120"/>
                  </a:lnTo>
                  <a:lnTo>
                    <a:pt x="638" y="1107"/>
                  </a:lnTo>
                  <a:lnTo>
                    <a:pt x="625" y="1095"/>
                  </a:lnTo>
                  <a:lnTo>
                    <a:pt x="612" y="1085"/>
                  </a:lnTo>
                  <a:lnTo>
                    <a:pt x="598" y="1075"/>
                  </a:lnTo>
                  <a:lnTo>
                    <a:pt x="598" y="1075"/>
                  </a:lnTo>
                  <a:lnTo>
                    <a:pt x="587" y="1069"/>
                  </a:lnTo>
                  <a:lnTo>
                    <a:pt x="578" y="1062"/>
                  </a:lnTo>
                  <a:lnTo>
                    <a:pt x="561" y="1045"/>
                  </a:lnTo>
                  <a:lnTo>
                    <a:pt x="546" y="1027"/>
                  </a:lnTo>
                  <a:lnTo>
                    <a:pt x="530" y="1009"/>
                  </a:lnTo>
                  <a:lnTo>
                    <a:pt x="530" y="1009"/>
                  </a:lnTo>
                  <a:lnTo>
                    <a:pt x="523" y="1000"/>
                  </a:lnTo>
                  <a:lnTo>
                    <a:pt x="516" y="993"/>
                  </a:lnTo>
                  <a:lnTo>
                    <a:pt x="500" y="979"/>
                  </a:lnTo>
                  <a:lnTo>
                    <a:pt x="482" y="964"/>
                  </a:lnTo>
                  <a:lnTo>
                    <a:pt x="466" y="951"/>
                  </a:lnTo>
                  <a:lnTo>
                    <a:pt x="466" y="951"/>
                  </a:lnTo>
                  <a:lnTo>
                    <a:pt x="432" y="921"/>
                  </a:lnTo>
                  <a:lnTo>
                    <a:pt x="399" y="890"/>
                  </a:lnTo>
                  <a:lnTo>
                    <a:pt x="366" y="858"/>
                  </a:lnTo>
                  <a:lnTo>
                    <a:pt x="335" y="826"/>
                  </a:lnTo>
                  <a:lnTo>
                    <a:pt x="275" y="759"/>
                  </a:lnTo>
                  <a:lnTo>
                    <a:pt x="215" y="691"/>
                  </a:lnTo>
                  <a:lnTo>
                    <a:pt x="215" y="691"/>
                  </a:lnTo>
                  <a:lnTo>
                    <a:pt x="202" y="677"/>
                  </a:lnTo>
                  <a:lnTo>
                    <a:pt x="190" y="661"/>
                  </a:lnTo>
                  <a:lnTo>
                    <a:pt x="166" y="628"/>
                  </a:lnTo>
                  <a:lnTo>
                    <a:pt x="145" y="594"/>
                  </a:lnTo>
                  <a:lnTo>
                    <a:pt x="127" y="559"/>
                  </a:lnTo>
                  <a:lnTo>
                    <a:pt x="127" y="559"/>
                  </a:lnTo>
                  <a:lnTo>
                    <a:pt x="118" y="543"/>
                  </a:lnTo>
                  <a:lnTo>
                    <a:pt x="106" y="529"/>
                  </a:lnTo>
                  <a:lnTo>
                    <a:pt x="83" y="497"/>
                  </a:lnTo>
                  <a:lnTo>
                    <a:pt x="71" y="482"/>
                  </a:lnTo>
                  <a:lnTo>
                    <a:pt x="60" y="466"/>
                  </a:lnTo>
                  <a:lnTo>
                    <a:pt x="52" y="449"/>
                  </a:lnTo>
                  <a:lnTo>
                    <a:pt x="46" y="432"/>
                  </a:lnTo>
                  <a:lnTo>
                    <a:pt x="46" y="432"/>
                  </a:lnTo>
                  <a:lnTo>
                    <a:pt x="49" y="418"/>
                  </a:lnTo>
                  <a:lnTo>
                    <a:pt x="51" y="404"/>
                  </a:lnTo>
                  <a:lnTo>
                    <a:pt x="56" y="391"/>
                  </a:lnTo>
                  <a:lnTo>
                    <a:pt x="63" y="380"/>
                  </a:lnTo>
                  <a:lnTo>
                    <a:pt x="71" y="368"/>
                  </a:lnTo>
                  <a:lnTo>
                    <a:pt x="79" y="356"/>
                  </a:lnTo>
                  <a:lnTo>
                    <a:pt x="97" y="333"/>
                  </a:lnTo>
                  <a:lnTo>
                    <a:pt x="97" y="333"/>
                  </a:lnTo>
                  <a:lnTo>
                    <a:pt x="120" y="302"/>
                  </a:lnTo>
                  <a:lnTo>
                    <a:pt x="145" y="272"/>
                  </a:lnTo>
                  <a:lnTo>
                    <a:pt x="171" y="245"/>
                  </a:lnTo>
                  <a:lnTo>
                    <a:pt x="199" y="216"/>
                  </a:lnTo>
                  <a:lnTo>
                    <a:pt x="199" y="216"/>
                  </a:lnTo>
                  <a:lnTo>
                    <a:pt x="224" y="191"/>
                  </a:lnTo>
                  <a:lnTo>
                    <a:pt x="247" y="164"/>
                  </a:lnTo>
                  <a:lnTo>
                    <a:pt x="270" y="138"/>
                  </a:lnTo>
                  <a:lnTo>
                    <a:pt x="294" y="112"/>
                  </a:lnTo>
                  <a:lnTo>
                    <a:pt x="294" y="112"/>
                  </a:lnTo>
                  <a:lnTo>
                    <a:pt x="315" y="91"/>
                  </a:lnTo>
                  <a:lnTo>
                    <a:pt x="336" y="71"/>
                  </a:lnTo>
                  <a:lnTo>
                    <a:pt x="336" y="71"/>
                  </a:lnTo>
                  <a:lnTo>
                    <a:pt x="343" y="62"/>
                  </a:lnTo>
                  <a:lnTo>
                    <a:pt x="345" y="57"/>
                  </a:lnTo>
                  <a:lnTo>
                    <a:pt x="345" y="54"/>
                  </a:lnTo>
                  <a:lnTo>
                    <a:pt x="343" y="53"/>
                  </a:lnTo>
                  <a:lnTo>
                    <a:pt x="632" y="53"/>
                  </a:lnTo>
                  <a:lnTo>
                    <a:pt x="632" y="53"/>
                  </a:lnTo>
                  <a:lnTo>
                    <a:pt x="699" y="51"/>
                  </a:lnTo>
                  <a:lnTo>
                    <a:pt x="765" y="49"/>
                  </a:lnTo>
                  <a:lnTo>
                    <a:pt x="832" y="46"/>
                  </a:lnTo>
                  <a:lnTo>
                    <a:pt x="899" y="45"/>
                  </a:lnTo>
                  <a:lnTo>
                    <a:pt x="899" y="45"/>
                  </a:lnTo>
                  <a:lnTo>
                    <a:pt x="968" y="46"/>
                  </a:lnTo>
                  <a:lnTo>
                    <a:pt x="1037" y="47"/>
                  </a:lnTo>
                  <a:lnTo>
                    <a:pt x="1176" y="53"/>
                  </a:lnTo>
                  <a:lnTo>
                    <a:pt x="1316" y="58"/>
                  </a:lnTo>
                  <a:lnTo>
                    <a:pt x="1385" y="61"/>
                  </a:lnTo>
                  <a:lnTo>
                    <a:pt x="1455" y="61"/>
                  </a:lnTo>
                  <a:lnTo>
                    <a:pt x="1455" y="61"/>
                  </a:lnTo>
                  <a:lnTo>
                    <a:pt x="1463" y="59"/>
                  </a:lnTo>
                  <a:lnTo>
                    <a:pt x="1468" y="57"/>
                  </a:lnTo>
                  <a:lnTo>
                    <a:pt x="1468" y="57"/>
                  </a:lnTo>
                  <a:lnTo>
                    <a:pt x="1478" y="64"/>
                  </a:lnTo>
                  <a:lnTo>
                    <a:pt x="1489" y="72"/>
                  </a:lnTo>
                  <a:lnTo>
                    <a:pt x="1489" y="72"/>
                  </a:lnTo>
                  <a:lnTo>
                    <a:pt x="1515" y="93"/>
                  </a:lnTo>
                  <a:lnTo>
                    <a:pt x="1540" y="114"/>
                  </a:lnTo>
                  <a:lnTo>
                    <a:pt x="1563" y="138"/>
                  </a:lnTo>
                  <a:lnTo>
                    <a:pt x="1586" y="163"/>
                  </a:lnTo>
                  <a:lnTo>
                    <a:pt x="1586" y="163"/>
                  </a:lnTo>
                  <a:lnTo>
                    <a:pt x="1609" y="191"/>
                  </a:lnTo>
                  <a:lnTo>
                    <a:pt x="1633" y="221"/>
                  </a:lnTo>
                  <a:lnTo>
                    <a:pt x="1654" y="251"/>
                  </a:lnTo>
                  <a:lnTo>
                    <a:pt x="1674" y="283"/>
                  </a:lnTo>
                  <a:lnTo>
                    <a:pt x="1674" y="283"/>
                  </a:lnTo>
                  <a:lnTo>
                    <a:pt x="1685" y="296"/>
                  </a:lnTo>
                  <a:lnTo>
                    <a:pt x="1695" y="309"/>
                  </a:lnTo>
                  <a:lnTo>
                    <a:pt x="1720" y="333"/>
                  </a:lnTo>
                  <a:lnTo>
                    <a:pt x="1732" y="344"/>
                  </a:lnTo>
                  <a:lnTo>
                    <a:pt x="1744" y="357"/>
                  </a:lnTo>
                  <a:lnTo>
                    <a:pt x="1753" y="370"/>
                  </a:lnTo>
                  <a:lnTo>
                    <a:pt x="1762" y="384"/>
                  </a:lnTo>
                  <a:lnTo>
                    <a:pt x="1762" y="384"/>
                  </a:lnTo>
                  <a:lnTo>
                    <a:pt x="1765" y="389"/>
                  </a:lnTo>
                  <a:lnTo>
                    <a:pt x="1770" y="393"/>
                  </a:lnTo>
                  <a:lnTo>
                    <a:pt x="1770" y="393"/>
                  </a:lnTo>
                  <a:lnTo>
                    <a:pt x="1778" y="421"/>
                  </a:lnTo>
                  <a:lnTo>
                    <a:pt x="1782" y="437"/>
                  </a:lnTo>
                  <a:lnTo>
                    <a:pt x="1784" y="453"/>
                  </a:lnTo>
                  <a:lnTo>
                    <a:pt x="1786" y="469"/>
                  </a:lnTo>
                  <a:lnTo>
                    <a:pt x="1786" y="484"/>
                  </a:lnTo>
                  <a:lnTo>
                    <a:pt x="1783" y="500"/>
                  </a:lnTo>
                  <a:lnTo>
                    <a:pt x="1778" y="513"/>
                  </a:lnTo>
                  <a:lnTo>
                    <a:pt x="1778" y="5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5" name="Freeform 402"/>
            <p:cNvSpPr/>
            <p:nvPr/>
          </p:nvSpPr>
          <p:spPr bwMode="auto">
            <a:xfrm>
              <a:off x="5257801" y="1255713"/>
              <a:ext cx="703263" cy="26988"/>
            </a:xfrm>
            <a:custGeom>
              <a:avLst/>
              <a:gdLst/>
              <a:ahLst/>
              <a:cxnLst>
                <a:cxn ang="0">
                  <a:pos x="1763" y="29"/>
                </a:cxn>
                <a:cxn ang="0">
                  <a:pos x="1744" y="21"/>
                </a:cxn>
                <a:cxn ang="0">
                  <a:pos x="1720" y="18"/>
                </a:cxn>
                <a:cxn ang="0">
                  <a:pos x="1673" y="20"/>
                </a:cxn>
                <a:cxn ang="0">
                  <a:pos x="1592" y="22"/>
                </a:cxn>
                <a:cxn ang="0">
                  <a:pos x="1510" y="22"/>
                </a:cxn>
                <a:cxn ang="0">
                  <a:pos x="1451" y="21"/>
                </a:cxn>
                <a:cxn ang="0">
                  <a:pos x="1332" y="13"/>
                </a:cxn>
                <a:cxn ang="0">
                  <a:pos x="1273" y="12"/>
                </a:cxn>
                <a:cxn ang="0">
                  <a:pos x="1145" y="15"/>
                </a:cxn>
                <a:cxn ang="0">
                  <a:pos x="1016" y="16"/>
                </a:cxn>
                <a:cxn ang="0">
                  <a:pos x="769" y="13"/>
                </a:cxn>
                <a:cxn ang="0">
                  <a:pos x="273" y="3"/>
                </a:cxn>
                <a:cxn ang="0">
                  <a:pos x="26" y="0"/>
                </a:cxn>
                <a:cxn ang="0">
                  <a:pos x="20" y="0"/>
                </a:cxn>
                <a:cxn ang="0">
                  <a:pos x="10" y="4"/>
                </a:cxn>
                <a:cxn ang="0">
                  <a:pos x="4" y="11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4" y="35"/>
                </a:cxn>
                <a:cxn ang="0">
                  <a:pos x="10" y="42"/>
                </a:cxn>
                <a:cxn ang="0">
                  <a:pos x="20" y="45"/>
                </a:cxn>
                <a:cxn ang="0">
                  <a:pos x="26" y="46"/>
                </a:cxn>
                <a:cxn ang="0">
                  <a:pos x="256" y="49"/>
                </a:cxn>
                <a:cxn ang="0">
                  <a:pos x="717" y="59"/>
                </a:cxn>
                <a:cxn ang="0">
                  <a:pos x="947" y="60"/>
                </a:cxn>
                <a:cxn ang="0">
                  <a:pos x="1009" y="60"/>
                </a:cxn>
                <a:cxn ang="0">
                  <a:pos x="1196" y="55"/>
                </a:cxn>
                <a:cxn ang="0">
                  <a:pos x="1320" y="56"/>
                </a:cxn>
                <a:cxn ang="0">
                  <a:pos x="1413" y="62"/>
                </a:cxn>
                <a:cxn ang="0">
                  <a:pos x="1443" y="66"/>
                </a:cxn>
                <a:cxn ang="0">
                  <a:pos x="1527" y="69"/>
                </a:cxn>
                <a:cxn ang="0">
                  <a:pos x="1610" y="68"/>
                </a:cxn>
                <a:cxn ang="0">
                  <a:pos x="1673" y="66"/>
                </a:cxn>
                <a:cxn ang="0">
                  <a:pos x="1707" y="67"/>
                </a:cxn>
                <a:cxn ang="0">
                  <a:pos x="1727" y="64"/>
                </a:cxn>
                <a:cxn ang="0">
                  <a:pos x="1725" y="62"/>
                </a:cxn>
                <a:cxn ang="0">
                  <a:pos x="1731" y="66"/>
                </a:cxn>
                <a:cxn ang="0">
                  <a:pos x="1741" y="68"/>
                </a:cxn>
                <a:cxn ang="0">
                  <a:pos x="1750" y="68"/>
                </a:cxn>
                <a:cxn ang="0">
                  <a:pos x="1763" y="62"/>
                </a:cxn>
                <a:cxn ang="0">
                  <a:pos x="1770" y="50"/>
                </a:cxn>
                <a:cxn ang="0">
                  <a:pos x="1771" y="42"/>
                </a:cxn>
                <a:cxn ang="0">
                  <a:pos x="1767" y="34"/>
                </a:cxn>
                <a:cxn ang="0">
                  <a:pos x="1763" y="29"/>
                </a:cxn>
              </a:cxnLst>
              <a:rect l="0" t="0" r="r" b="b"/>
              <a:pathLst>
                <a:path w="1771" h="69">
                  <a:moveTo>
                    <a:pt x="1763" y="29"/>
                  </a:moveTo>
                  <a:lnTo>
                    <a:pt x="1763" y="29"/>
                  </a:lnTo>
                  <a:lnTo>
                    <a:pt x="1754" y="24"/>
                  </a:lnTo>
                  <a:lnTo>
                    <a:pt x="1744" y="21"/>
                  </a:lnTo>
                  <a:lnTo>
                    <a:pt x="1732" y="18"/>
                  </a:lnTo>
                  <a:lnTo>
                    <a:pt x="1720" y="18"/>
                  </a:lnTo>
                  <a:lnTo>
                    <a:pt x="1695" y="18"/>
                  </a:lnTo>
                  <a:lnTo>
                    <a:pt x="1673" y="20"/>
                  </a:lnTo>
                  <a:lnTo>
                    <a:pt x="1673" y="20"/>
                  </a:lnTo>
                  <a:lnTo>
                    <a:pt x="1592" y="22"/>
                  </a:lnTo>
                  <a:lnTo>
                    <a:pt x="1510" y="22"/>
                  </a:lnTo>
                  <a:lnTo>
                    <a:pt x="1510" y="22"/>
                  </a:lnTo>
                  <a:lnTo>
                    <a:pt x="1481" y="22"/>
                  </a:lnTo>
                  <a:lnTo>
                    <a:pt x="1451" y="21"/>
                  </a:lnTo>
                  <a:lnTo>
                    <a:pt x="1392" y="17"/>
                  </a:lnTo>
                  <a:lnTo>
                    <a:pt x="1332" y="13"/>
                  </a:lnTo>
                  <a:lnTo>
                    <a:pt x="1303" y="12"/>
                  </a:lnTo>
                  <a:lnTo>
                    <a:pt x="1273" y="12"/>
                  </a:lnTo>
                  <a:lnTo>
                    <a:pt x="1273" y="12"/>
                  </a:lnTo>
                  <a:lnTo>
                    <a:pt x="1145" y="15"/>
                  </a:lnTo>
                  <a:lnTo>
                    <a:pt x="1016" y="16"/>
                  </a:lnTo>
                  <a:lnTo>
                    <a:pt x="1016" y="16"/>
                  </a:lnTo>
                  <a:lnTo>
                    <a:pt x="893" y="15"/>
                  </a:lnTo>
                  <a:lnTo>
                    <a:pt x="769" y="13"/>
                  </a:lnTo>
                  <a:lnTo>
                    <a:pt x="521" y="8"/>
                  </a:lnTo>
                  <a:lnTo>
                    <a:pt x="273" y="3"/>
                  </a:lnTo>
                  <a:lnTo>
                    <a:pt x="149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4" y="1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1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4" y="35"/>
                  </a:lnTo>
                  <a:lnTo>
                    <a:pt x="7" y="38"/>
                  </a:lnTo>
                  <a:lnTo>
                    <a:pt x="10" y="42"/>
                  </a:lnTo>
                  <a:lnTo>
                    <a:pt x="14" y="43"/>
                  </a:lnTo>
                  <a:lnTo>
                    <a:pt x="20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141" y="46"/>
                  </a:lnTo>
                  <a:lnTo>
                    <a:pt x="256" y="49"/>
                  </a:lnTo>
                  <a:lnTo>
                    <a:pt x="487" y="54"/>
                  </a:lnTo>
                  <a:lnTo>
                    <a:pt x="717" y="59"/>
                  </a:lnTo>
                  <a:lnTo>
                    <a:pt x="832" y="60"/>
                  </a:lnTo>
                  <a:lnTo>
                    <a:pt x="947" y="60"/>
                  </a:lnTo>
                  <a:lnTo>
                    <a:pt x="947" y="60"/>
                  </a:lnTo>
                  <a:lnTo>
                    <a:pt x="1009" y="60"/>
                  </a:lnTo>
                  <a:lnTo>
                    <a:pt x="1071" y="59"/>
                  </a:lnTo>
                  <a:lnTo>
                    <a:pt x="1196" y="55"/>
                  </a:lnTo>
                  <a:lnTo>
                    <a:pt x="1258" y="55"/>
                  </a:lnTo>
                  <a:lnTo>
                    <a:pt x="1320" y="56"/>
                  </a:lnTo>
                  <a:lnTo>
                    <a:pt x="1381" y="59"/>
                  </a:lnTo>
                  <a:lnTo>
                    <a:pt x="1413" y="62"/>
                  </a:lnTo>
                  <a:lnTo>
                    <a:pt x="1443" y="66"/>
                  </a:lnTo>
                  <a:lnTo>
                    <a:pt x="1443" y="66"/>
                  </a:lnTo>
                  <a:lnTo>
                    <a:pt x="1485" y="68"/>
                  </a:lnTo>
                  <a:lnTo>
                    <a:pt x="1527" y="69"/>
                  </a:lnTo>
                  <a:lnTo>
                    <a:pt x="1568" y="69"/>
                  </a:lnTo>
                  <a:lnTo>
                    <a:pt x="1610" y="68"/>
                  </a:lnTo>
                  <a:lnTo>
                    <a:pt x="1610" y="68"/>
                  </a:lnTo>
                  <a:lnTo>
                    <a:pt x="1673" y="66"/>
                  </a:lnTo>
                  <a:lnTo>
                    <a:pt x="1673" y="66"/>
                  </a:lnTo>
                  <a:lnTo>
                    <a:pt x="1707" y="67"/>
                  </a:lnTo>
                  <a:lnTo>
                    <a:pt x="1723" y="66"/>
                  </a:lnTo>
                  <a:lnTo>
                    <a:pt x="1727" y="64"/>
                  </a:lnTo>
                  <a:lnTo>
                    <a:pt x="1727" y="63"/>
                  </a:lnTo>
                  <a:lnTo>
                    <a:pt x="1725" y="62"/>
                  </a:lnTo>
                  <a:lnTo>
                    <a:pt x="1725" y="62"/>
                  </a:lnTo>
                  <a:lnTo>
                    <a:pt x="1731" y="66"/>
                  </a:lnTo>
                  <a:lnTo>
                    <a:pt x="1736" y="67"/>
                  </a:lnTo>
                  <a:lnTo>
                    <a:pt x="1741" y="68"/>
                  </a:lnTo>
                  <a:lnTo>
                    <a:pt x="1745" y="68"/>
                  </a:lnTo>
                  <a:lnTo>
                    <a:pt x="1750" y="68"/>
                  </a:lnTo>
                  <a:lnTo>
                    <a:pt x="1755" y="66"/>
                  </a:lnTo>
                  <a:lnTo>
                    <a:pt x="1763" y="62"/>
                  </a:lnTo>
                  <a:lnTo>
                    <a:pt x="1769" y="54"/>
                  </a:lnTo>
                  <a:lnTo>
                    <a:pt x="1770" y="50"/>
                  </a:lnTo>
                  <a:lnTo>
                    <a:pt x="1771" y="46"/>
                  </a:lnTo>
                  <a:lnTo>
                    <a:pt x="1771" y="42"/>
                  </a:lnTo>
                  <a:lnTo>
                    <a:pt x="1770" y="38"/>
                  </a:lnTo>
                  <a:lnTo>
                    <a:pt x="1767" y="34"/>
                  </a:lnTo>
                  <a:lnTo>
                    <a:pt x="1763" y="29"/>
                  </a:lnTo>
                  <a:lnTo>
                    <a:pt x="1763" y="2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6" name="Freeform 403"/>
            <p:cNvSpPr/>
            <p:nvPr/>
          </p:nvSpPr>
          <p:spPr bwMode="auto">
            <a:xfrm>
              <a:off x="5435601" y="1260476"/>
              <a:ext cx="180975" cy="381000"/>
            </a:xfrm>
            <a:custGeom>
              <a:avLst/>
              <a:gdLst/>
              <a:ahLst/>
              <a:cxnLst>
                <a:cxn ang="0">
                  <a:pos x="454" y="924"/>
                </a:cxn>
                <a:cxn ang="0">
                  <a:pos x="432" y="877"/>
                </a:cxn>
                <a:cxn ang="0">
                  <a:pos x="394" y="782"/>
                </a:cxn>
                <a:cxn ang="0">
                  <a:pos x="373" y="735"/>
                </a:cxn>
                <a:cxn ang="0">
                  <a:pos x="343" y="672"/>
                </a:cxn>
                <a:cxn ang="0">
                  <a:pos x="245" y="488"/>
                </a:cxn>
                <a:cxn ang="0">
                  <a:pos x="232" y="464"/>
                </a:cxn>
                <a:cxn ang="0">
                  <a:pos x="187" y="395"/>
                </a:cxn>
                <a:cxn ang="0">
                  <a:pos x="160" y="348"/>
                </a:cxn>
                <a:cxn ang="0">
                  <a:pos x="135" y="298"/>
                </a:cxn>
                <a:cxn ang="0">
                  <a:pos x="122" y="264"/>
                </a:cxn>
                <a:cxn ang="0">
                  <a:pos x="100" y="193"/>
                </a:cxn>
                <a:cxn ang="0">
                  <a:pos x="87" y="158"/>
                </a:cxn>
                <a:cxn ang="0">
                  <a:pos x="62" y="91"/>
                </a:cxn>
                <a:cxn ang="0">
                  <a:pos x="51" y="57"/>
                </a:cxn>
                <a:cxn ang="0">
                  <a:pos x="46" y="22"/>
                </a:cxn>
                <a:cxn ang="0">
                  <a:pos x="45" y="17"/>
                </a:cxn>
                <a:cxn ang="0">
                  <a:pos x="41" y="9"/>
                </a:cxn>
                <a:cxn ang="0">
                  <a:pos x="34" y="4"/>
                </a:cxn>
                <a:cxn ang="0">
                  <a:pos x="23" y="0"/>
                </a:cxn>
                <a:cxn ang="0">
                  <a:pos x="10" y="4"/>
                </a:cxn>
                <a:cxn ang="0">
                  <a:pos x="4" y="9"/>
                </a:cxn>
                <a:cxn ang="0">
                  <a:pos x="0" y="17"/>
                </a:cxn>
                <a:cxn ang="0">
                  <a:pos x="0" y="22"/>
                </a:cxn>
                <a:cxn ang="0">
                  <a:pos x="4" y="52"/>
                </a:cxn>
                <a:cxn ang="0">
                  <a:pos x="19" y="108"/>
                </a:cxn>
                <a:cxn ang="0">
                  <a:pos x="29" y="136"/>
                </a:cxn>
                <a:cxn ang="0">
                  <a:pos x="51" y="199"/>
                </a:cxn>
                <a:cxn ang="0">
                  <a:pos x="71" y="261"/>
                </a:cxn>
                <a:cxn ang="0">
                  <a:pos x="81" y="289"/>
                </a:cxn>
                <a:cxn ang="0">
                  <a:pos x="118" y="369"/>
                </a:cxn>
                <a:cxn ang="0">
                  <a:pos x="126" y="383"/>
                </a:cxn>
                <a:cxn ang="0">
                  <a:pos x="152" y="422"/>
                </a:cxn>
                <a:cxn ang="0">
                  <a:pos x="178" y="462"/>
                </a:cxn>
                <a:cxn ang="0">
                  <a:pos x="186" y="475"/>
                </a:cxn>
                <a:cxn ang="0">
                  <a:pos x="220" y="539"/>
                </a:cxn>
                <a:cxn ang="0">
                  <a:pos x="254" y="601"/>
                </a:cxn>
                <a:cxn ang="0">
                  <a:pos x="269" y="635"/>
                </a:cxn>
                <a:cxn ang="0">
                  <a:pos x="291" y="690"/>
                </a:cxn>
                <a:cxn ang="0">
                  <a:pos x="309" y="724"/>
                </a:cxn>
                <a:cxn ang="0">
                  <a:pos x="320" y="739"/>
                </a:cxn>
                <a:cxn ang="0">
                  <a:pos x="333" y="758"/>
                </a:cxn>
                <a:cxn ang="0">
                  <a:pos x="339" y="781"/>
                </a:cxn>
                <a:cxn ang="0">
                  <a:pos x="351" y="812"/>
                </a:cxn>
                <a:cxn ang="0">
                  <a:pos x="356" y="821"/>
                </a:cxn>
                <a:cxn ang="0">
                  <a:pos x="373" y="851"/>
                </a:cxn>
                <a:cxn ang="0">
                  <a:pos x="388" y="883"/>
                </a:cxn>
                <a:cxn ang="0">
                  <a:pos x="407" y="931"/>
                </a:cxn>
                <a:cxn ang="0">
                  <a:pos x="415" y="947"/>
                </a:cxn>
                <a:cxn ang="0">
                  <a:pos x="420" y="955"/>
                </a:cxn>
                <a:cxn ang="0">
                  <a:pos x="428" y="958"/>
                </a:cxn>
                <a:cxn ang="0">
                  <a:pos x="437" y="958"/>
                </a:cxn>
                <a:cxn ang="0">
                  <a:pos x="452" y="949"/>
                </a:cxn>
                <a:cxn ang="0">
                  <a:pos x="456" y="941"/>
                </a:cxn>
                <a:cxn ang="0">
                  <a:pos x="457" y="934"/>
                </a:cxn>
                <a:cxn ang="0">
                  <a:pos x="454" y="924"/>
                </a:cxn>
              </a:cxnLst>
              <a:rect l="0" t="0" r="r" b="b"/>
              <a:pathLst>
                <a:path w="457" h="958">
                  <a:moveTo>
                    <a:pt x="454" y="924"/>
                  </a:moveTo>
                  <a:lnTo>
                    <a:pt x="454" y="924"/>
                  </a:lnTo>
                  <a:lnTo>
                    <a:pt x="442" y="901"/>
                  </a:lnTo>
                  <a:lnTo>
                    <a:pt x="432" y="877"/>
                  </a:lnTo>
                  <a:lnTo>
                    <a:pt x="412" y="830"/>
                  </a:lnTo>
                  <a:lnTo>
                    <a:pt x="394" y="782"/>
                  </a:lnTo>
                  <a:lnTo>
                    <a:pt x="384" y="758"/>
                  </a:lnTo>
                  <a:lnTo>
                    <a:pt x="373" y="735"/>
                  </a:lnTo>
                  <a:lnTo>
                    <a:pt x="373" y="735"/>
                  </a:lnTo>
                  <a:lnTo>
                    <a:pt x="343" y="672"/>
                  </a:lnTo>
                  <a:lnTo>
                    <a:pt x="310" y="611"/>
                  </a:lnTo>
                  <a:lnTo>
                    <a:pt x="245" y="488"/>
                  </a:lnTo>
                  <a:lnTo>
                    <a:pt x="245" y="488"/>
                  </a:lnTo>
                  <a:lnTo>
                    <a:pt x="232" y="464"/>
                  </a:lnTo>
                  <a:lnTo>
                    <a:pt x="217" y="441"/>
                  </a:lnTo>
                  <a:lnTo>
                    <a:pt x="187" y="395"/>
                  </a:lnTo>
                  <a:lnTo>
                    <a:pt x="173" y="371"/>
                  </a:lnTo>
                  <a:lnTo>
                    <a:pt x="160" y="348"/>
                  </a:lnTo>
                  <a:lnTo>
                    <a:pt x="147" y="324"/>
                  </a:lnTo>
                  <a:lnTo>
                    <a:pt x="135" y="298"/>
                  </a:lnTo>
                  <a:lnTo>
                    <a:pt x="135" y="298"/>
                  </a:lnTo>
                  <a:lnTo>
                    <a:pt x="122" y="264"/>
                  </a:lnTo>
                  <a:lnTo>
                    <a:pt x="110" y="229"/>
                  </a:lnTo>
                  <a:lnTo>
                    <a:pt x="100" y="193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4" y="125"/>
                  </a:lnTo>
                  <a:lnTo>
                    <a:pt x="62" y="91"/>
                  </a:lnTo>
                  <a:lnTo>
                    <a:pt x="55" y="74"/>
                  </a:lnTo>
                  <a:lnTo>
                    <a:pt x="51" y="57"/>
                  </a:lnTo>
                  <a:lnTo>
                    <a:pt x="47" y="40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5" y="17"/>
                  </a:lnTo>
                  <a:lnTo>
                    <a:pt x="44" y="13"/>
                  </a:lnTo>
                  <a:lnTo>
                    <a:pt x="41" y="9"/>
                  </a:lnTo>
                  <a:lnTo>
                    <a:pt x="38" y="5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3" y="0"/>
                  </a:lnTo>
                  <a:lnTo>
                    <a:pt x="13" y="1"/>
                  </a:lnTo>
                  <a:lnTo>
                    <a:pt x="10" y="4"/>
                  </a:lnTo>
                  <a:lnTo>
                    <a:pt x="7" y="5"/>
                  </a:lnTo>
                  <a:lnTo>
                    <a:pt x="4" y="9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6"/>
                  </a:lnTo>
                  <a:lnTo>
                    <a:pt x="4" y="52"/>
                  </a:lnTo>
                  <a:lnTo>
                    <a:pt x="10" y="80"/>
                  </a:lnTo>
                  <a:lnTo>
                    <a:pt x="19" y="108"/>
                  </a:lnTo>
                  <a:lnTo>
                    <a:pt x="29" y="136"/>
                  </a:lnTo>
                  <a:lnTo>
                    <a:pt x="29" y="136"/>
                  </a:lnTo>
                  <a:lnTo>
                    <a:pt x="41" y="167"/>
                  </a:lnTo>
                  <a:lnTo>
                    <a:pt x="51" y="199"/>
                  </a:lnTo>
                  <a:lnTo>
                    <a:pt x="61" y="230"/>
                  </a:lnTo>
                  <a:lnTo>
                    <a:pt x="71" y="261"/>
                  </a:lnTo>
                  <a:lnTo>
                    <a:pt x="71" y="261"/>
                  </a:lnTo>
                  <a:lnTo>
                    <a:pt x="81" y="289"/>
                  </a:lnTo>
                  <a:lnTo>
                    <a:pt x="93" y="315"/>
                  </a:lnTo>
                  <a:lnTo>
                    <a:pt x="118" y="369"/>
                  </a:lnTo>
                  <a:lnTo>
                    <a:pt x="118" y="369"/>
                  </a:lnTo>
                  <a:lnTo>
                    <a:pt x="126" y="383"/>
                  </a:lnTo>
                  <a:lnTo>
                    <a:pt x="134" y="396"/>
                  </a:lnTo>
                  <a:lnTo>
                    <a:pt x="152" y="422"/>
                  </a:lnTo>
                  <a:lnTo>
                    <a:pt x="170" y="448"/>
                  </a:lnTo>
                  <a:lnTo>
                    <a:pt x="178" y="462"/>
                  </a:lnTo>
                  <a:lnTo>
                    <a:pt x="186" y="475"/>
                  </a:lnTo>
                  <a:lnTo>
                    <a:pt x="186" y="475"/>
                  </a:lnTo>
                  <a:lnTo>
                    <a:pt x="202" y="507"/>
                  </a:lnTo>
                  <a:lnTo>
                    <a:pt x="220" y="539"/>
                  </a:lnTo>
                  <a:lnTo>
                    <a:pt x="254" y="601"/>
                  </a:lnTo>
                  <a:lnTo>
                    <a:pt x="254" y="601"/>
                  </a:lnTo>
                  <a:lnTo>
                    <a:pt x="262" y="617"/>
                  </a:lnTo>
                  <a:lnTo>
                    <a:pt x="269" y="635"/>
                  </a:lnTo>
                  <a:lnTo>
                    <a:pt x="283" y="672"/>
                  </a:lnTo>
                  <a:lnTo>
                    <a:pt x="291" y="690"/>
                  </a:lnTo>
                  <a:lnTo>
                    <a:pt x="300" y="709"/>
                  </a:lnTo>
                  <a:lnTo>
                    <a:pt x="309" y="724"/>
                  </a:lnTo>
                  <a:lnTo>
                    <a:pt x="320" y="739"/>
                  </a:lnTo>
                  <a:lnTo>
                    <a:pt x="320" y="739"/>
                  </a:lnTo>
                  <a:lnTo>
                    <a:pt x="326" y="748"/>
                  </a:lnTo>
                  <a:lnTo>
                    <a:pt x="333" y="758"/>
                  </a:lnTo>
                  <a:lnTo>
                    <a:pt x="337" y="770"/>
                  </a:lnTo>
                  <a:lnTo>
                    <a:pt x="339" y="781"/>
                  </a:lnTo>
                  <a:lnTo>
                    <a:pt x="346" y="802"/>
                  </a:lnTo>
                  <a:lnTo>
                    <a:pt x="351" y="812"/>
                  </a:lnTo>
                  <a:lnTo>
                    <a:pt x="356" y="821"/>
                  </a:lnTo>
                  <a:lnTo>
                    <a:pt x="356" y="821"/>
                  </a:lnTo>
                  <a:lnTo>
                    <a:pt x="365" y="836"/>
                  </a:lnTo>
                  <a:lnTo>
                    <a:pt x="373" y="851"/>
                  </a:lnTo>
                  <a:lnTo>
                    <a:pt x="381" y="867"/>
                  </a:lnTo>
                  <a:lnTo>
                    <a:pt x="388" y="883"/>
                  </a:lnTo>
                  <a:lnTo>
                    <a:pt x="399" y="915"/>
                  </a:lnTo>
                  <a:lnTo>
                    <a:pt x="407" y="931"/>
                  </a:lnTo>
                  <a:lnTo>
                    <a:pt x="415" y="947"/>
                  </a:lnTo>
                  <a:lnTo>
                    <a:pt x="415" y="947"/>
                  </a:lnTo>
                  <a:lnTo>
                    <a:pt x="418" y="951"/>
                  </a:lnTo>
                  <a:lnTo>
                    <a:pt x="420" y="955"/>
                  </a:lnTo>
                  <a:lnTo>
                    <a:pt x="424" y="957"/>
                  </a:lnTo>
                  <a:lnTo>
                    <a:pt x="428" y="958"/>
                  </a:lnTo>
                  <a:lnTo>
                    <a:pt x="433" y="958"/>
                  </a:lnTo>
                  <a:lnTo>
                    <a:pt x="437" y="958"/>
                  </a:lnTo>
                  <a:lnTo>
                    <a:pt x="445" y="955"/>
                  </a:lnTo>
                  <a:lnTo>
                    <a:pt x="452" y="949"/>
                  </a:lnTo>
                  <a:lnTo>
                    <a:pt x="454" y="945"/>
                  </a:lnTo>
                  <a:lnTo>
                    <a:pt x="456" y="941"/>
                  </a:lnTo>
                  <a:lnTo>
                    <a:pt x="457" y="938"/>
                  </a:lnTo>
                  <a:lnTo>
                    <a:pt x="457" y="934"/>
                  </a:lnTo>
                  <a:lnTo>
                    <a:pt x="456" y="928"/>
                  </a:lnTo>
                  <a:lnTo>
                    <a:pt x="454" y="924"/>
                  </a:lnTo>
                  <a:lnTo>
                    <a:pt x="454" y="92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7" name="Freeform 404"/>
            <p:cNvSpPr/>
            <p:nvPr/>
          </p:nvSpPr>
          <p:spPr bwMode="auto">
            <a:xfrm>
              <a:off x="5607051" y="1260476"/>
              <a:ext cx="146050" cy="387350"/>
            </a:xfrm>
            <a:custGeom>
              <a:avLst/>
              <a:gdLst/>
              <a:ahLst/>
              <a:cxnLst>
                <a:cxn ang="0">
                  <a:pos x="321" y="22"/>
                </a:cxn>
                <a:cxn ang="0">
                  <a:pos x="310" y="85"/>
                </a:cxn>
                <a:cxn ang="0">
                  <a:pos x="292" y="148"/>
                </a:cxn>
                <a:cxn ang="0">
                  <a:pos x="249" y="271"/>
                </a:cxn>
                <a:cxn ang="0">
                  <a:pos x="229" y="333"/>
                </a:cxn>
                <a:cxn ang="0">
                  <a:pos x="189" y="458"/>
                </a:cxn>
                <a:cxn ang="0">
                  <a:pos x="173" y="520"/>
                </a:cxn>
                <a:cxn ang="0">
                  <a:pos x="166" y="553"/>
                </a:cxn>
                <a:cxn ang="0">
                  <a:pos x="148" y="617"/>
                </a:cxn>
                <a:cxn ang="0">
                  <a:pos x="126" y="680"/>
                </a:cxn>
                <a:cxn ang="0">
                  <a:pos x="98" y="741"/>
                </a:cxn>
                <a:cxn ang="0">
                  <a:pos x="84" y="771"/>
                </a:cxn>
                <a:cxn ang="0">
                  <a:pos x="59" y="812"/>
                </a:cxn>
                <a:cxn ang="0">
                  <a:pos x="30" y="856"/>
                </a:cxn>
                <a:cxn ang="0">
                  <a:pos x="12" y="893"/>
                </a:cxn>
                <a:cxn ang="0">
                  <a:pos x="4" y="917"/>
                </a:cxn>
                <a:cxn ang="0">
                  <a:pos x="0" y="939"/>
                </a:cxn>
                <a:cxn ang="0">
                  <a:pos x="2" y="951"/>
                </a:cxn>
                <a:cxn ang="0">
                  <a:pos x="4" y="960"/>
                </a:cxn>
                <a:cxn ang="0">
                  <a:pos x="11" y="968"/>
                </a:cxn>
                <a:cxn ang="0">
                  <a:pos x="26" y="973"/>
                </a:cxn>
                <a:cxn ang="0">
                  <a:pos x="38" y="969"/>
                </a:cxn>
                <a:cxn ang="0">
                  <a:pos x="45" y="964"/>
                </a:cxn>
                <a:cxn ang="0">
                  <a:pos x="47" y="956"/>
                </a:cxn>
                <a:cxn ang="0">
                  <a:pos x="47" y="951"/>
                </a:cxn>
                <a:cxn ang="0">
                  <a:pos x="50" y="928"/>
                </a:cxn>
                <a:cxn ang="0">
                  <a:pos x="59" y="905"/>
                </a:cxn>
                <a:cxn ang="0">
                  <a:pos x="84" y="862"/>
                </a:cxn>
                <a:cxn ang="0">
                  <a:pos x="119" y="802"/>
                </a:cxn>
                <a:cxn ang="0">
                  <a:pos x="151" y="739"/>
                </a:cxn>
                <a:cxn ang="0">
                  <a:pos x="164" y="713"/>
                </a:cxn>
                <a:cxn ang="0">
                  <a:pos x="185" y="658"/>
                </a:cxn>
                <a:cxn ang="0">
                  <a:pos x="202" y="601"/>
                </a:cxn>
                <a:cxn ang="0">
                  <a:pos x="221" y="515"/>
                </a:cxn>
                <a:cxn ang="0">
                  <a:pos x="229" y="484"/>
                </a:cxn>
                <a:cxn ang="0">
                  <a:pos x="246" y="421"/>
                </a:cxn>
                <a:cxn ang="0">
                  <a:pos x="278" y="328"/>
                </a:cxn>
                <a:cxn ang="0">
                  <a:pos x="299" y="265"/>
                </a:cxn>
                <a:cxn ang="0">
                  <a:pos x="339" y="145"/>
                </a:cxn>
                <a:cxn ang="0">
                  <a:pos x="357" y="84"/>
                </a:cxn>
                <a:cxn ang="0">
                  <a:pos x="367" y="22"/>
                </a:cxn>
                <a:cxn ang="0">
                  <a:pos x="367" y="17"/>
                </a:cxn>
                <a:cxn ang="0">
                  <a:pos x="364" y="9"/>
                </a:cxn>
                <a:cxn ang="0">
                  <a:pos x="357" y="4"/>
                </a:cxn>
                <a:cxn ang="0">
                  <a:pos x="346" y="0"/>
                </a:cxn>
                <a:cxn ang="0">
                  <a:pos x="333" y="4"/>
                </a:cxn>
                <a:cxn ang="0">
                  <a:pos x="326" y="9"/>
                </a:cxn>
                <a:cxn ang="0">
                  <a:pos x="322" y="17"/>
                </a:cxn>
                <a:cxn ang="0">
                  <a:pos x="321" y="22"/>
                </a:cxn>
              </a:cxnLst>
              <a:rect l="0" t="0" r="r" b="b"/>
              <a:pathLst>
                <a:path w="367" h="973">
                  <a:moveTo>
                    <a:pt x="321" y="22"/>
                  </a:moveTo>
                  <a:lnTo>
                    <a:pt x="321" y="22"/>
                  </a:lnTo>
                  <a:lnTo>
                    <a:pt x="317" y="53"/>
                  </a:lnTo>
                  <a:lnTo>
                    <a:pt x="310" y="85"/>
                  </a:lnTo>
                  <a:lnTo>
                    <a:pt x="302" y="116"/>
                  </a:lnTo>
                  <a:lnTo>
                    <a:pt x="292" y="148"/>
                  </a:lnTo>
                  <a:lnTo>
                    <a:pt x="270" y="210"/>
                  </a:lnTo>
                  <a:lnTo>
                    <a:pt x="249" y="271"/>
                  </a:lnTo>
                  <a:lnTo>
                    <a:pt x="249" y="271"/>
                  </a:lnTo>
                  <a:lnTo>
                    <a:pt x="229" y="333"/>
                  </a:lnTo>
                  <a:lnTo>
                    <a:pt x="208" y="395"/>
                  </a:lnTo>
                  <a:lnTo>
                    <a:pt x="189" y="458"/>
                  </a:lnTo>
                  <a:lnTo>
                    <a:pt x="181" y="489"/>
                  </a:lnTo>
                  <a:lnTo>
                    <a:pt x="173" y="520"/>
                  </a:lnTo>
                  <a:lnTo>
                    <a:pt x="173" y="520"/>
                  </a:lnTo>
                  <a:lnTo>
                    <a:pt x="166" y="553"/>
                  </a:lnTo>
                  <a:lnTo>
                    <a:pt x="157" y="586"/>
                  </a:lnTo>
                  <a:lnTo>
                    <a:pt x="148" y="617"/>
                  </a:lnTo>
                  <a:lnTo>
                    <a:pt x="138" y="650"/>
                  </a:lnTo>
                  <a:lnTo>
                    <a:pt x="126" y="680"/>
                  </a:lnTo>
                  <a:lnTo>
                    <a:pt x="113" y="711"/>
                  </a:lnTo>
                  <a:lnTo>
                    <a:pt x="98" y="741"/>
                  </a:lnTo>
                  <a:lnTo>
                    <a:pt x="84" y="771"/>
                  </a:lnTo>
                  <a:lnTo>
                    <a:pt x="84" y="771"/>
                  </a:lnTo>
                  <a:lnTo>
                    <a:pt x="72" y="791"/>
                  </a:lnTo>
                  <a:lnTo>
                    <a:pt x="59" y="812"/>
                  </a:lnTo>
                  <a:lnTo>
                    <a:pt x="45" y="834"/>
                  </a:lnTo>
                  <a:lnTo>
                    <a:pt x="30" y="856"/>
                  </a:lnTo>
                  <a:lnTo>
                    <a:pt x="17" y="880"/>
                  </a:lnTo>
                  <a:lnTo>
                    <a:pt x="12" y="893"/>
                  </a:lnTo>
                  <a:lnTo>
                    <a:pt x="8" y="905"/>
                  </a:lnTo>
                  <a:lnTo>
                    <a:pt x="4" y="917"/>
                  </a:lnTo>
                  <a:lnTo>
                    <a:pt x="2" y="928"/>
                  </a:lnTo>
                  <a:lnTo>
                    <a:pt x="0" y="939"/>
                  </a:lnTo>
                  <a:lnTo>
                    <a:pt x="2" y="951"/>
                  </a:lnTo>
                  <a:lnTo>
                    <a:pt x="2" y="951"/>
                  </a:lnTo>
                  <a:lnTo>
                    <a:pt x="3" y="956"/>
                  </a:lnTo>
                  <a:lnTo>
                    <a:pt x="4" y="960"/>
                  </a:lnTo>
                  <a:lnTo>
                    <a:pt x="7" y="964"/>
                  </a:lnTo>
                  <a:lnTo>
                    <a:pt x="11" y="968"/>
                  </a:lnTo>
                  <a:lnTo>
                    <a:pt x="17" y="972"/>
                  </a:lnTo>
                  <a:lnTo>
                    <a:pt x="26" y="973"/>
                  </a:lnTo>
                  <a:lnTo>
                    <a:pt x="34" y="972"/>
                  </a:lnTo>
                  <a:lnTo>
                    <a:pt x="38" y="969"/>
                  </a:lnTo>
                  <a:lnTo>
                    <a:pt x="42" y="968"/>
                  </a:lnTo>
                  <a:lnTo>
                    <a:pt x="45" y="964"/>
                  </a:lnTo>
                  <a:lnTo>
                    <a:pt x="46" y="960"/>
                  </a:lnTo>
                  <a:lnTo>
                    <a:pt x="47" y="956"/>
                  </a:lnTo>
                  <a:lnTo>
                    <a:pt x="47" y="951"/>
                  </a:lnTo>
                  <a:lnTo>
                    <a:pt x="47" y="951"/>
                  </a:lnTo>
                  <a:lnTo>
                    <a:pt x="47" y="940"/>
                  </a:lnTo>
                  <a:lnTo>
                    <a:pt x="50" y="928"/>
                  </a:lnTo>
                  <a:lnTo>
                    <a:pt x="54" y="917"/>
                  </a:lnTo>
                  <a:lnTo>
                    <a:pt x="59" y="905"/>
                  </a:lnTo>
                  <a:lnTo>
                    <a:pt x="72" y="881"/>
                  </a:lnTo>
                  <a:lnTo>
                    <a:pt x="84" y="862"/>
                  </a:lnTo>
                  <a:lnTo>
                    <a:pt x="84" y="862"/>
                  </a:lnTo>
                  <a:lnTo>
                    <a:pt x="119" y="802"/>
                  </a:lnTo>
                  <a:lnTo>
                    <a:pt x="135" y="770"/>
                  </a:lnTo>
                  <a:lnTo>
                    <a:pt x="151" y="739"/>
                  </a:lnTo>
                  <a:lnTo>
                    <a:pt x="151" y="739"/>
                  </a:lnTo>
                  <a:lnTo>
                    <a:pt x="164" y="713"/>
                  </a:lnTo>
                  <a:lnTo>
                    <a:pt x="174" y="685"/>
                  </a:lnTo>
                  <a:lnTo>
                    <a:pt x="185" y="658"/>
                  </a:lnTo>
                  <a:lnTo>
                    <a:pt x="193" y="629"/>
                  </a:lnTo>
                  <a:lnTo>
                    <a:pt x="202" y="601"/>
                  </a:lnTo>
                  <a:lnTo>
                    <a:pt x="208" y="573"/>
                  </a:lnTo>
                  <a:lnTo>
                    <a:pt x="221" y="515"/>
                  </a:lnTo>
                  <a:lnTo>
                    <a:pt x="221" y="515"/>
                  </a:lnTo>
                  <a:lnTo>
                    <a:pt x="229" y="484"/>
                  </a:lnTo>
                  <a:lnTo>
                    <a:pt x="237" y="452"/>
                  </a:lnTo>
                  <a:lnTo>
                    <a:pt x="246" y="421"/>
                  </a:lnTo>
                  <a:lnTo>
                    <a:pt x="257" y="390"/>
                  </a:lnTo>
                  <a:lnTo>
                    <a:pt x="278" y="328"/>
                  </a:lnTo>
                  <a:lnTo>
                    <a:pt x="299" y="265"/>
                  </a:lnTo>
                  <a:lnTo>
                    <a:pt x="299" y="265"/>
                  </a:lnTo>
                  <a:lnTo>
                    <a:pt x="320" y="207"/>
                  </a:lnTo>
                  <a:lnTo>
                    <a:pt x="339" y="145"/>
                  </a:lnTo>
                  <a:lnTo>
                    <a:pt x="350" y="115"/>
                  </a:lnTo>
                  <a:lnTo>
                    <a:pt x="357" y="84"/>
                  </a:lnTo>
                  <a:lnTo>
                    <a:pt x="363" y="53"/>
                  </a:lnTo>
                  <a:lnTo>
                    <a:pt x="367" y="22"/>
                  </a:lnTo>
                  <a:lnTo>
                    <a:pt x="367" y="22"/>
                  </a:lnTo>
                  <a:lnTo>
                    <a:pt x="367" y="17"/>
                  </a:lnTo>
                  <a:lnTo>
                    <a:pt x="365" y="13"/>
                  </a:lnTo>
                  <a:lnTo>
                    <a:pt x="364" y="9"/>
                  </a:lnTo>
                  <a:lnTo>
                    <a:pt x="361" y="5"/>
                  </a:lnTo>
                  <a:lnTo>
                    <a:pt x="357" y="4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37" y="1"/>
                  </a:lnTo>
                  <a:lnTo>
                    <a:pt x="333" y="4"/>
                  </a:lnTo>
                  <a:lnTo>
                    <a:pt x="330" y="5"/>
                  </a:lnTo>
                  <a:lnTo>
                    <a:pt x="326" y="9"/>
                  </a:lnTo>
                  <a:lnTo>
                    <a:pt x="323" y="13"/>
                  </a:lnTo>
                  <a:lnTo>
                    <a:pt x="322" y="17"/>
                  </a:lnTo>
                  <a:lnTo>
                    <a:pt x="321" y="22"/>
                  </a:lnTo>
                  <a:lnTo>
                    <a:pt x="321" y="2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8" name="Freeform 405"/>
            <p:cNvSpPr/>
            <p:nvPr/>
          </p:nvSpPr>
          <p:spPr bwMode="auto">
            <a:xfrm>
              <a:off x="5372101" y="1096963"/>
              <a:ext cx="247650" cy="176213"/>
            </a:xfrm>
            <a:custGeom>
              <a:avLst/>
              <a:gdLst/>
              <a:ahLst/>
              <a:cxnLst>
                <a:cxn ang="0">
                  <a:pos x="586" y="6"/>
                </a:cxn>
                <a:cxn ang="0">
                  <a:pos x="529" y="63"/>
                </a:cxn>
                <a:cxn ang="0">
                  <a:pos x="407" y="169"/>
                </a:cxn>
                <a:cxn ang="0">
                  <a:pos x="346" y="220"/>
                </a:cxn>
                <a:cxn ang="0">
                  <a:pos x="321" y="243"/>
                </a:cxn>
                <a:cxn ang="0">
                  <a:pos x="276" y="293"/>
                </a:cxn>
                <a:cxn ang="0">
                  <a:pos x="253" y="316"/>
                </a:cxn>
                <a:cxn ang="0">
                  <a:pos x="241" y="328"/>
                </a:cxn>
                <a:cxn ang="0">
                  <a:pos x="210" y="367"/>
                </a:cxn>
                <a:cxn ang="0">
                  <a:pos x="198" y="379"/>
                </a:cxn>
                <a:cxn ang="0">
                  <a:pos x="186" y="390"/>
                </a:cxn>
                <a:cxn ang="0">
                  <a:pos x="180" y="384"/>
                </a:cxn>
                <a:cxn ang="0">
                  <a:pos x="169" y="341"/>
                </a:cxn>
                <a:cxn ang="0">
                  <a:pos x="146" y="256"/>
                </a:cxn>
                <a:cxn ang="0">
                  <a:pos x="131" y="216"/>
                </a:cxn>
                <a:cxn ang="0">
                  <a:pos x="92" y="115"/>
                </a:cxn>
                <a:cxn ang="0">
                  <a:pos x="70" y="64"/>
                </a:cxn>
                <a:cxn ang="0">
                  <a:pos x="44" y="20"/>
                </a:cxn>
                <a:cxn ang="0">
                  <a:pos x="41" y="16"/>
                </a:cxn>
                <a:cxn ang="0">
                  <a:pos x="33" y="10"/>
                </a:cxn>
                <a:cxn ang="0">
                  <a:pos x="24" y="9"/>
                </a:cxn>
                <a:cxn ang="0">
                  <a:pos x="12" y="13"/>
                </a:cxn>
                <a:cxn ang="0">
                  <a:pos x="3" y="21"/>
                </a:cxn>
                <a:cxn ang="0">
                  <a:pos x="0" y="29"/>
                </a:cxn>
                <a:cxn ang="0">
                  <a:pos x="2" y="38"/>
                </a:cxn>
                <a:cxn ang="0">
                  <a:pos x="4" y="42"/>
                </a:cxn>
                <a:cxn ang="0">
                  <a:pos x="28" y="84"/>
                </a:cxn>
                <a:cxn ang="0">
                  <a:pos x="45" y="128"/>
                </a:cxn>
                <a:cxn ang="0">
                  <a:pos x="71" y="196"/>
                </a:cxn>
                <a:cxn ang="0">
                  <a:pos x="82" y="217"/>
                </a:cxn>
                <a:cxn ang="0">
                  <a:pos x="102" y="264"/>
                </a:cxn>
                <a:cxn ang="0">
                  <a:pos x="117" y="315"/>
                </a:cxn>
                <a:cxn ang="0">
                  <a:pos x="139" y="417"/>
                </a:cxn>
                <a:cxn ang="0">
                  <a:pos x="142" y="422"/>
                </a:cxn>
                <a:cxn ang="0">
                  <a:pos x="148" y="430"/>
                </a:cxn>
                <a:cxn ang="0">
                  <a:pos x="157" y="434"/>
                </a:cxn>
                <a:cxn ang="0">
                  <a:pos x="168" y="433"/>
                </a:cxn>
                <a:cxn ang="0">
                  <a:pos x="173" y="430"/>
                </a:cxn>
                <a:cxn ang="0">
                  <a:pos x="181" y="438"/>
                </a:cxn>
                <a:cxn ang="0">
                  <a:pos x="191" y="442"/>
                </a:cxn>
                <a:cxn ang="0">
                  <a:pos x="203" y="439"/>
                </a:cxn>
                <a:cxn ang="0">
                  <a:pos x="211" y="430"/>
                </a:cxn>
                <a:cxn ang="0">
                  <a:pos x="215" y="425"/>
                </a:cxn>
                <a:cxn ang="0">
                  <a:pos x="231" y="408"/>
                </a:cxn>
                <a:cxn ang="0">
                  <a:pos x="252" y="387"/>
                </a:cxn>
                <a:cxn ang="0">
                  <a:pos x="274" y="361"/>
                </a:cxn>
                <a:cxn ang="0">
                  <a:pos x="299" y="336"/>
                </a:cxn>
                <a:cxn ang="0">
                  <a:pos x="312" y="326"/>
                </a:cxn>
                <a:cxn ang="0">
                  <a:pos x="344" y="289"/>
                </a:cxn>
                <a:cxn ang="0">
                  <a:pos x="378" y="252"/>
                </a:cxn>
                <a:cxn ang="0">
                  <a:pos x="392" y="241"/>
                </a:cxn>
                <a:cxn ang="0">
                  <a:pos x="508" y="142"/>
                </a:cxn>
                <a:cxn ang="0">
                  <a:pos x="619" y="39"/>
                </a:cxn>
                <a:cxn ang="0">
                  <a:pos x="622" y="35"/>
                </a:cxn>
                <a:cxn ang="0">
                  <a:pos x="626" y="27"/>
                </a:cxn>
                <a:cxn ang="0">
                  <a:pos x="624" y="18"/>
                </a:cxn>
                <a:cxn ang="0">
                  <a:pos x="619" y="8"/>
                </a:cxn>
                <a:cxn ang="0">
                  <a:pos x="607" y="1"/>
                </a:cxn>
                <a:cxn ang="0">
                  <a:pos x="600" y="0"/>
                </a:cxn>
                <a:cxn ang="0">
                  <a:pos x="590" y="4"/>
                </a:cxn>
                <a:cxn ang="0">
                  <a:pos x="586" y="6"/>
                </a:cxn>
              </a:cxnLst>
              <a:rect l="0" t="0" r="r" b="b"/>
              <a:pathLst>
                <a:path w="626" h="442">
                  <a:moveTo>
                    <a:pt x="586" y="6"/>
                  </a:moveTo>
                  <a:lnTo>
                    <a:pt x="586" y="6"/>
                  </a:lnTo>
                  <a:lnTo>
                    <a:pt x="558" y="35"/>
                  </a:lnTo>
                  <a:lnTo>
                    <a:pt x="529" y="63"/>
                  </a:lnTo>
                  <a:lnTo>
                    <a:pt x="469" y="116"/>
                  </a:lnTo>
                  <a:lnTo>
                    <a:pt x="407" y="169"/>
                  </a:lnTo>
                  <a:lnTo>
                    <a:pt x="346" y="220"/>
                  </a:lnTo>
                  <a:lnTo>
                    <a:pt x="346" y="220"/>
                  </a:lnTo>
                  <a:lnTo>
                    <a:pt x="333" y="231"/>
                  </a:lnTo>
                  <a:lnTo>
                    <a:pt x="321" y="243"/>
                  </a:lnTo>
                  <a:lnTo>
                    <a:pt x="299" y="268"/>
                  </a:lnTo>
                  <a:lnTo>
                    <a:pt x="276" y="293"/>
                  </a:lnTo>
                  <a:lnTo>
                    <a:pt x="265" y="305"/>
                  </a:lnTo>
                  <a:lnTo>
                    <a:pt x="253" y="316"/>
                  </a:lnTo>
                  <a:lnTo>
                    <a:pt x="253" y="316"/>
                  </a:lnTo>
                  <a:lnTo>
                    <a:pt x="241" y="328"/>
                  </a:lnTo>
                  <a:lnTo>
                    <a:pt x="231" y="341"/>
                  </a:lnTo>
                  <a:lnTo>
                    <a:pt x="210" y="367"/>
                  </a:lnTo>
                  <a:lnTo>
                    <a:pt x="210" y="367"/>
                  </a:lnTo>
                  <a:lnTo>
                    <a:pt x="198" y="379"/>
                  </a:lnTo>
                  <a:lnTo>
                    <a:pt x="186" y="390"/>
                  </a:lnTo>
                  <a:lnTo>
                    <a:pt x="186" y="390"/>
                  </a:lnTo>
                  <a:lnTo>
                    <a:pt x="184" y="387"/>
                  </a:lnTo>
                  <a:lnTo>
                    <a:pt x="180" y="384"/>
                  </a:lnTo>
                  <a:lnTo>
                    <a:pt x="180" y="384"/>
                  </a:lnTo>
                  <a:lnTo>
                    <a:pt x="169" y="341"/>
                  </a:lnTo>
                  <a:lnTo>
                    <a:pt x="159" y="298"/>
                  </a:lnTo>
                  <a:lnTo>
                    <a:pt x="146" y="256"/>
                  </a:lnTo>
                  <a:lnTo>
                    <a:pt x="131" y="216"/>
                  </a:lnTo>
                  <a:lnTo>
                    <a:pt x="131" y="216"/>
                  </a:lnTo>
                  <a:lnTo>
                    <a:pt x="112" y="166"/>
                  </a:lnTo>
                  <a:lnTo>
                    <a:pt x="92" y="115"/>
                  </a:lnTo>
                  <a:lnTo>
                    <a:pt x="82" y="89"/>
                  </a:lnTo>
                  <a:lnTo>
                    <a:pt x="70" y="64"/>
                  </a:lnTo>
                  <a:lnTo>
                    <a:pt x="58" y="4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1" y="16"/>
                  </a:lnTo>
                  <a:lnTo>
                    <a:pt x="37" y="12"/>
                  </a:lnTo>
                  <a:lnTo>
                    <a:pt x="33" y="10"/>
                  </a:lnTo>
                  <a:lnTo>
                    <a:pt x="28" y="9"/>
                  </a:lnTo>
                  <a:lnTo>
                    <a:pt x="24" y="9"/>
                  </a:lnTo>
                  <a:lnTo>
                    <a:pt x="20" y="9"/>
                  </a:lnTo>
                  <a:lnTo>
                    <a:pt x="12" y="13"/>
                  </a:lnTo>
                  <a:lnTo>
                    <a:pt x="6" y="18"/>
                  </a:lnTo>
                  <a:lnTo>
                    <a:pt x="3" y="21"/>
                  </a:lnTo>
                  <a:lnTo>
                    <a:pt x="2" y="25"/>
                  </a:lnTo>
                  <a:lnTo>
                    <a:pt x="0" y="29"/>
                  </a:lnTo>
                  <a:lnTo>
                    <a:pt x="0" y="34"/>
                  </a:lnTo>
                  <a:lnTo>
                    <a:pt x="2" y="38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17" y="63"/>
                  </a:lnTo>
                  <a:lnTo>
                    <a:pt x="28" y="84"/>
                  </a:lnTo>
                  <a:lnTo>
                    <a:pt x="37" y="106"/>
                  </a:lnTo>
                  <a:lnTo>
                    <a:pt x="45" y="128"/>
                  </a:lnTo>
                  <a:lnTo>
                    <a:pt x="62" y="174"/>
                  </a:lnTo>
                  <a:lnTo>
                    <a:pt x="71" y="196"/>
                  </a:lnTo>
                  <a:lnTo>
                    <a:pt x="82" y="217"/>
                  </a:lnTo>
                  <a:lnTo>
                    <a:pt x="82" y="217"/>
                  </a:lnTo>
                  <a:lnTo>
                    <a:pt x="92" y="239"/>
                  </a:lnTo>
                  <a:lnTo>
                    <a:pt x="102" y="264"/>
                  </a:lnTo>
                  <a:lnTo>
                    <a:pt x="110" y="289"/>
                  </a:lnTo>
                  <a:lnTo>
                    <a:pt x="117" y="315"/>
                  </a:lnTo>
                  <a:lnTo>
                    <a:pt x="130" y="367"/>
                  </a:lnTo>
                  <a:lnTo>
                    <a:pt x="139" y="417"/>
                  </a:lnTo>
                  <a:lnTo>
                    <a:pt x="139" y="417"/>
                  </a:lnTo>
                  <a:lnTo>
                    <a:pt x="142" y="422"/>
                  </a:lnTo>
                  <a:lnTo>
                    <a:pt x="144" y="426"/>
                  </a:lnTo>
                  <a:lnTo>
                    <a:pt x="148" y="430"/>
                  </a:lnTo>
                  <a:lnTo>
                    <a:pt x="152" y="433"/>
                  </a:lnTo>
                  <a:lnTo>
                    <a:pt x="157" y="434"/>
                  </a:lnTo>
                  <a:lnTo>
                    <a:pt x="163" y="434"/>
                  </a:lnTo>
                  <a:lnTo>
                    <a:pt x="168" y="433"/>
                  </a:lnTo>
                  <a:lnTo>
                    <a:pt x="173" y="430"/>
                  </a:lnTo>
                  <a:lnTo>
                    <a:pt x="173" y="430"/>
                  </a:lnTo>
                  <a:lnTo>
                    <a:pt x="177" y="435"/>
                  </a:lnTo>
                  <a:lnTo>
                    <a:pt x="181" y="438"/>
                  </a:lnTo>
                  <a:lnTo>
                    <a:pt x="186" y="441"/>
                  </a:lnTo>
                  <a:lnTo>
                    <a:pt x="191" y="442"/>
                  </a:lnTo>
                  <a:lnTo>
                    <a:pt x="198" y="441"/>
                  </a:lnTo>
                  <a:lnTo>
                    <a:pt x="203" y="439"/>
                  </a:lnTo>
                  <a:lnTo>
                    <a:pt x="207" y="435"/>
                  </a:lnTo>
                  <a:lnTo>
                    <a:pt x="211" y="430"/>
                  </a:lnTo>
                  <a:lnTo>
                    <a:pt x="211" y="430"/>
                  </a:lnTo>
                  <a:lnTo>
                    <a:pt x="215" y="425"/>
                  </a:lnTo>
                  <a:lnTo>
                    <a:pt x="220" y="420"/>
                  </a:lnTo>
                  <a:lnTo>
                    <a:pt x="231" y="408"/>
                  </a:lnTo>
                  <a:lnTo>
                    <a:pt x="242" y="397"/>
                  </a:lnTo>
                  <a:lnTo>
                    <a:pt x="252" y="387"/>
                  </a:lnTo>
                  <a:lnTo>
                    <a:pt x="252" y="387"/>
                  </a:lnTo>
                  <a:lnTo>
                    <a:pt x="274" y="361"/>
                  </a:lnTo>
                  <a:lnTo>
                    <a:pt x="287" y="348"/>
                  </a:lnTo>
                  <a:lnTo>
                    <a:pt x="299" y="336"/>
                  </a:lnTo>
                  <a:lnTo>
                    <a:pt x="299" y="336"/>
                  </a:lnTo>
                  <a:lnTo>
                    <a:pt x="312" y="326"/>
                  </a:lnTo>
                  <a:lnTo>
                    <a:pt x="322" y="314"/>
                  </a:lnTo>
                  <a:lnTo>
                    <a:pt x="344" y="289"/>
                  </a:lnTo>
                  <a:lnTo>
                    <a:pt x="367" y="264"/>
                  </a:lnTo>
                  <a:lnTo>
                    <a:pt x="378" y="252"/>
                  </a:lnTo>
                  <a:lnTo>
                    <a:pt x="392" y="241"/>
                  </a:lnTo>
                  <a:lnTo>
                    <a:pt x="392" y="241"/>
                  </a:lnTo>
                  <a:lnTo>
                    <a:pt x="450" y="192"/>
                  </a:lnTo>
                  <a:lnTo>
                    <a:pt x="508" y="142"/>
                  </a:lnTo>
                  <a:lnTo>
                    <a:pt x="564" y="91"/>
                  </a:lnTo>
                  <a:lnTo>
                    <a:pt x="619" y="39"/>
                  </a:lnTo>
                  <a:lnTo>
                    <a:pt x="619" y="39"/>
                  </a:lnTo>
                  <a:lnTo>
                    <a:pt x="622" y="35"/>
                  </a:lnTo>
                  <a:lnTo>
                    <a:pt x="624" y="31"/>
                  </a:lnTo>
                  <a:lnTo>
                    <a:pt x="626" y="27"/>
                  </a:lnTo>
                  <a:lnTo>
                    <a:pt x="626" y="22"/>
                  </a:lnTo>
                  <a:lnTo>
                    <a:pt x="624" y="18"/>
                  </a:lnTo>
                  <a:lnTo>
                    <a:pt x="623" y="14"/>
                  </a:lnTo>
                  <a:lnTo>
                    <a:pt x="619" y="8"/>
                  </a:lnTo>
                  <a:lnTo>
                    <a:pt x="611" y="3"/>
                  </a:lnTo>
                  <a:lnTo>
                    <a:pt x="607" y="1"/>
                  </a:lnTo>
                  <a:lnTo>
                    <a:pt x="603" y="0"/>
                  </a:lnTo>
                  <a:lnTo>
                    <a:pt x="600" y="0"/>
                  </a:lnTo>
                  <a:lnTo>
                    <a:pt x="596" y="1"/>
                  </a:lnTo>
                  <a:lnTo>
                    <a:pt x="590" y="4"/>
                  </a:lnTo>
                  <a:lnTo>
                    <a:pt x="586" y="6"/>
                  </a:lnTo>
                  <a:lnTo>
                    <a:pt x="586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9" name="Freeform 407"/>
            <p:cNvSpPr/>
            <p:nvPr/>
          </p:nvSpPr>
          <p:spPr bwMode="auto">
            <a:xfrm>
              <a:off x="5599113" y="1095375"/>
              <a:ext cx="249238" cy="177800"/>
            </a:xfrm>
            <a:custGeom>
              <a:avLst/>
              <a:gdLst/>
              <a:ahLst/>
              <a:cxnLst>
                <a:cxn ang="0">
                  <a:pos x="577" y="76"/>
                </a:cxn>
                <a:cxn ang="0">
                  <a:pos x="538" y="154"/>
                </a:cxn>
                <a:cxn ang="0">
                  <a:pos x="474" y="255"/>
                </a:cxn>
                <a:cxn ang="0">
                  <a:pos x="426" y="320"/>
                </a:cxn>
                <a:cxn ang="0">
                  <a:pos x="403" y="358"/>
                </a:cxn>
                <a:cxn ang="0">
                  <a:pos x="382" y="385"/>
                </a:cxn>
                <a:cxn ang="0">
                  <a:pos x="367" y="394"/>
                </a:cxn>
                <a:cxn ang="0">
                  <a:pos x="348" y="386"/>
                </a:cxn>
                <a:cxn ang="0">
                  <a:pos x="317" y="344"/>
                </a:cxn>
                <a:cxn ang="0">
                  <a:pos x="278" y="286"/>
                </a:cxn>
                <a:cxn ang="0">
                  <a:pos x="224" y="225"/>
                </a:cxn>
                <a:cxn ang="0">
                  <a:pos x="151" y="140"/>
                </a:cxn>
                <a:cxn ang="0">
                  <a:pos x="99" y="72"/>
                </a:cxn>
                <a:cxn ang="0">
                  <a:pos x="59" y="35"/>
                </a:cxn>
                <a:cxn ang="0">
                  <a:pos x="49" y="22"/>
                </a:cxn>
                <a:cxn ang="0">
                  <a:pos x="38" y="8"/>
                </a:cxn>
                <a:cxn ang="0">
                  <a:pos x="27" y="0"/>
                </a:cxn>
                <a:cxn ang="0">
                  <a:pos x="15" y="1"/>
                </a:cxn>
                <a:cxn ang="0">
                  <a:pos x="2" y="18"/>
                </a:cxn>
                <a:cxn ang="0">
                  <a:pos x="2" y="31"/>
                </a:cxn>
                <a:cxn ang="0">
                  <a:pos x="6" y="39"/>
                </a:cxn>
                <a:cxn ang="0">
                  <a:pos x="122" y="178"/>
                </a:cxn>
                <a:cxn ang="0">
                  <a:pos x="182" y="247"/>
                </a:cxn>
                <a:cxn ang="0">
                  <a:pos x="246" y="319"/>
                </a:cxn>
                <a:cxn ang="0">
                  <a:pos x="266" y="352"/>
                </a:cxn>
                <a:cxn ang="0">
                  <a:pos x="287" y="387"/>
                </a:cxn>
                <a:cxn ang="0">
                  <a:pos x="326" y="430"/>
                </a:cxn>
                <a:cxn ang="0">
                  <a:pos x="346" y="446"/>
                </a:cxn>
                <a:cxn ang="0">
                  <a:pos x="359" y="449"/>
                </a:cxn>
                <a:cxn ang="0">
                  <a:pos x="375" y="441"/>
                </a:cxn>
                <a:cxn ang="0">
                  <a:pos x="392" y="438"/>
                </a:cxn>
                <a:cxn ang="0">
                  <a:pos x="401" y="430"/>
                </a:cxn>
                <a:cxn ang="0">
                  <a:pos x="411" y="419"/>
                </a:cxn>
                <a:cxn ang="0">
                  <a:pos x="435" y="390"/>
                </a:cxn>
                <a:cxn ang="0">
                  <a:pos x="499" y="301"/>
                </a:cxn>
                <a:cxn ang="0">
                  <a:pos x="535" y="243"/>
                </a:cxn>
                <a:cxn ang="0">
                  <a:pos x="606" y="124"/>
                </a:cxn>
                <a:cxn ang="0">
                  <a:pos x="631" y="60"/>
                </a:cxn>
                <a:cxn ang="0">
                  <a:pos x="631" y="50"/>
                </a:cxn>
                <a:cxn ang="0">
                  <a:pos x="626" y="39"/>
                </a:cxn>
                <a:cxn ang="0">
                  <a:pos x="606" y="31"/>
                </a:cxn>
                <a:cxn ang="0">
                  <a:pos x="594" y="35"/>
                </a:cxn>
                <a:cxn ang="0">
                  <a:pos x="586" y="48"/>
                </a:cxn>
              </a:cxnLst>
              <a:rect l="0" t="0" r="r" b="b"/>
              <a:pathLst>
                <a:path w="631" h="449">
                  <a:moveTo>
                    <a:pt x="586" y="48"/>
                  </a:moveTo>
                  <a:lnTo>
                    <a:pt x="586" y="48"/>
                  </a:lnTo>
                  <a:lnTo>
                    <a:pt x="577" y="76"/>
                  </a:lnTo>
                  <a:lnTo>
                    <a:pt x="567" y="102"/>
                  </a:lnTo>
                  <a:lnTo>
                    <a:pt x="552" y="130"/>
                  </a:lnTo>
                  <a:lnTo>
                    <a:pt x="538" y="154"/>
                  </a:lnTo>
                  <a:lnTo>
                    <a:pt x="507" y="205"/>
                  </a:lnTo>
                  <a:lnTo>
                    <a:pt x="474" y="255"/>
                  </a:lnTo>
                  <a:lnTo>
                    <a:pt x="474" y="255"/>
                  </a:lnTo>
                  <a:lnTo>
                    <a:pt x="463" y="272"/>
                  </a:lnTo>
                  <a:lnTo>
                    <a:pt x="452" y="288"/>
                  </a:lnTo>
                  <a:lnTo>
                    <a:pt x="426" y="320"/>
                  </a:lnTo>
                  <a:lnTo>
                    <a:pt x="426" y="320"/>
                  </a:lnTo>
                  <a:lnTo>
                    <a:pt x="415" y="337"/>
                  </a:lnTo>
                  <a:lnTo>
                    <a:pt x="403" y="358"/>
                  </a:lnTo>
                  <a:lnTo>
                    <a:pt x="397" y="369"/>
                  </a:lnTo>
                  <a:lnTo>
                    <a:pt x="389" y="378"/>
                  </a:lnTo>
                  <a:lnTo>
                    <a:pt x="382" y="385"/>
                  </a:lnTo>
                  <a:lnTo>
                    <a:pt x="375" y="390"/>
                  </a:lnTo>
                  <a:lnTo>
                    <a:pt x="375" y="390"/>
                  </a:lnTo>
                  <a:lnTo>
                    <a:pt x="367" y="394"/>
                  </a:lnTo>
                  <a:lnTo>
                    <a:pt x="361" y="399"/>
                  </a:lnTo>
                  <a:lnTo>
                    <a:pt x="361" y="399"/>
                  </a:lnTo>
                  <a:lnTo>
                    <a:pt x="348" y="386"/>
                  </a:lnTo>
                  <a:lnTo>
                    <a:pt x="338" y="373"/>
                  </a:lnTo>
                  <a:lnTo>
                    <a:pt x="327" y="358"/>
                  </a:lnTo>
                  <a:lnTo>
                    <a:pt x="317" y="344"/>
                  </a:lnTo>
                  <a:lnTo>
                    <a:pt x="299" y="315"/>
                  </a:lnTo>
                  <a:lnTo>
                    <a:pt x="278" y="286"/>
                  </a:lnTo>
                  <a:lnTo>
                    <a:pt x="278" y="286"/>
                  </a:lnTo>
                  <a:lnTo>
                    <a:pt x="261" y="266"/>
                  </a:lnTo>
                  <a:lnTo>
                    <a:pt x="242" y="246"/>
                  </a:lnTo>
                  <a:lnTo>
                    <a:pt x="224" y="225"/>
                  </a:lnTo>
                  <a:lnTo>
                    <a:pt x="206" y="205"/>
                  </a:lnTo>
                  <a:lnTo>
                    <a:pt x="206" y="205"/>
                  </a:lnTo>
                  <a:lnTo>
                    <a:pt x="151" y="140"/>
                  </a:lnTo>
                  <a:lnTo>
                    <a:pt x="125" y="106"/>
                  </a:lnTo>
                  <a:lnTo>
                    <a:pt x="99" y="72"/>
                  </a:lnTo>
                  <a:lnTo>
                    <a:pt x="99" y="72"/>
                  </a:lnTo>
                  <a:lnTo>
                    <a:pt x="89" y="60"/>
                  </a:lnTo>
                  <a:lnTo>
                    <a:pt x="82" y="52"/>
                  </a:lnTo>
                  <a:lnTo>
                    <a:pt x="59" y="35"/>
                  </a:lnTo>
                  <a:lnTo>
                    <a:pt x="59" y="35"/>
                  </a:lnTo>
                  <a:lnTo>
                    <a:pt x="54" y="29"/>
                  </a:lnTo>
                  <a:lnTo>
                    <a:pt x="49" y="22"/>
                  </a:lnTo>
                  <a:lnTo>
                    <a:pt x="44" y="14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8" y="7"/>
                  </a:lnTo>
                  <a:lnTo>
                    <a:pt x="3" y="14"/>
                  </a:lnTo>
                  <a:lnTo>
                    <a:pt x="2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1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6" y="39"/>
                  </a:lnTo>
                  <a:lnTo>
                    <a:pt x="44" y="84"/>
                  </a:lnTo>
                  <a:lnTo>
                    <a:pt x="83" y="130"/>
                  </a:lnTo>
                  <a:lnTo>
                    <a:pt x="122" y="178"/>
                  </a:lnTo>
                  <a:lnTo>
                    <a:pt x="161" y="224"/>
                  </a:lnTo>
                  <a:lnTo>
                    <a:pt x="161" y="224"/>
                  </a:lnTo>
                  <a:lnTo>
                    <a:pt x="182" y="247"/>
                  </a:lnTo>
                  <a:lnTo>
                    <a:pt x="204" y="271"/>
                  </a:lnTo>
                  <a:lnTo>
                    <a:pt x="225" y="294"/>
                  </a:lnTo>
                  <a:lnTo>
                    <a:pt x="246" y="319"/>
                  </a:lnTo>
                  <a:lnTo>
                    <a:pt x="246" y="319"/>
                  </a:lnTo>
                  <a:lnTo>
                    <a:pt x="257" y="335"/>
                  </a:lnTo>
                  <a:lnTo>
                    <a:pt x="266" y="352"/>
                  </a:lnTo>
                  <a:lnTo>
                    <a:pt x="276" y="370"/>
                  </a:lnTo>
                  <a:lnTo>
                    <a:pt x="287" y="387"/>
                  </a:lnTo>
                  <a:lnTo>
                    <a:pt x="287" y="387"/>
                  </a:lnTo>
                  <a:lnTo>
                    <a:pt x="299" y="403"/>
                  </a:lnTo>
                  <a:lnTo>
                    <a:pt x="312" y="417"/>
                  </a:lnTo>
                  <a:lnTo>
                    <a:pt x="326" y="430"/>
                  </a:lnTo>
                  <a:lnTo>
                    <a:pt x="341" y="443"/>
                  </a:lnTo>
                  <a:lnTo>
                    <a:pt x="341" y="443"/>
                  </a:lnTo>
                  <a:lnTo>
                    <a:pt x="346" y="446"/>
                  </a:lnTo>
                  <a:lnTo>
                    <a:pt x="350" y="447"/>
                  </a:lnTo>
                  <a:lnTo>
                    <a:pt x="355" y="449"/>
                  </a:lnTo>
                  <a:lnTo>
                    <a:pt x="359" y="449"/>
                  </a:lnTo>
                  <a:lnTo>
                    <a:pt x="363" y="447"/>
                  </a:lnTo>
                  <a:lnTo>
                    <a:pt x="368" y="446"/>
                  </a:lnTo>
                  <a:lnTo>
                    <a:pt x="375" y="441"/>
                  </a:lnTo>
                  <a:lnTo>
                    <a:pt x="375" y="441"/>
                  </a:lnTo>
                  <a:lnTo>
                    <a:pt x="384" y="441"/>
                  </a:lnTo>
                  <a:lnTo>
                    <a:pt x="392" y="438"/>
                  </a:lnTo>
                  <a:lnTo>
                    <a:pt x="395" y="437"/>
                  </a:lnTo>
                  <a:lnTo>
                    <a:pt x="398" y="433"/>
                  </a:lnTo>
                  <a:lnTo>
                    <a:pt x="401" y="430"/>
                  </a:lnTo>
                  <a:lnTo>
                    <a:pt x="402" y="425"/>
                  </a:lnTo>
                  <a:lnTo>
                    <a:pt x="402" y="425"/>
                  </a:lnTo>
                  <a:lnTo>
                    <a:pt x="411" y="419"/>
                  </a:lnTo>
                  <a:lnTo>
                    <a:pt x="419" y="409"/>
                  </a:lnTo>
                  <a:lnTo>
                    <a:pt x="435" y="390"/>
                  </a:lnTo>
                  <a:lnTo>
                    <a:pt x="435" y="390"/>
                  </a:lnTo>
                  <a:lnTo>
                    <a:pt x="467" y="347"/>
                  </a:lnTo>
                  <a:lnTo>
                    <a:pt x="484" y="324"/>
                  </a:lnTo>
                  <a:lnTo>
                    <a:pt x="499" y="301"/>
                  </a:lnTo>
                  <a:lnTo>
                    <a:pt x="499" y="301"/>
                  </a:lnTo>
                  <a:lnTo>
                    <a:pt x="517" y="272"/>
                  </a:lnTo>
                  <a:lnTo>
                    <a:pt x="535" y="243"/>
                  </a:lnTo>
                  <a:lnTo>
                    <a:pt x="573" y="184"/>
                  </a:lnTo>
                  <a:lnTo>
                    <a:pt x="590" y="154"/>
                  </a:lnTo>
                  <a:lnTo>
                    <a:pt x="606" y="124"/>
                  </a:lnTo>
                  <a:lnTo>
                    <a:pt x="620" y="93"/>
                  </a:lnTo>
                  <a:lnTo>
                    <a:pt x="626" y="76"/>
                  </a:lnTo>
                  <a:lnTo>
                    <a:pt x="631" y="60"/>
                  </a:lnTo>
                  <a:lnTo>
                    <a:pt x="631" y="60"/>
                  </a:lnTo>
                  <a:lnTo>
                    <a:pt x="631" y="55"/>
                  </a:lnTo>
                  <a:lnTo>
                    <a:pt x="631" y="50"/>
                  </a:lnTo>
                  <a:lnTo>
                    <a:pt x="630" y="46"/>
                  </a:lnTo>
                  <a:lnTo>
                    <a:pt x="628" y="42"/>
                  </a:lnTo>
                  <a:lnTo>
                    <a:pt x="626" y="39"/>
                  </a:lnTo>
                  <a:lnTo>
                    <a:pt x="622" y="37"/>
                  </a:lnTo>
                  <a:lnTo>
                    <a:pt x="614" y="33"/>
                  </a:lnTo>
                  <a:lnTo>
                    <a:pt x="606" y="31"/>
                  </a:lnTo>
                  <a:lnTo>
                    <a:pt x="602" y="33"/>
                  </a:lnTo>
                  <a:lnTo>
                    <a:pt x="598" y="34"/>
                  </a:lnTo>
                  <a:lnTo>
                    <a:pt x="594" y="35"/>
                  </a:lnTo>
                  <a:lnTo>
                    <a:pt x="590" y="39"/>
                  </a:lnTo>
                  <a:lnTo>
                    <a:pt x="588" y="43"/>
                  </a:lnTo>
                  <a:lnTo>
                    <a:pt x="586" y="48"/>
                  </a:lnTo>
                  <a:lnTo>
                    <a:pt x="586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0" name="文本框 89"/>
          <p:cNvSpPr txBox="1"/>
          <p:nvPr/>
        </p:nvSpPr>
        <p:spPr>
          <a:xfrm>
            <a:off x="2833453" y="3140572"/>
            <a:ext cx="2994875" cy="46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40" dirty="0">
                <a:solidFill>
                  <a:schemeClr val="bg1"/>
                </a:solidFill>
                <a:cs typeface="+mn-ea"/>
                <a:sym typeface="+mn-lt"/>
              </a:rPr>
              <a:t>程序是怎么跑起来的</a:t>
            </a:r>
          </a:p>
        </p:txBody>
      </p:sp>
      <p:grpSp>
        <p:nvGrpSpPr>
          <p:cNvPr id="160" name="组合 1274"/>
          <p:cNvGrpSpPr/>
          <p:nvPr/>
        </p:nvGrpSpPr>
        <p:grpSpPr>
          <a:xfrm>
            <a:off x="6245741" y="3237675"/>
            <a:ext cx="338686" cy="261779"/>
            <a:chOff x="5248276" y="1095375"/>
            <a:chExt cx="727075" cy="561976"/>
          </a:xfrm>
        </p:grpSpPr>
        <p:sp>
          <p:nvSpPr>
            <p:cNvPr id="162" name="Freeform 378"/>
            <p:cNvSpPr/>
            <p:nvPr/>
          </p:nvSpPr>
          <p:spPr bwMode="auto">
            <a:xfrm>
              <a:off x="5367339" y="1268413"/>
              <a:ext cx="39688" cy="144463"/>
            </a:xfrm>
            <a:custGeom>
              <a:avLst/>
              <a:gdLst/>
              <a:ahLst/>
              <a:cxnLst>
                <a:cxn ang="0">
                  <a:pos x="90" y="5"/>
                </a:cxn>
                <a:cxn ang="0">
                  <a:pos x="90" y="5"/>
                </a:cxn>
                <a:cxn ang="0">
                  <a:pos x="89" y="17"/>
                </a:cxn>
                <a:cxn ang="0">
                  <a:pos x="87" y="28"/>
                </a:cxn>
                <a:cxn ang="0">
                  <a:pos x="81" y="49"/>
                </a:cxn>
                <a:cxn ang="0">
                  <a:pos x="64" y="89"/>
                </a:cxn>
                <a:cxn ang="0">
                  <a:pos x="64" y="89"/>
                </a:cxn>
                <a:cxn ang="0">
                  <a:pos x="56" y="113"/>
                </a:cxn>
                <a:cxn ang="0">
                  <a:pos x="49" y="136"/>
                </a:cxn>
                <a:cxn ang="0">
                  <a:pos x="36" y="185"/>
                </a:cxn>
                <a:cxn ang="0">
                  <a:pos x="36" y="185"/>
                </a:cxn>
                <a:cxn ang="0">
                  <a:pos x="31" y="207"/>
                </a:cxn>
                <a:cxn ang="0">
                  <a:pos x="26" y="230"/>
                </a:cxn>
                <a:cxn ang="0">
                  <a:pos x="18" y="277"/>
                </a:cxn>
                <a:cxn ang="0">
                  <a:pos x="18" y="277"/>
                </a:cxn>
                <a:cxn ang="0">
                  <a:pos x="13" y="298"/>
                </a:cxn>
                <a:cxn ang="0">
                  <a:pos x="8" y="318"/>
                </a:cxn>
                <a:cxn ang="0">
                  <a:pos x="2" y="339"/>
                </a:cxn>
                <a:cxn ang="0">
                  <a:pos x="1" y="349"/>
                </a:cxn>
                <a:cxn ang="0">
                  <a:pos x="0" y="360"/>
                </a:cxn>
                <a:cxn ang="0">
                  <a:pos x="0" y="360"/>
                </a:cxn>
                <a:cxn ang="0">
                  <a:pos x="0" y="362"/>
                </a:cxn>
                <a:cxn ang="0">
                  <a:pos x="1" y="364"/>
                </a:cxn>
                <a:cxn ang="0">
                  <a:pos x="2" y="365"/>
                </a:cxn>
                <a:cxn ang="0">
                  <a:pos x="5" y="365"/>
                </a:cxn>
                <a:cxn ang="0">
                  <a:pos x="9" y="364"/>
                </a:cxn>
                <a:cxn ang="0">
                  <a:pos x="10" y="362"/>
                </a:cxn>
                <a:cxn ang="0">
                  <a:pos x="10" y="360"/>
                </a:cxn>
                <a:cxn ang="0">
                  <a:pos x="10" y="360"/>
                </a:cxn>
                <a:cxn ang="0">
                  <a:pos x="13" y="349"/>
                </a:cxn>
                <a:cxn ang="0">
                  <a:pos x="15" y="340"/>
                </a:cxn>
                <a:cxn ang="0">
                  <a:pos x="19" y="331"/>
                </a:cxn>
                <a:cxn ang="0">
                  <a:pos x="22" y="322"/>
                </a:cxn>
                <a:cxn ang="0">
                  <a:pos x="31" y="270"/>
                </a:cxn>
                <a:cxn ang="0">
                  <a:pos x="31" y="270"/>
                </a:cxn>
                <a:cxn ang="0">
                  <a:pos x="39" y="223"/>
                </a:cxn>
                <a:cxn ang="0">
                  <a:pos x="49" y="177"/>
                </a:cxn>
                <a:cxn ang="0">
                  <a:pos x="49" y="177"/>
                </a:cxn>
                <a:cxn ang="0">
                  <a:pos x="64" y="128"/>
                </a:cxn>
                <a:cxn ang="0">
                  <a:pos x="79" y="81"/>
                </a:cxn>
                <a:cxn ang="0">
                  <a:pos x="79" y="81"/>
                </a:cxn>
                <a:cxn ang="0">
                  <a:pos x="93" y="45"/>
                </a:cxn>
                <a:cxn ang="0">
                  <a:pos x="99" y="25"/>
                </a:cxn>
                <a:cxn ang="0">
                  <a:pos x="100" y="16"/>
                </a:cxn>
                <a:cxn ang="0">
                  <a:pos x="102" y="5"/>
                </a:cxn>
                <a:cxn ang="0">
                  <a:pos x="102" y="5"/>
                </a:cxn>
                <a:cxn ang="0">
                  <a:pos x="102" y="4"/>
                </a:cxn>
                <a:cxn ang="0">
                  <a:pos x="100" y="1"/>
                </a:cxn>
                <a:cxn ang="0">
                  <a:pos x="99" y="1"/>
                </a:cxn>
                <a:cxn ang="0">
                  <a:pos x="96" y="0"/>
                </a:cxn>
                <a:cxn ang="0">
                  <a:pos x="93" y="1"/>
                </a:cxn>
                <a:cxn ang="0">
                  <a:pos x="91" y="4"/>
                </a:cxn>
                <a:cxn ang="0">
                  <a:pos x="90" y="5"/>
                </a:cxn>
                <a:cxn ang="0">
                  <a:pos x="90" y="5"/>
                </a:cxn>
              </a:cxnLst>
              <a:rect l="0" t="0" r="r" b="b"/>
              <a:pathLst>
                <a:path w="102" h="365">
                  <a:moveTo>
                    <a:pt x="90" y="5"/>
                  </a:moveTo>
                  <a:lnTo>
                    <a:pt x="90" y="5"/>
                  </a:lnTo>
                  <a:lnTo>
                    <a:pt x="89" y="17"/>
                  </a:lnTo>
                  <a:lnTo>
                    <a:pt x="87" y="28"/>
                  </a:lnTo>
                  <a:lnTo>
                    <a:pt x="81" y="49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56" y="113"/>
                  </a:lnTo>
                  <a:lnTo>
                    <a:pt x="49" y="136"/>
                  </a:lnTo>
                  <a:lnTo>
                    <a:pt x="36" y="185"/>
                  </a:lnTo>
                  <a:lnTo>
                    <a:pt x="36" y="185"/>
                  </a:lnTo>
                  <a:lnTo>
                    <a:pt x="31" y="207"/>
                  </a:lnTo>
                  <a:lnTo>
                    <a:pt x="26" y="230"/>
                  </a:lnTo>
                  <a:lnTo>
                    <a:pt x="18" y="277"/>
                  </a:lnTo>
                  <a:lnTo>
                    <a:pt x="18" y="277"/>
                  </a:lnTo>
                  <a:lnTo>
                    <a:pt x="13" y="298"/>
                  </a:lnTo>
                  <a:lnTo>
                    <a:pt x="8" y="318"/>
                  </a:lnTo>
                  <a:lnTo>
                    <a:pt x="2" y="339"/>
                  </a:lnTo>
                  <a:lnTo>
                    <a:pt x="1" y="349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0" y="362"/>
                  </a:lnTo>
                  <a:lnTo>
                    <a:pt x="1" y="364"/>
                  </a:lnTo>
                  <a:lnTo>
                    <a:pt x="2" y="365"/>
                  </a:lnTo>
                  <a:lnTo>
                    <a:pt x="5" y="365"/>
                  </a:lnTo>
                  <a:lnTo>
                    <a:pt x="9" y="364"/>
                  </a:lnTo>
                  <a:lnTo>
                    <a:pt x="10" y="362"/>
                  </a:lnTo>
                  <a:lnTo>
                    <a:pt x="10" y="360"/>
                  </a:lnTo>
                  <a:lnTo>
                    <a:pt x="10" y="360"/>
                  </a:lnTo>
                  <a:lnTo>
                    <a:pt x="13" y="349"/>
                  </a:lnTo>
                  <a:lnTo>
                    <a:pt x="15" y="340"/>
                  </a:lnTo>
                  <a:lnTo>
                    <a:pt x="19" y="331"/>
                  </a:lnTo>
                  <a:lnTo>
                    <a:pt x="22" y="322"/>
                  </a:lnTo>
                  <a:lnTo>
                    <a:pt x="31" y="270"/>
                  </a:lnTo>
                  <a:lnTo>
                    <a:pt x="31" y="270"/>
                  </a:lnTo>
                  <a:lnTo>
                    <a:pt x="39" y="223"/>
                  </a:lnTo>
                  <a:lnTo>
                    <a:pt x="49" y="177"/>
                  </a:lnTo>
                  <a:lnTo>
                    <a:pt x="49" y="177"/>
                  </a:lnTo>
                  <a:lnTo>
                    <a:pt x="64" y="128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93" y="45"/>
                  </a:lnTo>
                  <a:lnTo>
                    <a:pt x="99" y="25"/>
                  </a:lnTo>
                  <a:lnTo>
                    <a:pt x="100" y="16"/>
                  </a:lnTo>
                  <a:lnTo>
                    <a:pt x="102" y="5"/>
                  </a:lnTo>
                  <a:lnTo>
                    <a:pt x="102" y="5"/>
                  </a:lnTo>
                  <a:lnTo>
                    <a:pt x="102" y="4"/>
                  </a:lnTo>
                  <a:lnTo>
                    <a:pt x="100" y="1"/>
                  </a:lnTo>
                  <a:lnTo>
                    <a:pt x="99" y="1"/>
                  </a:lnTo>
                  <a:lnTo>
                    <a:pt x="96" y="0"/>
                  </a:lnTo>
                  <a:lnTo>
                    <a:pt x="93" y="1"/>
                  </a:lnTo>
                  <a:lnTo>
                    <a:pt x="91" y="4"/>
                  </a:lnTo>
                  <a:lnTo>
                    <a:pt x="90" y="5"/>
                  </a:lnTo>
                  <a:lnTo>
                    <a:pt x="90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3" name="Freeform 379"/>
            <p:cNvSpPr/>
            <p:nvPr/>
          </p:nvSpPr>
          <p:spPr bwMode="auto">
            <a:xfrm>
              <a:off x="5426076" y="1354138"/>
              <a:ext cx="33338" cy="1285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75" y="3"/>
                </a:cxn>
                <a:cxn ang="0">
                  <a:pos x="71" y="11"/>
                </a:cxn>
                <a:cxn ang="0">
                  <a:pos x="69" y="20"/>
                </a:cxn>
                <a:cxn ang="0">
                  <a:pos x="63" y="37"/>
                </a:cxn>
                <a:cxn ang="0">
                  <a:pos x="55" y="71"/>
                </a:cxn>
                <a:cxn ang="0">
                  <a:pos x="55" y="71"/>
                </a:cxn>
                <a:cxn ang="0">
                  <a:pos x="49" y="91"/>
                </a:cxn>
                <a:cxn ang="0">
                  <a:pos x="42" y="110"/>
                </a:cxn>
                <a:cxn ang="0">
                  <a:pos x="36" y="130"/>
                </a:cxn>
                <a:cxn ang="0">
                  <a:pos x="32" y="149"/>
                </a:cxn>
                <a:cxn ang="0">
                  <a:pos x="32" y="149"/>
                </a:cxn>
                <a:cxn ang="0">
                  <a:pos x="27" y="196"/>
                </a:cxn>
                <a:cxn ang="0">
                  <a:pos x="23" y="220"/>
                </a:cxn>
                <a:cxn ang="0">
                  <a:pos x="19" y="244"/>
                </a:cxn>
                <a:cxn ang="0">
                  <a:pos x="19" y="244"/>
                </a:cxn>
                <a:cxn ang="0">
                  <a:pos x="15" y="261"/>
                </a:cxn>
                <a:cxn ang="0">
                  <a:pos x="11" y="279"/>
                </a:cxn>
                <a:cxn ang="0">
                  <a:pos x="11" y="279"/>
                </a:cxn>
                <a:cxn ang="0">
                  <a:pos x="8" y="288"/>
                </a:cxn>
                <a:cxn ang="0">
                  <a:pos x="7" y="298"/>
                </a:cxn>
                <a:cxn ang="0">
                  <a:pos x="6" y="309"/>
                </a:cxn>
                <a:cxn ang="0">
                  <a:pos x="3" y="313"/>
                </a:cxn>
                <a:cxn ang="0">
                  <a:pos x="2" y="317"/>
                </a:cxn>
                <a:cxn ang="0">
                  <a:pos x="2" y="317"/>
                </a:cxn>
                <a:cxn ang="0">
                  <a:pos x="0" y="319"/>
                </a:cxn>
                <a:cxn ang="0">
                  <a:pos x="0" y="321"/>
                </a:cxn>
                <a:cxn ang="0">
                  <a:pos x="2" y="323"/>
                </a:cxn>
                <a:cxn ang="0">
                  <a:pos x="3" y="325"/>
                </a:cxn>
                <a:cxn ang="0">
                  <a:pos x="7" y="325"/>
                </a:cxn>
                <a:cxn ang="0">
                  <a:pos x="10" y="325"/>
                </a:cxn>
                <a:cxn ang="0">
                  <a:pos x="11" y="323"/>
                </a:cxn>
                <a:cxn ang="0">
                  <a:pos x="11" y="323"/>
                </a:cxn>
                <a:cxn ang="0">
                  <a:pos x="15" y="317"/>
                </a:cxn>
                <a:cxn ang="0">
                  <a:pos x="18" y="310"/>
                </a:cxn>
                <a:cxn ang="0">
                  <a:pos x="21" y="295"/>
                </a:cxn>
                <a:cxn ang="0">
                  <a:pos x="24" y="279"/>
                </a:cxn>
                <a:cxn ang="0">
                  <a:pos x="27" y="264"/>
                </a:cxn>
                <a:cxn ang="0">
                  <a:pos x="27" y="264"/>
                </a:cxn>
                <a:cxn ang="0">
                  <a:pos x="31" y="245"/>
                </a:cxn>
                <a:cxn ang="0">
                  <a:pos x="33" y="227"/>
                </a:cxn>
                <a:cxn ang="0">
                  <a:pos x="38" y="187"/>
                </a:cxn>
                <a:cxn ang="0">
                  <a:pos x="38" y="187"/>
                </a:cxn>
                <a:cxn ang="0">
                  <a:pos x="42" y="164"/>
                </a:cxn>
                <a:cxn ang="0">
                  <a:pos x="46" y="140"/>
                </a:cxn>
                <a:cxn ang="0">
                  <a:pos x="52" y="117"/>
                </a:cxn>
                <a:cxn ang="0">
                  <a:pos x="59" y="94"/>
                </a:cxn>
                <a:cxn ang="0">
                  <a:pos x="59" y="94"/>
                </a:cxn>
                <a:cxn ang="0">
                  <a:pos x="66" y="72"/>
                </a:cxn>
                <a:cxn ang="0">
                  <a:pos x="71" y="51"/>
                </a:cxn>
                <a:cxn ang="0">
                  <a:pos x="76" y="29"/>
                </a:cxn>
                <a:cxn ang="0">
                  <a:pos x="80" y="19"/>
                </a:cxn>
                <a:cxn ang="0">
                  <a:pos x="86" y="9"/>
                </a:cxn>
                <a:cxn ang="0">
                  <a:pos x="86" y="9"/>
                </a:cxn>
                <a:cxn ang="0">
                  <a:pos x="87" y="7"/>
                </a:cxn>
                <a:cxn ang="0">
                  <a:pos x="86" y="4"/>
                </a:cxn>
                <a:cxn ang="0">
                  <a:pos x="83" y="2"/>
                </a:cxn>
                <a:cxn ang="0">
                  <a:pos x="79" y="0"/>
                </a:cxn>
                <a:cxn ang="0">
                  <a:pos x="78" y="2"/>
                </a:cxn>
                <a:cxn ang="0">
                  <a:pos x="75" y="3"/>
                </a:cxn>
                <a:cxn ang="0">
                  <a:pos x="75" y="3"/>
                </a:cxn>
              </a:cxnLst>
              <a:rect l="0" t="0" r="r" b="b"/>
              <a:pathLst>
                <a:path w="87" h="325">
                  <a:moveTo>
                    <a:pt x="75" y="3"/>
                  </a:moveTo>
                  <a:lnTo>
                    <a:pt x="75" y="3"/>
                  </a:lnTo>
                  <a:lnTo>
                    <a:pt x="71" y="11"/>
                  </a:lnTo>
                  <a:lnTo>
                    <a:pt x="69" y="20"/>
                  </a:lnTo>
                  <a:lnTo>
                    <a:pt x="63" y="37"/>
                  </a:lnTo>
                  <a:lnTo>
                    <a:pt x="55" y="71"/>
                  </a:lnTo>
                  <a:lnTo>
                    <a:pt x="55" y="71"/>
                  </a:lnTo>
                  <a:lnTo>
                    <a:pt x="49" y="91"/>
                  </a:lnTo>
                  <a:lnTo>
                    <a:pt x="42" y="110"/>
                  </a:lnTo>
                  <a:lnTo>
                    <a:pt x="36" y="130"/>
                  </a:lnTo>
                  <a:lnTo>
                    <a:pt x="32" y="149"/>
                  </a:lnTo>
                  <a:lnTo>
                    <a:pt x="32" y="149"/>
                  </a:lnTo>
                  <a:lnTo>
                    <a:pt x="27" y="196"/>
                  </a:lnTo>
                  <a:lnTo>
                    <a:pt x="23" y="220"/>
                  </a:lnTo>
                  <a:lnTo>
                    <a:pt x="19" y="244"/>
                  </a:lnTo>
                  <a:lnTo>
                    <a:pt x="19" y="244"/>
                  </a:lnTo>
                  <a:lnTo>
                    <a:pt x="15" y="261"/>
                  </a:lnTo>
                  <a:lnTo>
                    <a:pt x="11" y="279"/>
                  </a:lnTo>
                  <a:lnTo>
                    <a:pt x="11" y="279"/>
                  </a:lnTo>
                  <a:lnTo>
                    <a:pt x="8" y="288"/>
                  </a:lnTo>
                  <a:lnTo>
                    <a:pt x="7" y="298"/>
                  </a:lnTo>
                  <a:lnTo>
                    <a:pt x="6" y="309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2" y="317"/>
                  </a:lnTo>
                  <a:lnTo>
                    <a:pt x="0" y="319"/>
                  </a:lnTo>
                  <a:lnTo>
                    <a:pt x="0" y="321"/>
                  </a:lnTo>
                  <a:lnTo>
                    <a:pt x="2" y="323"/>
                  </a:lnTo>
                  <a:lnTo>
                    <a:pt x="3" y="325"/>
                  </a:lnTo>
                  <a:lnTo>
                    <a:pt x="7" y="325"/>
                  </a:lnTo>
                  <a:lnTo>
                    <a:pt x="10" y="325"/>
                  </a:lnTo>
                  <a:lnTo>
                    <a:pt x="11" y="323"/>
                  </a:lnTo>
                  <a:lnTo>
                    <a:pt x="11" y="323"/>
                  </a:lnTo>
                  <a:lnTo>
                    <a:pt x="15" y="317"/>
                  </a:lnTo>
                  <a:lnTo>
                    <a:pt x="18" y="310"/>
                  </a:lnTo>
                  <a:lnTo>
                    <a:pt x="21" y="295"/>
                  </a:lnTo>
                  <a:lnTo>
                    <a:pt x="24" y="279"/>
                  </a:lnTo>
                  <a:lnTo>
                    <a:pt x="27" y="264"/>
                  </a:lnTo>
                  <a:lnTo>
                    <a:pt x="27" y="264"/>
                  </a:lnTo>
                  <a:lnTo>
                    <a:pt x="31" y="245"/>
                  </a:lnTo>
                  <a:lnTo>
                    <a:pt x="33" y="227"/>
                  </a:lnTo>
                  <a:lnTo>
                    <a:pt x="38" y="187"/>
                  </a:lnTo>
                  <a:lnTo>
                    <a:pt x="38" y="187"/>
                  </a:lnTo>
                  <a:lnTo>
                    <a:pt x="42" y="164"/>
                  </a:lnTo>
                  <a:lnTo>
                    <a:pt x="46" y="140"/>
                  </a:lnTo>
                  <a:lnTo>
                    <a:pt x="52" y="117"/>
                  </a:lnTo>
                  <a:lnTo>
                    <a:pt x="59" y="94"/>
                  </a:lnTo>
                  <a:lnTo>
                    <a:pt x="59" y="94"/>
                  </a:lnTo>
                  <a:lnTo>
                    <a:pt x="66" y="72"/>
                  </a:lnTo>
                  <a:lnTo>
                    <a:pt x="71" y="51"/>
                  </a:lnTo>
                  <a:lnTo>
                    <a:pt x="76" y="29"/>
                  </a:lnTo>
                  <a:lnTo>
                    <a:pt x="80" y="19"/>
                  </a:lnTo>
                  <a:lnTo>
                    <a:pt x="86" y="9"/>
                  </a:lnTo>
                  <a:lnTo>
                    <a:pt x="86" y="9"/>
                  </a:lnTo>
                  <a:lnTo>
                    <a:pt x="87" y="7"/>
                  </a:lnTo>
                  <a:lnTo>
                    <a:pt x="86" y="4"/>
                  </a:lnTo>
                  <a:lnTo>
                    <a:pt x="83" y="2"/>
                  </a:lnTo>
                  <a:lnTo>
                    <a:pt x="79" y="0"/>
                  </a:lnTo>
                  <a:lnTo>
                    <a:pt x="78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4" name="Freeform 380"/>
            <p:cNvSpPr/>
            <p:nvPr/>
          </p:nvSpPr>
          <p:spPr bwMode="auto">
            <a:xfrm>
              <a:off x="5492751" y="1465263"/>
              <a:ext cx="25400" cy="90488"/>
            </a:xfrm>
            <a:custGeom>
              <a:avLst/>
              <a:gdLst/>
              <a:ahLst/>
              <a:cxnLst>
                <a:cxn ang="0">
                  <a:pos x="52" y="3"/>
                </a:cxn>
                <a:cxn ang="0">
                  <a:pos x="52" y="3"/>
                </a:cxn>
                <a:cxn ang="0">
                  <a:pos x="46" y="13"/>
                </a:cxn>
                <a:cxn ang="0">
                  <a:pos x="42" y="24"/>
                </a:cxn>
                <a:cxn ang="0">
                  <a:pos x="34" y="45"/>
                </a:cxn>
                <a:cxn ang="0">
                  <a:pos x="29" y="67"/>
                </a:cxn>
                <a:cxn ang="0">
                  <a:pos x="23" y="90"/>
                </a:cxn>
                <a:cxn ang="0">
                  <a:pos x="23" y="90"/>
                </a:cxn>
                <a:cxn ang="0">
                  <a:pos x="16" y="122"/>
                </a:cxn>
                <a:cxn ang="0">
                  <a:pos x="10" y="154"/>
                </a:cxn>
                <a:cxn ang="0">
                  <a:pos x="0" y="221"/>
                </a:cxn>
                <a:cxn ang="0">
                  <a:pos x="0" y="221"/>
                </a:cxn>
                <a:cxn ang="0">
                  <a:pos x="0" y="224"/>
                </a:cxn>
                <a:cxn ang="0">
                  <a:pos x="1" y="225"/>
                </a:cxn>
                <a:cxn ang="0">
                  <a:pos x="5" y="228"/>
                </a:cxn>
                <a:cxn ang="0">
                  <a:pos x="6" y="228"/>
                </a:cxn>
                <a:cxn ang="0">
                  <a:pos x="9" y="228"/>
                </a:cxn>
                <a:cxn ang="0">
                  <a:pos x="10" y="226"/>
                </a:cxn>
                <a:cxn ang="0">
                  <a:pos x="12" y="224"/>
                </a:cxn>
                <a:cxn ang="0">
                  <a:pos x="12" y="224"/>
                </a:cxn>
                <a:cxn ang="0">
                  <a:pos x="16" y="194"/>
                </a:cxn>
                <a:cxn ang="0">
                  <a:pos x="22" y="164"/>
                </a:cxn>
                <a:cxn ang="0">
                  <a:pos x="27" y="134"/>
                </a:cxn>
                <a:cxn ang="0">
                  <a:pos x="33" y="103"/>
                </a:cxn>
                <a:cxn ang="0">
                  <a:pos x="33" y="103"/>
                </a:cxn>
                <a:cxn ang="0">
                  <a:pos x="36" y="79"/>
                </a:cxn>
                <a:cxn ang="0">
                  <a:pos x="42" y="54"/>
                </a:cxn>
                <a:cxn ang="0">
                  <a:pos x="46" y="42"/>
                </a:cxn>
                <a:cxn ang="0">
                  <a:pos x="51" y="30"/>
                </a:cxn>
                <a:cxn ang="0">
                  <a:pos x="56" y="18"/>
                </a:cxn>
                <a:cxn ang="0">
                  <a:pos x="61" y="8"/>
                </a:cxn>
                <a:cxn ang="0">
                  <a:pos x="61" y="8"/>
                </a:cxn>
                <a:cxn ang="0">
                  <a:pos x="63" y="7"/>
                </a:cxn>
                <a:cxn ang="0">
                  <a:pos x="63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53" y="1"/>
                </a:cxn>
                <a:cxn ang="0">
                  <a:pos x="52" y="3"/>
                </a:cxn>
                <a:cxn ang="0">
                  <a:pos x="52" y="3"/>
                </a:cxn>
              </a:cxnLst>
              <a:rect l="0" t="0" r="r" b="b"/>
              <a:pathLst>
                <a:path w="63" h="228">
                  <a:moveTo>
                    <a:pt x="52" y="3"/>
                  </a:moveTo>
                  <a:lnTo>
                    <a:pt x="52" y="3"/>
                  </a:lnTo>
                  <a:lnTo>
                    <a:pt x="46" y="13"/>
                  </a:lnTo>
                  <a:lnTo>
                    <a:pt x="42" y="24"/>
                  </a:lnTo>
                  <a:lnTo>
                    <a:pt x="34" y="45"/>
                  </a:lnTo>
                  <a:lnTo>
                    <a:pt x="29" y="67"/>
                  </a:lnTo>
                  <a:lnTo>
                    <a:pt x="23" y="90"/>
                  </a:lnTo>
                  <a:lnTo>
                    <a:pt x="23" y="90"/>
                  </a:lnTo>
                  <a:lnTo>
                    <a:pt x="16" y="122"/>
                  </a:lnTo>
                  <a:lnTo>
                    <a:pt x="10" y="154"/>
                  </a:lnTo>
                  <a:lnTo>
                    <a:pt x="0" y="221"/>
                  </a:lnTo>
                  <a:lnTo>
                    <a:pt x="0" y="221"/>
                  </a:lnTo>
                  <a:lnTo>
                    <a:pt x="0" y="224"/>
                  </a:lnTo>
                  <a:lnTo>
                    <a:pt x="1" y="225"/>
                  </a:lnTo>
                  <a:lnTo>
                    <a:pt x="5" y="228"/>
                  </a:lnTo>
                  <a:lnTo>
                    <a:pt x="6" y="228"/>
                  </a:lnTo>
                  <a:lnTo>
                    <a:pt x="9" y="228"/>
                  </a:lnTo>
                  <a:lnTo>
                    <a:pt x="10" y="226"/>
                  </a:lnTo>
                  <a:lnTo>
                    <a:pt x="12" y="224"/>
                  </a:lnTo>
                  <a:lnTo>
                    <a:pt x="12" y="224"/>
                  </a:lnTo>
                  <a:lnTo>
                    <a:pt x="16" y="194"/>
                  </a:lnTo>
                  <a:lnTo>
                    <a:pt x="22" y="164"/>
                  </a:lnTo>
                  <a:lnTo>
                    <a:pt x="27" y="134"/>
                  </a:lnTo>
                  <a:lnTo>
                    <a:pt x="33" y="103"/>
                  </a:lnTo>
                  <a:lnTo>
                    <a:pt x="33" y="103"/>
                  </a:lnTo>
                  <a:lnTo>
                    <a:pt x="36" y="79"/>
                  </a:lnTo>
                  <a:lnTo>
                    <a:pt x="42" y="54"/>
                  </a:lnTo>
                  <a:lnTo>
                    <a:pt x="46" y="42"/>
                  </a:lnTo>
                  <a:lnTo>
                    <a:pt x="51" y="30"/>
                  </a:lnTo>
                  <a:lnTo>
                    <a:pt x="56" y="1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3" y="7"/>
                  </a:lnTo>
                  <a:lnTo>
                    <a:pt x="63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3" y="1"/>
                  </a:lnTo>
                  <a:lnTo>
                    <a:pt x="52" y="3"/>
                  </a:lnTo>
                  <a:lnTo>
                    <a:pt x="52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5" name="Freeform 381"/>
            <p:cNvSpPr/>
            <p:nvPr/>
          </p:nvSpPr>
          <p:spPr bwMode="auto">
            <a:xfrm>
              <a:off x="5516564" y="1489076"/>
              <a:ext cx="17463" cy="7620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21" y="48"/>
                </a:cxn>
                <a:cxn ang="0">
                  <a:pos x="11" y="94"/>
                </a:cxn>
                <a:cxn ang="0">
                  <a:pos x="7" y="117"/>
                </a:cxn>
                <a:cxn ang="0">
                  <a:pos x="3" y="141"/>
                </a:cxn>
                <a:cxn ang="0">
                  <a:pos x="0" y="163"/>
                </a:cxn>
                <a:cxn ang="0">
                  <a:pos x="0" y="188"/>
                </a:cxn>
                <a:cxn ang="0">
                  <a:pos x="0" y="188"/>
                </a:cxn>
                <a:cxn ang="0">
                  <a:pos x="0" y="189"/>
                </a:cxn>
                <a:cxn ang="0">
                  <a:pos x="2" y="192"/>
                </a:cxn>
                <a:cxn ang="0">
                  <a:pos x="6" y="193"/>
                </a:cxn>
                <a:cxn ang="0">
                  <a:pos x="10" y="192"/>
                </a:cxn>
                <a:cxn ang="0">
                  <a:pos x="11" y="189"/>
                </a:cxn>
                <a:cxn ang="0">
                  <a:pos x="11" y="188"/>
                </a:cxn>
                <a:cxn ang="0">
                  <a:pos x="11" y="188"/>
                </a:cxn>
                <a:cxn ang="0">
                  <a:pos x="12" y="164"/>
                </a:cxn>
                <a:cxn ang="0">
                  <a:pos x="15" y="141"/>
                </a:cxn>
                <a:cxn ang="0">
                  <a:pos x="17" y="119"/>
                </a:cxn>
                <a:cxn ang="0">
                  <a:pos x="23" y="95"/>
                </a:cxn>
                <a:cxn ang="0">
                  <a:pos x="33" y="51"/>
                </a:cxn>
                <a:cxn ang="0">
                  <a:pos x="45" y="6"/>
                </a:cxn>
                <a:cxn ang="0">
                  <a:pos x="45" y="6"/>
                </a:cxn>
                <a:cxn ang="0">
                  <a:pos x="46" y="4"/>
                </a:cxn>
                <a:cxn ang="0">
                  <a:pos x="45" y="2"/>
                </a:cxn>
                <a:cxn ang="0">
                  <a:pos x="41" y="0"/>
                </a:cxn>
                <a:cxn ang="0">
                  <a:pos x="37" y="0"/>
                </a:cxn>
                <a:cxn ang="0">
                  <a:pos x="36" y="1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46" h="193">
                  <a:moveTo>
                    <a:pt x="34" y="4"/>
                  </a:moveTo>
                  <a:lnTo>
                    <a:pt x="34" y="4"/>
                  </a:lnTo>
                  <a:lnTo>
                    <a:pt x="21" y="48"/>
                  </a:lnTo>
                  <a:lnTo>
                    <a:pt x="11" y="94"/>
                  </a:lnTo>
                  <a:lnTo>
                    <a:pt x="7" y="117"/>
                  </a:lnTo>
                  <a:lnTo>
                    <a:pt x="3" y="141"/>
                  </a:lnTo>
                  <a:lnTo>
                    <a:pt x="0" y="163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0" y="189"/>
                  </a:lnTo>
                  <a:lnTo>
                    <a:pt x="2" y="192"/>
                  </a:lnTo>
                  <a:lnTo>
                    <a:pt x="6" y="193"/>
                  </a:lnTo>
                  <a:lnTo>
                    <a:pt x="10" y="192"/>
                  </a:lnTo>
                  <a:lnTo>
                    <a:pt x="11" y="189"/>
                  </a:lnTo>
                  <a:lnTo>
                    <a:pt x="11" y="188"/>
                  </a:lnTo>
                  <a:lnTo>
                    <a:pt x="11" y="188"/>
                  </a:lnTo>
                  <a:lnTo>
                    <a:pt x="12" y="164"/>
                  </a:lnTo>
                  <a:lnTo>
                    <a:pt x="15" y="141"/>
                  </a:lnTo>
                  <a:lnTo>
                    <a:pt x="17" y="119"/>
                  </a:lnTo>
                  <a:lnTo>
                    <a:pt x="23" y="95"/>
                  </a:lnTo>
                  <a:lnTo>
                    <a:pt x="33" y="51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5" y="2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6" name="Freeform 382"/>
            <p:cNvSpPr/>
            <p:nvPr/>
          </p:nvSpPr>
          <p:spPr bwMode="auto">
            <a:xfrm>
              <a:off x="5478464" y="1268413"/>
              <a:ext cx="228600" cy="104775"/>
            </a:xfrm>
            <a:custGeom>
              <a:avLst/>
              <a:gdLst/>
              <a:ahLst/>
              <a:cxnLst>
                <a:cxn ang="0">
                  <a:pos x="569" y="0"/>
                </a:cxn>
                <a:cxn ang="0">
                  <a:pos x="540" y="9"/>
                </a:cxn>
                <a:cxn ang="0">
                  <a:pos x="512" y="22"/>
                </a:cxn>
                <a:cxn ang="0">
                  <a:pos x="460" y="51"/>
                </a:cxn>
                <a:cxn ang="0">
                  <a:pos x="418" y="72"/>
                </a:cxn>
                <a:cxn ang="0">
                  <a:pos x="333" y="107"/>
                </a:cxn>
                <a:cxn ang="0">
                  <a:pos x="290" y="123"/>
                </a:cxn>
                <a:cxn ang="0">
                  <a:pos x="217" y="151"/>
                </a:cxn>
                <a:cxn ang="0">
                  <a:pos x="145" y="183"/>
                </a:cxn>
                <a:cxn ang="0">
                  <a:pos x="109" y="200"/>
                </a:cxn>
                <a:cxn ang="0">
                  <a:pos x="74" y="217"/>
                </a:cxn>
                <a:cxn ang="0">
                  <a:pos x="22" y="246"/>
                </a:cxn>
                <a:cxn ang="0">
                  <a:pos x="4" y="251"/>
                </a:cxn>
                <a:cxn ang="0">
                  <a:pos x="1" y="253"/>
                </a:cxn>
                <a:cxn ang="0">
                  <a:pos x="0" y="258"/>
                </a:cxn>
                <a:cxn ang="0">
                  <a:pos x="4" y="263"/>
                </a:cxn>
                <a:cxn ang="0">
                  <a:pos x="6" y="263"/>
                </a:cxn>
                <a:cxn ang="0">
                  <a:pos x="36" y="253"/>
                </a:cxn>
                <a:cxn ang="0">
                  <a:pos x="64" y="237"/>
                </a:cxn>
                <a:cxn ang="0">
                  <a:pos x="81" y="228"/>
                </a:cxn>
                <a:cxn ang="0">
                  <a:pos x="132" y="202"/>
                </a:cxn>
                <a:cxn ang="0">
                  <a:pos x="171" y="183"/>
                </a:cxn>
                <a:cxn ang="0">
                  <a:pos x="252" y="149"/>
                </a:cxn>
                <a:cxn ang="0">
                  <a:pos x="294" y="135"/>
                </a:cxn>
                <a:cxn ang="0">
                  <a:pos x="370" y="105"/>
                </a:cxn>
                <a:cxn ang="0">
                  <a:pos x="446" y="71"/>
                </a:cxn>
                <a:cxn ang="0">
                  <a:pos x="482" y="54"/>
                </a:cxn>
                <a:cxn ang="0">
                  <a:pos x="519" y="34"/>
                </a:cxn>
                <a:cxn ang="0">
                  <a:pos x="532" y="28"/>
                </a:cxn>
                <a:cxn ang="0">
                  <a:pos x="558" y="16"/>
                </a:cxn>
                <a:cxn ang="0">
                  <a:pos x="571" y="12"/>
                </a:cxn>
                <a:cxn ang="0">
                  <a:pos x="575" y="9"/>
                </a:cxn>
                <a:cxn ang="0">
                  <a:pos x="573" y="1"/>
                </a:cxn>
                <a:cxn ang="0">
                  <a:pos x="569" y="0"/>
                </a:cxn>
              </a:cxnLst>
              <a:rect l="0" t="0" r="r" b="b"/>
              <a:pathLst>
                <a:path w="575" h="263">
                  <a:moveTo>
                    <a:pt x="569" y="0"/>
                  </a:moveTo>
                  <a:lnTo>
                    <a:pt x="569" y="0"/>
                  </a:lnTo>
                  <a:lnTo>
                    <a:pt x="554" y="4"/>
                  </a:lnTo>
                  <a:lnTo>
                    <a:pt x="540" y="9"/>
                  </a:lnTo>
                  <a:lnTo>
                    <a:pt x="527" y="16"/>
                  </a:lnTo>
                  <a:lnTo>
                    <a:pt x="512" y="22"/>
                  </a:lnTo>
                  <a:lnTo>
                    <a:pt x="486" y="38"/>
                  </a:lnTo>
                  <a:lnTo>
                    <a:pt x="460" y="51"/>
                  </a:lnTo>
                  <a:lnTo>
                    <a:pt x="460" y="51"/>
                  </a:lnTo>
                  <a:lnTo>
                    <a:pt x="418" y="72"/>
                  </a:lnTo>
                  <a:lnTo>
                    <a:pt x="376" y="90"/>
                  </a:lnTo>
                  <a:lnTo>
                    <a:pt x="333" y="107"/>
                  </a:lnTo>
                  <a:lnTo>
                    <a:pt x="290" y="123"/>
                  </a:lnTo>
                  <a:lnTo>
                    <a:pt x="290" y="123"/>
                  </a:lnTo>
                  <a:lnTo>
                    <a:pt x="253" y="138"/>
                  </a:lnTo>
                  <a:lnTo>
                    <a:pt x="217" y="151"/>
                  </a:lnTo>
                  <a:lnTo>
                    <a:pt x="180" y="166"/>
                  </a:lnTo>
                  <a:lnTo>
                    <a:pt x="145" y="183"/>
                  </a:lnTo>
                  <a:lnTo>
                    <a:pt x="145" y="183"/>
                  </a:lnTo>
                  <a:lnTo>
                    <a:pt x="109" y="200"/>
                  </a:lnTo>
                  <a:lnTo>
                    <a:pt x="74" y="217"/>
                  </a:lnTo>
                  <a:lnTo>
                    <a:pt x="74" y="217"/>
                  </a:lnTo>
                  <a:lnTo>
                    <a:pt x="40" y="237"/>
                  </a:lnTo>
                  <a:lnTo>
                    <a:pt x="22" y="246"/>
                  </a:lnTo>
                  <a:lnTo>
                    <a:pt x="13" y="249"/>
                  </a:lnTo>
                  <a:lnTo>
                    <a:pt x="4" y="251"/>
                  </a:lnTo>
                  <a:lnTo>
                    <a:pt x="4" y="251"/>
                  </a:lnTo>
                  <a:lnTo>
                    <a:pt x="1" y="253"/>
                  </a:lnTo>
                  <a:lnTo>
                    <a:pt x="0" y="254"/>
                  </a:lnTo>
                  <a:lnTo>
                    <a:pt x="0" y="258"/>
                  </a:lnTo>
                  <a:lnTo>
                    <a:pt x="2" y="262"/>
                  </a:lnTo>
                  <a:lnTo>
                    <a:pt x="4" y="263"/>
                  </a:lnTo>
                  <a:lnTo>
                    <a:pt x="6" y="263"/>
                  </a:lnTo>
                  <a:lnTo>
                    <a:pt x="6" y="263"/>
                  </a:lnTo>
                  <a:lnTo>
                    <a:pt x="22" y="258"/>
                  </a:lnTo>
                  <a:lnTo>
                    <a:pt x="36" y="253"/>
                  </a:lnTo>
                  <a:lnTo>
                    <a:pt x="51" y="245"/>
                  </a:lnTo>
                  <a:lnTo>
                    <a:pt x="64" y="237"/>
                  </a:lnTo>
                  <a:lnTo>
                    <a:pt x="64" y="237"/>
                  </a:lnTo>
                  <a:lnTo>
                    <a:pt x="81" y="228"/>
                  </a:lnTo>
                  <a:lnTo>
                    <a:pt x="98" y="219"/>
                  </a:lnTo>
                  <a:lnTo>
                    <a:pt x="132" y="202"/>
                  </a:lnTo>
                  <a:lnTo>
                    <a:pt x="132" y="202"/>
                  </a:lnTo>
                  <a:lnTo>
                    <a:pt x="171" y="183"/>
                  </a:lnTo>
                  <a:lnTo>
                    <a:pt x="212" y="165"/>
                  </a:lnTo>
                  <a:lnTo>
                    <a:pt x="252" y="149"/>
                  </a:lnTo>
                  <a:lnTo>
                    <a:pt x="294" y="135"/>
                  </a:lnTo>
                  <a:lnTo>
                    <a:pt x="294" y="135"/>
                  </a:lnTo>
                  <a:lnTo>
                    <a:pt x="332" y="121"/>
                  </a:lnTo>
                  <a:lnTo>
                    <a:pt x="370" y="105"/>
                  </a:lnTo>
                  <a:lnTo>
                    <a:pt x="408" y="88"/>
                  </a:lnTo>
                  <a:lnTo>
                    <a:pt x="446" y="71"/>
                  </a:lnTo>
                  <a:lnTo>
                    <a:pt x="446" y="71"/>
                  </a:lnTo>
                  <a:lnTo>
                    <a:pt x="482" y="54"/>
                  </a:lnTo>
                  <a:lnTo>
                    <a:pt x="501" y="45"/>
                  </a:lnTo>
                  <a:lnTo>
                    <a:pt x="519" y="34"/>
                  </a:lnTo>
                  <a:lnTo>
                    <a:pt x="519" y="34"/>
                  </a:lnTo>
                  <a:lnTo>
                    <a:pt x="532" y="28"/>
                  </a:lnTo>
                  <a:lnTo>
                    <a:pt x="544" y="21"/>
                  </a:lnTo>
                  <a:lnTo>
                    <a:pt x="558" y="16"/>
                  </a:lnTo>
                  <a:lnTo>
                    <a:pt x="571" y="12"/>
                  </a:lnTo>
                  <a:lnTo>
                    <a:pt x="571" y="12"/>
                  </a:lnTo>
                  <a:lnTo>
                    <a:pt x="574" y="11"/>
                  </a:lnTo>
                  <a:lnTo>
                    <a:pt x="575" y="9"/>
                  </a:lnTo>
                  <a:lnTo>
                    <a:pt x="575" y="5"/>
                  </a:lnTo>
                  <a:lnTo>
                    <a:pt x="573" y="1"/>
                  </a:lnTo>
                  <a:lnTo>
                    <a:pt x="571" y="0"/>
                  </a:lnTo>
                  <a:lnTo>
                    <a:pt x="569" y="0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7" name="Freeform 383"/>
            <p:cNvSpPr/>
            <p:nvPr/>
          </p:nvSpPr>
          <p:spPr bwMode="auto">
            <a:xfrm>
              <a:off x="5513389" y="1352551"/>
              <a:ext cx="195263" cy="92075"/>
            </a:xfrm>
            <a:custGeom>
              <a:avLst/>
              <a:gdLst/>
              <a:ahLst/>
              <a:cxnLst>
                <a:cxn ang="0">
                  <a:pos x="484" y="0"/>
                </a:cxn>
                <a:cxn ang="0">
                  <a:pos x="484" y="0"/>
                </a:cxn>
                <a:cxn ang="0">
                  <a:pos x="452" y="11"/>
                </a:cxn>
                <a:cxn ang="0">
                  <a:pos x="422" y="24"/>
                </a:cxn>
                <a:cxn ang="0">
                  <a:pos x="392" y="38"/>
                </a:cxn>
                <a:cxn ang="0">
                  <a:pos x="361" y="51"/>
                </a:cxn>
                <a:cxn ang="0">
                  <a:pos x="361" y="51"/>
                </a:cxn>
                <a:cxn ang="0">
                  <a:pos x="299" y="77"/>
                </a:cxn>
                <a:cxn ang="0">
                  <a:pos x="239" y="103"/>
                </a:cxn>
                <a:cxn ang="0">
                  <a:pos x="239" y="103"/>
                </a:cxn>
                <a:cxn ang="0">
                  <a:pos x="179" y="130"/>
                </a:cxn>
                <a:cxn ang="0">
                  <a:pos x="119" y="157"/>
                </a:cxn>
                <a:cxn ang="0">
                  <a:pos x="119" y="157"/>
                </a:cxn>
                <a:cxn ang="0">
                  <a:pos x="90" y="171"/>
                </a:cxn>
                <a:cxn ang="0">
                  <a:pos x="61" y="190"/>
                </a:cxn>
                <a:cxn ang="0">
                  <a:pos x="33" y="207"/>
                </a:cxn>
                <a:cxn ang="0">
                  <a:pos x="4" y="222"/>
                </a:cxn>
                <a:cxn ang="0">
                  <a:pos x="4" y="222"/>
                </a:cxn>
                <a:cxn ang="0">
                  <a:pos x="1" y="225"/>
                </a:cxn>
                <a:cxn ang="0">
                  <a:pos x="0" y="226"/>
                </a:cxn>
                <a:cxn ang="0">
                  <a:pos x="1" y="230"/>
                </a:cxn>
                <a:cxn ang="0">
                  <a:pos x="4" y="233"/>
                </a:cxn>
                <a:cxn ang="0">
                  <a:pos x="6" y="233"/>
                </a:cxn>
                <a:cxn ang="0">
                  <a:pos x="9" y="233"/>
                </a:cxn>
                <a:cxn ang="0">
                  <a:pos x="9" y="233"/>
                </a:cxn>
                <a:cxn ang="0">
                  <a:pos x="36" y="218"/>
                </a:cxn>
                <a:cxn ang="0">
                  <a:pos x="64" y="203"/>
                </a:cxn>
                <a:cxn ang="0">
                  <a:pos x="91" y="187"/>
                </a:cxn>
                <a:cxn ang="0">
                  <a:pos x="118" y="170"/>
                </a:cxn>
                <a:cxn ang="0">
                  <a:pos x="118" y="170"/>
                </a:cxn>
                <a:cxn ang="0">
                  <a:pos x="131" y="162"/>
                </a:cxn>
                <a:cxn ang="0">
                  <a:pos x="146" y="157"/>
                </a:cxn>
                <a:cxn ang="0">
                  <a:pos x="161" y="152"/>
                </a:cxn>
                <a:cxn ang="0">
                  <a:pos x="175" y="145"/>
                </a:cxn>
                <a:cxn ang="0">
                  <a:pos x="175" y="145"/>
                </a:cxn>
                <a:cxn ang="0">
                  <a:pos x="235" y="118"/>
                </a:cxn>
                <a:cxn ang="0">
                  <a:pos x="235" y="118"/>
                </a:cxn>
                <a:cxn ang="0">
                  <a:pos x="299" y="89"/>
                </a:cxn>
                <a:cxn ang="0">
                  <a:pos x="365" y="62"/>
                </a:cxn>
                <a:cxn ang="0">
                  <a:pos x="365" y="62"/>
                </a:cxn>
                <a:cxn ang="0">
                  <a:pos x="396" y="48"/>
                </a:cxn>
                <a:cxn ang="0">
                  <a:pos x="412" y="42"/>
                </a:cxn>
                <a:cxn ang="0">
                  <a:pos x="428" y="37"/>
                </a:cxn>
                <a:cxn ang="0">
                  <a:pos x="428" y="37"/>
                </a:cxn>
                <a:cxn ang="0">
                  <a:pos x="442" y="31"/>
                </a:cxn>
                <a:cxn ang="0">
                  <a:pos x="458" y="24"/>
                </a:cxn>
                <a:cxn ang="0">
                  <a:pos x="472" y="17"/>
                </a:cxn>
                <a:cxn ang="0">
                  <a:pos x="488" y="11"/>
                </a:cxn>
                <a:cxn ang="0">
                  <a:pos x="488" y="11"/>
                </a:cxn>
                <a:cxn ang="0">
                  <a:pos x="489" y="9"/>
                </a:cxn>
                <a:cxn ang="0">
                  <a:pos x="490" y="8"/>
                </a:cxn>
                <a:cxn ang="0">
                  <a:pos x="490" y="4"/>
                </a:cxn>
                <a:cxn ang="0">
                  <a:pos x="489" y="0"/>
                </a:cxn>
                <a:cxn ang="0">
                  <a:pos x="486" y="0"/>
                </a:cxn>
                <a:cxn ang="0">
                  <a:pos x="484" y="0"/>
                </a:cxn>
                <a:cxn ang="0">
                  <a:pos x="484" y="0"/>
                </a:cxn>
              </a:cxnLst>
              <a:rect l="0" t="0" r="r" b="b"/>
              <a:pathLst>
                <a:path w="490" h="233">
                  <a:moveTo>
                    <a:pt x="484" y="0"/>
                  </a:moveTo>
                  <a:lnTo>
                    <a:pt x="484" y="0"/>
                  </a:lnTo>
                  <a:lnTo>
                    <a:pt x="452" y="11"/>
                  </a:lnTo>
                  <a:lnTo>
                    <a:pt x="422" y="24"/>
                  </a:lnTo>
                  <a:lnTo>
                    <a:pt x="392" y="38"/>
                  </a:lnTo>
                  <a:lnTo>
                    <a:pt x="361" y="51"/>
                  </a:lnTo>
                  <a:lnTo>
                    <a:pt x="361" y="51"/>
                  </a:lnTo>
                  <a:lnTo>
                    <a:pt x="299" y="77"/>
                  </a:lnTo>
                  <a:lnTo>
                    <a:pt x="239" y="103"/>
                  </a:lnTo>
                  <a:lnTo>
                    <a:pt x="239" y="103"/>
                  </a:lnTo>
                  <a:lnTo>
                    <a:pt x="179" y="130"/>
                  </a:lnTo>
                  <a:lnTo>
                    <a:pt x="119" y="157"/>
                  </a:lnTo>
                  <a:lnTo>
                    <a:pt x="119" y="157"/>
                  </a:lnTo>
                  <a:lnTo>
                    <a:pt x="90" y="171"/>
                  </a:lnTo>
                  <a:lnTo>
                    <a:pt x="61" y="190"/>
                  </a:lnTo>
                  <a:lnTo>
                    <a:pt x="33" y="207"/>
                  </a:lnTo>
                  <a:lnTo>
                    <a:pt x="4" y="222"/>
                  </a:lnTo>
                  <a:lnTo>
                    <a:pt x="4" y="222"/>
                  </a:lnTo>
                  <a:lnTo>
                    <a:pt x="1" y="225"/>
                  </a:lnTo>
                  <a:lnTo>
                    <a:pt x="0" y="226"/>
                  </a:lnTo>
                  <a:lnTo>
                    <a:pt x="1" y="230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36" y="218"/>
                  </a:lnTo>
                  <a:lnTo>
                    <a:pt x="64" y="203"/>
                  </a:lnTo>
                  <a:lnTo>
                    <a:pt x="91" y="187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31" y="162"/>
                  </a:lnTo>
                  <a:lnTo>
                    <a:pt x="146" y="157"/>
                  </a:lnTo>
                  <a:lnTo>
                    <a:pt x="161" y="152"/>
                  </a:lnTo>
                  <a:lnTo>
                    <a:pt x="175" y="145"/>
                  </a:lnTo>
                  <a:lnTo>
                    <a:pt x="175" y="145"/>
                  </a:lnTo>
                  <a:lnTo>
                    <a:pt x="235" y="118"/>
                  </a:lnTo>
                  <a:lnTo>
                    <a:pt x="235" y="118"/>
                  </a:lnTo>
                  <a:lnTo>
                    <a:pt x="299" y="89"/>
                  </a:lnTo>
                  <a:lnTo>
                    <a:pt x="365" y="62"/>
                  </a:lnTo>
                  <a:lnTo>
                    <a:pt x="365" y="62"/>
                  </a:lnTo>
                  <a:lnTo>
                    <a:pt x="396" y="48"/>
                  </a:lnTo>
                  <a:lnTo>
                    <a:pt x="412" y="42"/>
                  </a:lnTo>
                  <a:lnTo>
                    <a:pt x="428" y="37"/>
                  </a:lnTo>
                  <a:lnTo>
                    <a:pt x="428" y="37"/>
                  </a:lnTo>
                  <a:lnTo>
                    <a:pt x="442" y="31"/>
                  </a:lnTo>
                  <a:lnTo>
                    <a:pt x="458" y="24"/>
                  </a:lnTo>
                  <a:lnTo>
                    <a:pt x="472" y="17"/>
                  </a:lnTo>
                  <a:lnTo>
                    <a:pt x="488" y="11"/>
                  </a:lnTo>
                  <a:lnTo>
                    <a:pt x="488" y="11"/>
                  </a:lnTo>
                  <a:lnTo>
                    <a:pt x="489" y="9"/>
                  </a:lnTo>
                  <a:lnTo>
                    <a:pt x="490" y="8"/>
                  </a:lnTo>
                  <a:lnTo>
                    <a:pt x="490" y="4"/>
                  </a:lnTo>
                  <a:lnTo>
                    <a:pt x="489" y="0"/>
                  </a:lnTo>
                  <a:lnTo>
                    <a:pt x="486" y="0"/>
                  </a:lnTo>
                  <a:lnTo>
                    <a:pt x="484" y="0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8" name="Freeform 384"/>
            <p:cNvSpPr/>
            <p:nvPr/>
          </p:nvSpPr>
          <p:spPr bwMode="auto">
            <a:xfrm>
              <a:off x="5568951" y="1484313"/>
              <a:ext cx="117475" cy="55563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291" y="0"/>
                </a:cxn>
                <a:cxn ang="0">
                  <a:pos x="283" y="1"/>
                </a:cxn>
                <a:cxn ang="0">
                  <a:pos x="276" y="4"/>
                </a:cxn>
                <a:cxn ang="0">
                  <a:pos x="263" y="12"/>
                </a:cxn>
                <a:cxn ang="0">
                  <a:pos x="238" y="27"/>
                </a:cxn>
                <a:cxn ang="0">
                  <a:pos x="238" y="27"/>
                </a:cxn>
                <a:cxn ang="0">
                  <a:pos x="217" y="38"/>
                </a:cxn>
                <a:cxn ang="0">
                  <a:pos x="195" y="47"/>
                </a:cxn>
                <a:cxn ang="0">
                  <a:pos x="151" y="64"/>
                </a:cxn>
                <a:cxn ang="0">
                  <a:pos x="151" y="64"/>
                </a:cxn>
                <a:cxn ang="0">
                  <a:pos x="119" y="78"/>
                </a:cxn>
                <a:cxn ang="0">
                  <a:pos x="87" y="93"/>
                </a:cxn>
                <a:cxn ang="0">
                  <a:pos x="87" y="93"/>
                </a:cxn>
                <a:cxn ang="0">
                  <a:pos x="68" y="103"/>
                </a:cxn>
                <a:cxn ang="0">
                  <a:pos x="47" y="115"/>
                </a:cxn>
                <a:cxn ang="0">
                  <a:pos x="37" y="120"/>
                </a:cxn>
                <a:cxn ang="0">
                  <a:pos x="26" y="125"/>
                </a:cxn>
                <a:cxn ang="0">
                  <a:pos x="16" y="129"/>
                </a:cxn>
                <a:cxn ang="0">
                  <a:pos x="5" y="131"/>
                </a:cxn>
                <a:cxn ang="0">
                  <a:pos x="5" y="131"/>
                </a:cxn>
                <a:cxn ang="0">
                  <a:pos x="4" y="132"/>
                </a:cxn>
                <a:cxn ang="0">
                  <a:pos x="2" y="133"/>
                </a:cxn>
                <a:cxn ang="0">
                  <a:pos x="0" y="137"/>
                </a:cxn>
                <a:cxn ang="0">
                  <a:pos x="2" y="140"/>
                </a:cxn>
                <a:cxn ang="0">
                  <a:pos x="2" y="141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5" y="142"/>
                </a:cxn>
                <a:cxn ang="0">
                  <a:pos x="13" y="141"/>
                </a:cxn>
                <a:cxn ang="0">
                  <a:pos x="20" y="139"/>
                </a:cxn>
                <a:cxn ang="0">
                  <a:pos x="33" y="133"/>
                </a:cxn>
                <a:cxn ang="0">
                  <a:pos x="58" y="120"/>
                </a:cxn>
                <a:cxn ang="0">
                  <a:pos x="58" y="120"/>
                </a:cxn>
                <a:cxn ang="0">
                  <a:pos x="101" y="98"/>
                </a:cxn>
                <a:cxn ang="0">
                  <a:pos x="122" y="89"/>
                </a:cxn>
                <a:cxn ang="0">
                  <a:pos x="144" y="80"/>
                </a:cxn>
                <a:cxn ang="0">
                  <a:pos x="144" y="80"/>
                </a:cxn>
                <a:cxn ang="0">
                  <a:pos x="182" y="65"/>
                </a:cxn>
                <a:cxn ang="0">
                  <a:pos x="219" y="50"/>
                </a:cxn>
                <a:cxn ang="0">
                  <a:pos x="219" y="50"/>
                </a:cxn>
                <a:cxn ang="0">
                  <a:pos x="228" y="46"/>
                </a:cxn>
                <a:cxn ang="0">
                  <a:pos x="237" y="40"/>
                </a:cxn>
                <a:cxn ang="0">
                  <a:pos x="255" y="29"/>
                </a:cxn>
                <a:cxn ang="0">
                  <a:pos x="274" y="17"/>
                </a:cxn>
                <a:cxn ang="0">
                  <a:pos x="283" y="13"/>
                </a:cxn>
                <a:cxn ang="0">
                  <a:pos x="293" y="10"/>
                </a:cxn>
                <a:cxn ang="0">
                  <a:pos x="293" y="10"/>
                </a:cxn>
                <a:cxn ang="0">
                  <a:pos x="296" y="10"/>
                </a:cxn>
                <a:cxn ang="0">
                  <a:pos x="297" y="8"/>
                </a:cxn>
                <a:cxn ang="0">
                  <a:pos x="297" y="6"/>
                </a:cxn>
                <a:cxn ang="0">
                  <a:pos x="297" y="4"/>
                </a:cxn>
                <a:cxn ang="0">
                  <a:pos x="295" y="1"/>
                </a:cxn>
                <a:cxn ang="0">
                  <a:pos x="292" y="0"/>
                </a:cxn>
                <a:cxn ang="0">
                  <a:pos x="291" y="0"/>
                </a:cxn>
                <a:cxn ang="0">
                  <a:pos x="291" y="0"/>
                </a:cxn>
              </a:cxnLst>
              <a:rect l="0" t="0" r="r" b="b"/>
              <a:pathLst>
                <a:path w="297" h="142">
                  <a:moveTo>
                    <a:pt x="291" y="0"/>
                  </a:moveTo>
                  <a:lnTo>
                    <a:pt x="291" y="0"/>
                  </a:lnTo>
                  <a:lnTo>
                    <a:pt x="283" y="1"/>
                  </a:lnTo>
                  <a:lnTo>
                    <a:pt x="276" y="4"/>
                  </a:lnTo>
                  <a:lnTo>
                    <a:pt x="263" y="12"/>
                  </a:lnTo>
                  <a:lnTo>
                    <a:pt x="238" y="27"/>
                  </a:lnTo>
                  <a:lnTo>
                    <a:pt x="238" y="27"/>
                  </a:lnTo>
                  <a:lnTo>
                    <a:pt x="217" y="38"/>
                  </a:lnTo>
                  <a:lnTo>
                    <a:pt x="195" y="47"/>
                  </a:lnTo>
                  <a:lnTo>
                    <a:pt x="151" y="64"/>
                  </a:lnTo>
                  <a:lnTo>
                    <a:pt x="151" y="64"/>
                  </a:lnTo>
                  <a:lnTo>
                    <a:pt x="119" y="78"/>
                  </a:lnTo>
                  <a:lnTo>
                    <a:pt x="87" y="93"/>
                  </a:lnTo>
                  <a:lnTo>
                    <a:pt x="87" y="93"/>
                  </a:lnTo>
                  <a:lnTo>
                    <a:pt x="68" y="103"/>
                  </a:lnTo>
                  <a:lnTo>
                    <a:pt x="47" y="115"/>
                  </a:lnTo>
                  <a:lnTo>
                    <a:pt x="37" y="120"/>
                  </a:lnTo>
                  <a:lnTo>
                    <a:pt x="26" y="125"/>
                  </a:lnTo>
                  <a:lnTo>
                    <a:pt x="16" y="129"/>
                  </a:lnTo>
                  <a:lnTo>
                    <a:pt x="5" y="131"/>
                  </a:lnTo>
                  <a:lnTo>
                    <a:pt x="5" y="131"/>
                  </a:lnTo>
                  <a:lnTo>
                    <a:pt x="4" y="132"/>
                  </a:lnTo>
                  <a:lnTo>
                    <a:pt x="2" y="133"/>
                  </a:lnTo>
                  <a:lnTo>
                    <a:pt x="0" y="137"/>
                  </a:lnTo>
                  <a:lnTo>
                    <a:pt x="2" y="140"/>
                  </a:lnTo>
                  <a:lnTo>
                    <a:pt x="2" y="141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5" y="142"/>
                  </a:lnTo>
                  <a:lnTo>
                    <a:pt x="13" y="141"/>
                  </a:lnTo>
                  <a:lnTo>
                    <a:pt x="20" y="139"/>
                  </a:lnTo>
                  <a:lnTo>
                    <a:pt x="33" y="133"/>
                  </a:lnTo>
                  <a:lnTo>
                    <a:pt x="58" y="120"/>
                  </a:lnTo>
                  <a:lnTo>
                    <a:pt x="58" y="120"/>
                  </a:lnTo>
                  <a:lnTo>
                    <a:pt x="101" y="98"/>
                  </a:lnTo>
                  <a:lnTo>
                    <a:pt x="122" y="89"/>
                  </a:lnTo>
                  <a:lnTo>
                    <a:pt x="144" y="80"/>
                  </a:lnTo>
                  <a:lnTo>
                    <a:pt x="144" y="80"/>
                  </a:lnTo>
                  <a:lnTo>
                    <a:pt x="182" y="65"/>
                  </a:lnTo>
                  <a:lnTo>
                    <a:pt x="219" y="50"/>
                  </a:lnTo>
                  <a:lnTo>
                    <a:pt x="219" y="50"/>
                  </a:lnTo>
                  <a:lnTo>
                    <a:pt x="228" y="46"/>
                  </a:lnTo>
                  <a:lnTo>
                    <a:pt x="237" y="40"/>
                  </a:lnTo>
                  <a:lnTo>
                    <a:pt x="255" y="29"/>
                  </a:lnTo>
                  <a:lnTo>
                    <a:pt x="274" y="17"/>
                  </a:lnTo>
                  <a:lnTo>
                    <a:pt x="283" y="13"/>
                  </a:lnTo>
                  <a:lnTo>
                    <a:pt x="293" y="10"/>
                  </a:lnTo>
                  <a:lnTo>
                    <a:pt x="293" y="10"/>
                  </a:lnTo>
                  <a:lnTo>
                    <a:pt x="296" y="10"/>
                  </a:lnTo>
                  <a:lnTo>
                    <a:pt x="297" y="8"/>
                  </a:lnTo>
                  <a:lnTo>
                    <a:pt x="297" y="6"/>
                  </a:lnTo>
                  <a:lnTo>
                    <a:pt x="297" y="4"/>
                  </a:lnTo>
                  <a:lnTo>
                    <a:pt x="295" y="1"/>
                  </a:lnTo>
                  <a:lnTo>
                    <a:pt x="292" y="0"/>
                  </a:lnTo>
                  <a:lnTo>
                    <a:pt x="291" y="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9" name="Freeform 385"/>
            <p:cNvSpPr/>
            <p:nvPr/>
          </p:nvSpPr>
          <p:spPr bwMode="auto">
            <a:xfrm>
              <a:off x="5468939" y="1271588"/>
              <a:ext cx="187325" cy="80963"/>
            </a:xfrm>
            <a:custGeom>
              <a:avLst/>
              <a:gdLst/>
              <a:ahLst/>
              <a:cxnLst>
                <a:cxn ang="0">
                  <a:pos x="467" y="0"/>
                </a:cxn>
                <a:cxn ang="0">
                  <a:pos x="467" y="0"/>
                </a:cxn>
                <a:cxn ang="0">
                  <a:pos x="458" y="1"/>
                </a:cxn>
                <a:cxn ang="0">
                  <a:pos x="449" y="4"/>
                </a:cxn>
                <a:cxn ang="0">
                  <a:pos x="432" y="11"/>
                </a:cxn>
                <a:cxn ang="0">
                  <a:pos x="432" y="11"/>
                </a:cxn>
                <a:cxn ang="0">
                  <a:pos x="417" y="17"/>
                </a:cxn>
                <a:cxn ang="0">
                  <a:pos x="404" y="21"/>
                </a:cxn>
                <a:cxn ang="0">
                  <a:pos x="391" y="26"/>
                </a:cxn>
                <a:cxn ang="0">
                  <a:pos x="378" y="32"/>
                </a:cxn>
                <a:cxn ang="0">
                  <a:pos x="378" y="32"/>
                </a:cxn>
                <a:cxn ang="0">
                  <a:pos x="324" y="57"/>
                </a:cxn>
                <a:cxn ang="0">
                  <a:pos x="271" y="82"/>
                </a:cxn>
                <a:cxn ang="0">
                  <a:pos x="271" y="82"/>
                </a:cxn>
                <a:cxn ang="0">
                  <a:pos x="237" y="97"/>
                </a:cxn>
                <a:cxn ang="0">
                  <a:pos x="204" y="111"/>
                </a:cxn>
                <a:cxn ang="0">
                  <a:pos x="136" y="137"/>
                </a:cxn>
                <a:cxn ang="0">
                  <a:pos x="69" y="165"/>
                </a:cxn>
                <a:cxn ang="0">
                  <a:pos x="35" y="179"/>
                </a:cxn>
                <a:cxn ang="0">
                  <a:pos x="3" y="193"/>
                </a:cxn>
                <a:cxn ang="0">
                  <a:pos x="3" y="193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1" y="201"/>
                </a:cxn>
                <a:cxn ang="0">
                  <a:pos x="4" y="204"/>
                </a:cxn>
                <a:cxn ang="0">
                  <a:pos x="7" y="205"/>
                </a:cxn>
                <a:cxn ang="0">
                  <a:pos x="9" y="204"/>
                </a:cxn>
                <a:cxn ang="0">
                  <a:pos x="9" y="204"/>
                </a:cxn>
                <a:cxn ang="0">
                  <a:pos x="39" y="189"/>
                </a:cxn>
                <a:cxn ang="0">
                  <a:pos x="69" y="176"/>
                </a:cxn>
                <a:cxn ang="0">
                  <a:pos x="132" y="150"/>
                </a:cxn>
                <a:cxn ang="0">
                  <a:pos x="195" y="127"/>
                </a:cxn>
                <a:cxn ang="0">
                  <a:pos x="256" y="100"/>
                </a:cxn>
                <a:cxn ang="0">
                  <a:pos x="256" y="100"/>
                </a:cxn>
                <a:cxn ang="0">
                  <a:pos x="289" y="86"/>
                </a:cxn>
                <a:cxn ang="0">
                  <a:pos x="323" y="73"/>
                </a:cxn>
                <a:cxn ang="0">
                  <a:pos x="323" y="73"/>
                </a:cxn>
                <a:cxn ang="0">
                  <a:pos x="344" y="65"/>
                </a:cxn>
                <a:cxn ang="0">
                  <a:pos x="356" y="60"/>
                </a:cxn>
                <a:cxn ang="0">
                  <a:pos x="364" y="55"/>
                </a:cxn>
                <a:cxn ang="0">
                  <a:pos x="364" y="55"/>
                </a:cxn>
                <a:cxn ang="0">
                  <a:pos x="377" y="46"/>
                </a:cxn>
                <a:cxn ang="0">
                  <a:pos x="391" y="39"/>
                </a:cxn>
                <a:cxn ang="0">
                  <a:pos x="407" y="32"/>
                </a:cxn>
                <a:cxn ang="0">
                  <a:pos x="421" y="27"/>
                </a:cxn>
                <a:cxn ang="0">
                  <a:pos x="421" y="27"/>
                </a:cxn>
                <a:cxn ang="0">
                  <a:pos x="445" y="18"/>
                </a:cxn>
                <a:cxn ang="0">
                  <a:pos x="458" y="13"/>
                </a:cxn>
                <a:cxn ang="0">
                  <a:pos x="470" y="10"/>
                </a:cxn>
                <a:cxn ang="0">
                  <a:pos x="470" y="10"/>
                </a:cxn>
                <a:cxn ang="0">
                  <a:pos x="472" y="9"/>
                </a:cxn>
                <a:cxn ang="0">
                  <a:pos x="474" y="8"/>
                </a:cxn>
                <a:cxn ang="0">
                  <a:pos x="474" y="6"/>
                </a:cxn>
                <a:cxn ang="0">
                  <a:pos x="474" y="4"/>
                </a:cxn>
                <a:cxn ang="0">
                  <a:pos x="471" y="0"/>
                </a:cxn>
                <a:cxn ang="0">
                  <a:pos x="470" y="0"/>
                </a:cxn>
                <a:cxn ang="0">
                  <a:pos x="467" y="0"/>
                </a:cxn>
                <a:cxn ang="0">
                  <a:pos x="467" y="0"/>
                </a:cxn>
              </a:cxnLst>
              <a:rect l="0" t="0" r="r" b="b"/>
              <a:pathLst>
                <a:path w="474" h="205">
                  <a:moveTo>
                    <a:pt x="467" y="0"/>
                  </a:moveTo>
                  <a:lnTo>
                    <a:pt x="467" y="0"/>
                  </a:lnTo>
                  <a:lnTo>
                    <a:pt x="458" y="1"/>
                  </a:lnTo>
                  <a:lnTo>
                    <a:pt x="449" y="4"/>
                  </a:lnTo>
                  <a:lnTo>
                    <a:pt x="432" y="11"/>
                  </a:lnTo>
                  <a:lnTo>
                    <a:pt x="432" y="11"/>
                  </a:lnTo>
                  <a:lnTo>
                    <a:pt x="417" y="17"/>
                  </a:lnTo>
                  <a:lnTo>
                    <a:pt x="404" y="21"/>
                  </a:lnTo>
                  <a:lnTo>
                    <a:pt x="391" y="26"/>
                  </a:lnTo>
                  <a:lnTo>
                    <a:pt x="378" y="32"/>
                  </a:lnTo>
                  <a:lnTo>
                    <a:pt x="378" y="32"/>
                  </a:lnTo>
                  <a:lnTo>
                    <a:pt x="324" y="57"/>
                  </a:lnTo>
                  <a:lnTo>
                    <a:pt x="271" y="82"/>
                  </a:lnTo>
                  <a:lnTo>
                    <a:pt x="271" y="82"/>
                  </a:lnTo>
                  <a:lnTo>
                    <a:pt x="237" y="97"/>
                  </a:lnTo>
                  <a:lnTo>
                    <a:pt x="204" y="111"/>
                  </a:lnTo>
                  <a:lnTo>
                    <a:pt x="136" y="137"/>
                  </a:lnTo>
                  <a:lnTo>
                    <a:pt x="69" y="165"/>
                  </a:lnTo>
                  <a:lnTo>
                    <a:pt x="35" y="179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1" y="201"/>
                  </a:lnTo>
                  <a:lnTo>
                    <a:pt x="4" y="204"/>
                  </a:lnTo>
                  <a:lnTo>
                    <a:pt x="7" y="205"/>
                  </a:lnTo>
                  <a:lnTo>
                    <a:pt x="9" y="204"/>
                  </a:lnTo>
                  <a:lnTo>
                    <a:pt x="9" y="204"/>
                  </a:lnTo>
                  <a:lnTo>
                    <a:pt x="39" y="189"/>
                  </a:lnTo>
                  <a:lnTo>
                    <a:pt x="69" y="176"/>
                  </a:lnTo>
                  <a:lnTo>
                    <a:pt x="132" y="150"/>
                  </a:lnTo>
                  <a:lnTo>
                    <a:pt x="195" y="127"/>
                  </a:lnTo>
                  <a:lnTo>
                    <a:pt x="256" y="100"/>
                  </a:lnTo>
                  <a:lnTo>
                    <a:pt x="256" y="100"/>
                  </a:lnTo>
                  <a:lnTo>
                    <a:pt x="289" y="86"/>
                  </a:lnTo>
                  <a:lnTo>
                    <a:pt x="323" y="73"/>
                  </a:lnTo>
                  <a:lnTo>
                    <a:pt x="323" y="73"/>
                  </a:lnTo>
                  <a:lnTo>
                    <a:pt x="344" y="65"/>
                  </a:lnTo>
                  <a:lnTo>
                    <a:pt x="356" y="60"/>
                  </a:lnTo>
                  <a:lnTo>
                    <a:pt x="364" y="55"/>
                  </a:lnTo>
                  <a:lnTo>
                    <a:pt x="364" y="55"/>
                  </a:lnTo>
                  <a:lnTo>
                    <a:pt x="377" y="46"/>
                  </a:lnTo>
                  <a:lnTo>
                    <a:pt x="391" y="39"/>
                  </a:lnTo>
                  <a:lnTo>
                    <a:pt x="407" y="32"/>
                  </a:lnTo>
                  <a:lnTo>
                    <a:pt x="421" y="27"/>
                  </a:lnTo>
                  <a:lnTo>
                    <a:pt x="421" y="27"/>
                  </a:lnTo>
                  <a:lnTo>
                    <a:pt x="445" y="18"/>
                  </a:lnTo>
                  <a:lnTo>
                    <a:pt x="458" y="13"/>
                  </a:lnTo>
                  <a:lnTo>
                    <a:pt x="470" y="10"/>
                  </a:lnTo>
                  <a:lnTo>
                    <a:pt x="470" y="10"/>
                  </a:lnTo>
                  <a:lnTo>
                    <a:pt x="472" y="9"/>
                  </a:lnTo>
                  <a:lnTo>
                    <a:pt x="474" y="8"/>
                  </a:lnTo>
                  <a:lnTo>
                    <a:pt x="474" y="6"/>
                  </a:lnTo>
                  <a:lnTo>
                    <a:pt x="474" y="4"/>
                  </a:lnTo>
                  <a:lnTo>
                    <a:pt x="471" y="0"/>
                  </a:lnTo>
                  <a:lnTo>
                    <a:pt x="470" y="0"/>
                  </a:lnTo>
                  <a:lnTo>
                    <a:pt x="467" y="0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0" name="Freeform 386"/>
            <p:cNvSpPr/>
            <p:nvPr/>
          </p:nvSpPr>
          <p:spPr bwMode="auto">
            <a:xfrm>
              <a:off x="5697539" y="1277938"/>
              <a:ext cx="190500" cy="130175"/>
            </a:xfrm>
            <a:custGeom>
              <a:avLst/>
              <a:gdLst/>
              <a:ahLst/>
              <a:cxnLst>
                <a:cxn ang="0">
                  <a:pos x="470" y="1"/>
                </a:cxn>
                <a:cxn ang="0">
                  <a:pos x="470" y="1"/>
                </a:cxn>
                <a:cxn ang="0">
                  <a:pos x="439" y="23"/>
                </a:cxn>
                <a:cxn ang="0">
                  <a:pos x="408" y="46"/>
                </a:cxn>
                <a:cxn ang="0">
                  <a:pos x="344" y="89"/>
                </a:cxn>
                <a:cxn ang="0">
                  <a:pos x="280" y="131"/>
                </a:cxn>
                <a:cxn ang="0">
                  <a:pos x="248" y="153"/>
                </a:cxn>
                <a:cxn ang="0">
                  <a:pos x="218" y="176"/>
                </a:cxn>
                <a:cxn ang="0">
                  <a:pos x="218" y="176"/>
                </a:cxn>
                <a:cxn ang="0">
                  <a:pos x="184" y="204"/>
                </a:cxn>
                <a:cxn ang="0">
                  <a:pos x="148" y="229"/>
                </a:cxn>
                <a:cxn ang="0">
                  <a:pos x="111" y="252"/>
                </a:cxn>
                <a:cxn ang="0">
                  <a:pos x="73" y="273"/>
                </a:cxn>
                <a:cxn ang="0">
                  <a:pos x="73" y="273"/>
                </a:cxn>
                <a:cxn ang="0">
                  <a:pos x="59" y="281"/>
                </a:cxn>
                <a:cxn ang="0">
                  <a:pos x="46" y="290"/>
                </a:cxn>
                <a:cxn ang="0">
                  <a:pos x="33" y="299"/>
                </a:cxn>
                <a:cxn ang="0">
                  <a:pos x="18" y="306"/>
                </a:cxn>
                <a:cxn ang="0">
                  <a:pos x="18" y="306"/>
                </a:cxn>
                <a:cxn ang="0">
                  <a:pos x="12" y="310"/>
                </a:cxn>
                <a:cxn ang="0">
                  <a:pos x="6" y="312"/>
                </a:cxn>
                <a:cxn ang="0">
                  <a:pos x="3" y="316"/>
                </a:cxn>
                <a:cxn ang="0">
                  <a:pos x="0" y="323"/>
                </a:cxn>
                <a:cxn ang="0">
                  <a:pos x="0" y="323"/>
                </a:cxn>
                <a:cxn ang="0">
                  <a:pos x="0" y="325"/>
                </a:cxn>
                <a:cxn ang="0">
                  <a:pos x="1" y="328"/>
                </a:cxn>
                <a:cxn ang="0">
                  <a:pos x="4" y="329"/>
                </a:cxn>
                <a:cxn ang="0">
                  <a:pos x="8" y="329"/>
                </a:cxn>
                <a:cxn ang="0">
                  <a:pos x="10" y="328"/>
                </a:cxn>
                <a:cxn ang="0">
                  <a:pos x="10" y="327"/>
                </a:cxn>
                <a:cxn ang="0">
                  <a:pos x="10" y="327"/>
                </a:cxn>
                <a:cxn ang="0">
                  <a:pos x="13" y="323"/>
                </a:cxn>
                <a:cxn ang="0">
                  <a:pos x="18" y="319"/>
                </a:cxn>
                <a:cxn ang="0">
                  <a:pos x="31" y="311"/>
                </a:cxn>
                <a:cxn ang="0">
                  <a:pos x="54" y="298"/>
                </a:cxn>
                <a:cxn ang="0">
                  <a:pos x="54" y="298"/>
                </a:cxn>
                <a:cxn ang="0">
                  <a:pos x="85" y="280"/>
                </a:cxn>
                <a:cxn ang="0">
                  <a:pos x="116" y="261"/>
                </a:cxn>
                <a:cxn ang="0">
                  <a:pos x="116" y="261"/>
                </a:cxn>
                <a:cxn ang="0">
                  <a:pos x="148" y="242"/>
                </a:cxn>
                <a:cxn ang="0">
                  <a:pos x="178" y="222"/>
                </a:cxn>
                <a:cxn ang="0">
                  <a:pos x="207" y="200"/>
                </a:cxn>
                <a:cxn ang="0">
                  <a:pos x="235" y="178"/>
                </a:cxn>
                <a:cxn ang="0">
                  <a:pos x="235" y="178"/>
                </a:cxn>
                <a:cxn ang="0">
                  <a:pos x="264" y="155"/>
                </a:cxn>
                <a:cxn ang="0">
                  <a:pos x="294" y="134"/>
                </a:cxn>
                <a:cxn ang="0">
                  <a:pos x="356" y="93"/>
                </a:cxn>
                <a:cxn ang="0">
                  <a:pos x="417" y="52"/>
                </a:cxn>
                <a:cxn ang="0">
                  <a:pos x="449" y="31"/>
                </a:cxn>
                <a:cxn ang="0">
                  <a:pos x="477" y="9"/>
                </a:cxn>
                <a:cxn ang="0">
                  <a:pos x="477" y="9"/>
                </a:cxn>
                <a:cxn ang="0">
                  <a:pos x="479" y="8"/>
                </a:cxn>
                <a:cxn ang="0">
                  <a:pos x="480" y="5"/>
                </a:cxn>
                <a:cxn ang="0">
                  <a:pos x="479" y="4"/>
                </a:cxn>
                <a:cxn ang="0">
                  <a:pos x="477" y="1"/>
                </a:cxn>
                <a:cxn ang="0">
                  <a:pos x="475" y="0"/>
                </a:cxn>
                <a:cxn ang="0">
                  <a:pos x="472" y="0"/>
                </a:cxn>
                <a:cxn ang="0">
                  <a:pos x="470" y="1"/>
                </a:cxn>
                <a:cxn ang="0">
                  <a:pos x="470" y="1"/>
                </a:cxn>
              </a:cxnLst>
              <a:rect l="0" t="0" r="r" b="b"/>
              <a:pathLst>
                <a:path w="480" h="329">
                  <a:moveTo>
                    <a:pt x="470" y="1"/>
                  </a:moveTo>
                  <a:lnTo>
                    <a:pt x="470" y="1"/>
                  </a:lnTo>
                  <a:lnTo>
                    <a:pt x="439" y="23"/>
                  </a:lnTo>
                  <a:lnTo>
                    <a:pt x="408" y="46"/>
                  </a:lnTo>
                  <a:lnTo>
                    <a:pt x="344" y="89"/>
                  </a:lnTo>
                  <a:lnTo>
                    <a:pt x="280" y="131"/>
                  </a:lnTo>
                  <a:lnTo>
                    <a:pt x="248" y="153"/>
                  </a:lnTo>
                  <a:lnTo>
                    <a:pt x="218" y="176"/>
                  </a:lnTo>
                  <a:lnTo>
                    <a:pt x="218" y="176"/>
                  </a:lnTo>
                  <a:lnTo>
                    <a:pt x="184" y="204"/>
                  </a:lnTo>
                  <a:lnTo>
                    <a:pt x="148" y="229"/>
                  </a:lnTo>
                  <a:lnTo>
                    <a:pt x="111" y="252"/>
                  </a:lnTo>
                  <a:lnTo>
                    <a:pt x="73" y="273"/>
                  </a:lnTo>
                  <a:lnTo>
                    <a:pt x="73" y="273"/>
                  </a:lnTo>
                  <a:lnTo>
                    <a:pt x="59" y="281"/>
                  </a:lnTo>
                  <a:lnTo>
                    <a:pt x="46" y="290"/>
                  </a:lnTo>
                  <a:lnTo>
                    <a:pt x="33" y="299"/>
                  </a:lnTo>
                  <a:lnTo>
                    <a:pt x="18" y="306"/>
                  </a:lnTo>
                  <a:lnTo>
                    <a:pt x="18" y="306"/>
                  </a:lnTo>
                  <a:lnTo>
                    <a:pt x="12" y="310"/>
                  </a:lnTo>
                  <a:lnTo>
                    <a:pt x="6" y="312"/>
                  </a:lnTo>
                  <a:lnTo>
                    <a:pt x="3" y="316"/>
                  </a:lnTo>
                  <a:lnTo>
                    <a:pt x="0" y="323"/>
                  </a:lnTo>
                  <a:lnTo>
                    <a:pt x="0" y="323"/>
                  </a:lnTo>
                  <a:lnTo>
                    <a:pt x="0" y="325"/>
                  </a:lnTo>
                  <a:lnTo>
                    <a:pt x="1" y="328"/>
                  </a:lnTo>
                  <a:lnTo>
                    <a:pt x="4" y="329"/>
                  </a:lnTo>
                  <a:lnTo>
                    <a:pt x="8" y="329"/>
                  </a:lnTo>
                  <a:lnTo>
                    <a:pt x="10" y="328"/>
                  </a:lnTo>
                  <a:lnTo>
                    <a:pt x="10" y="327"/>
                  </a:lnTo>
                  <a:lnTo>
                    <a:pt x="10" y="327"/>
                  </a:lnTo>
                  <a:lnTo>
                    <a:pt x="13" y="323"/>
                  </a:lnTo>
                  <a:lnTo>
                    <a:pt x="18" y="319"/>
                  </a:lnTo>
                  <a:lnTo>
                    <a:pt x="31" y="311"/>
                  </a:lnTo>
                  <a:lnTo>
                    <a:pt x="54" y="298"/>
                  </a:lnTo>
                  <a:lnTo>
                    <a:pt x="54" y="298"/>
                  </a:lnTo>
                  <a:lnTo>
                    <a:pt x="85" y="280"/>
                  </a:lnTo>
                  <a:lnTo>
                    <a:pt x="116" y="261"/>
                  </a:lnTo>
                  <a:lnTo>
                    <a:pt x="116" y="261"/>
                  </a:lnTo>
                  <a:lnTo>
                    <a:pt x="148" y="242"/>
                  </a:lnTo>
                  <a:lnTo>
                    <a:pt x="178" y="222"/>
                  </a:lnTo>
                  <a:lnTo>
                    <a:pt x="207" y="200"/>
                  </a:lnTo>
                  <a:lnTo>
                    <a:pt x="235" y="178"/>
                  </a:lnTo>
                  <a:lnTo>
                    <a:pt x="235" y="178"/>
                  </a:lnTo>
                  <a:lnTo>
                    <a:pt x="264" y="155"/>
                  </a:lnTo>
                  <a:lnTo>
                    <a:pt x="294" y="134"/>
                  </a:lnTo>
                  <a:lnTo>
                    <a:pt x="356" y="93"/>
                  </a:lnTo>
                  <a:lnTo>
                    <a:pt x="417" y="52"/>
                  </a:lnTo>
                  <a:lnTo>
                    <a:pt x="449" y="31"/>
                  </a:lnTo>
                  <a:lnTo>
                    <a:pt x="477" y="9"/>
                  </a:lnTo>
                  <a:lnTo>
                    <a:pt x="477" y="9"/>
                  </a:lnTo>
                  <a:lnTo>
                    <a:pt x="479" y="8"/>
                  </a:lnTo>
                  <a:lnTo>
                    <a:pt x="480" y="5"/>
                  </a:lnTo>
                  <a:lnTo>
                    <a:pt x="479" y="4"/>
                  </a:lnTo>
                  <a:lnTo>
                    <a:pt x="477" y="1"/>
                  </a:lnTo>
                  <a:lnTo>
                    <a:pt x="475" y="0"/>
                  </a:lnTo>
                  <a:lnTo>
                    <a:pt x="472" y="0"/>
                  </a:lnTo>
                  <a:lnTo>
                    <a:pt x="470" y="1"/>
                  </a:lnTo>
                  <a:lnTo>
                    <a:pt x="470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1" name="Freeform 387"/>
            <p:cNvSpPr/>
            <p:nvPr/>
          </p:nvSpPr>
          <p:spPr bwMode="auto">
            <a:xfrm>
              <a:off x="5686426" y="1303338"/>
              <a:ext cx="265113" cy="166688"/>
            </a:xfrm>
            <a:custGeom>
              <a:avLst/>
              <a:gdLst/>
              <a:ahLst/>
              <a:cxnLst>
                <a:cxn ang="0">
                  <a:pos x="657" y="6"/>
                </a:cxn>
                <a:cxn ang="0">
                  <a:pos x="650" y="9"/>
                </a:cxn>
                <a:cxn ang="0">
                  <a:pos x="631" y="19"/>
                </a:cxn>
                <a:cxn ang="0">
                  <a:pos x="604" y="34"/>
                </a:cxn>
                <a:cxn ang="0">
                  <a:pos x="595" y="37"/>
                </a:cxn>
                <a:cxn ang="0">
                  <a:pos x="581" y="51"/>
                </a:cxn>
                <a:cxn ang="0">
                  <a:pos x="573" y="57"/>
                </a:cxn>
                <a:cxn ang="0">
                  <a:pos x="526" y="90"/>
                </a:cxn>
                <a:cxn ang="0">
                  <a:pos x="437" y="146"/>
                </a:cxn>
                <a:cxn ang="0">
                  <a:pos x="345" y="200"/>
                </a:cxn>
                <a:cxn ang="0">
                  <a:pos x="243" y="260"/>
                </a:cxn>
                <a:cxn ang="0">
                  <a:pos x="140" y="320"/>
                </a:cxn>
                <a:cxn ang="0">
                  <a:pos x="97" y="347"/>
                </a:cxn>
                <a:cxn ang="0">
                  <a:pos x="86" y="354"/>
                </a:cxn>
                <a:cxn ang="0">
                  <a:pos x="51" y="371"/>
                </a:cxn>
                <a:cxn ang="0">
                  <a:pos x="37" y="379"/>
                </a:cxn>
                <a:cxn ang="0">
                  <a:pos x="11" y="400"/>
                </a:cxn>
                <a:cxn ang="0">
                  <a:pos x="1" y="413"/>
                </a:cxn>
                <a:cxn ang="0">
                  <a:pos x="0" y="415"/>
                </a:cxn>
                <a:cxn ang="0">
                  <a:pos x="3" y="421"/>
                </a:cxn>
                <a:cxn ang="0">
                  <a:pos x="9" y="421"/>
                </a:cxn>
                <a:cxn ang="0">
                  <a:pos x="11" y="418"/>
                </a:cxn>
                <a:cxn ang="0">
                  <a:pos x="24" y="404"/>
                </a:cxn>
                <a:cxn ang="0">
                  <a:pos x="39" y="392"/>
                </a:cxn>
                <a:cxn ang="0">
                  <a:pos x="73" y="372"/>
                </a:cxn>
                <a:cxn ang="0">
                  <a:pos x="94" y="362"/>
                </a:cxn>
                <a:cxn ang="0">
                  <a:pos x="135" y="336"/>
                </a:cxn>
                <a:cxn ang="0">
                  <a:pos x="156" y="324"/>
                </a:cxn>
                <a:cxn ang="0">
                  <a:pos x="352" y="209"/>
                </a:cxn>
                <a:cxn ang="0">
                  <a:pos x="517" y="109"/>
                </a:cxn>
                <a:cxn ang="0">
                  <a:pos x="536" y="96"/>
                </a:cxn>
                <a:cxn ang="0">
                  <a:pos x="594" y="56"/>
                </a:cxn>
                <a:cxn ang="0">
                  <a:pos x="610" y="44"/>
                </a:cxn>
                <a:cxn ang="0">
                  <a:pos x="636" y="27"/>
                </a:cxn>
                <a:cxn ang="0">
                  <a:pos x="654" y="18"/>
                </a:cxn>
                <a:cxn ang="0">
                  <a:pos x="662" y="17"/>
                </a:cxn>
                <a:cxn ang="0">
                  <a:pos x="667" y="13"/>
                </a:cxn>
                <a:cxn ang="0">
                  <a:pos x="669" y="5"/>
                </a:cxn>
                <a:cxn ang="0">
                  <a:pos x="667" y="2"/>
                </a:cxn>
                <a:cxn ang="0">
                  <a:pos x="662" y="0"/>
                </a:cxn>
                <a:cxn ang="0">
                  <a:pos x="657" y="2"/>
                </a:cxn>
                <a:cxn ang="0">
                  <a:pos x="657" y="5"/>
                </a:cxn>
              </a:cxnLst>
              <a:rect l="0" t="0" r="r" b="b"/>
              <a:pathLst>
                <a:path w="669" h="421">
                  <a:moveTo>
                    <a:pt x="657" y="5"/>
                  </a:moveTo>
                  <a:lnTo>
                    <a:pt x="657" y="6"/>
                  </a:lnTo>
                  <a:lnTo>
                    <a:pt x="657" y="6"/>
                  </a:lnTo>
                  <a:lnTo>
                    <a:pt x="650" y="9"/>
                  </a:lnTo>
                  <a:lnTo>
                    <a:pt x="642" y="11"/>
                  </a:lnTo>
                  <a:lnTo>
                    <a:pt x="631" y="19"/>
                  </a:lnTo>
                  <a:lnTo>
                    <a:pt x="618" y="27"/>
                  </a:lnTo>
                  <a:lnTo>
                    <a:pt x="604" y="34"/>
                  </a:lnTo>
                  <a:lnTo>
                    <a:pt x="604" y="34"/>
                  </a:lnTo>
                  <a:lnTo>
                    <a:pt x="595" y="37"/>
                  </a:lnTo>
                  <a:lnTo>
                    <a:pt x="589" y="44"/>
                  </a:lnTo>
                  <a:lnTo>
                    <a:pt x="581" y="51"/>
                  </a:lnTo>
                  <a:lnTo>
                    <a:pt x="573" y="57"/>
                  </a:lnTo>
                  <a:lnTo>
                    <a:pt x="573" y="57"/>
                  </a:lnTo>
                  <a:lnTo>
                    <a:pt x="526" y="90"/>
                  </a:lnTo>
                  <a:lnTo>
                    <a:pt x="526" y="90"/>
                  </a:lnTo>
                  <a:lnTo>
                    <a:pt x="482" y="119"/>
                  </a:lnTo>
                  <a:lnTo>
                    <a:pt x="437" y="146"/>
                  </a:lnTo>
                  <a:lnTo>
                    <a:pt x="391" y="172"/>
                  </a:lnTo>
                  <a:lnTo>
                    <a:pt x="345" y="200"/>
                  </a:lnTo>
                  <a:lnTo>
                    <a:pt x="345" y="200"/>
                  </a:lnTo>
                  <a:lnTo>
                    <a:pt x="243" y="260"/>
                  </a:lnTo>
                  <a:lnTo>
                    <a:pt x="140" y="320"/>
                  </a:lnTo>
                  <a:lnTo>
                    <a:pt x="140" y="320"/>
                  </a:lnTo>
                  <a:lnTo>
                    <a:pt x="118" y="333"/>
                  </a:lnTo>
                  <a:lnTo>
                    <a:pt x="97" y="347"/>
                  </a:lnTo>
                  <a:lnTo>
                    <a:pt x="97" y="347"/>
                  </a:lnTo>
                  <a:lnTo>
                    <a:pt x="86" y="354"/>
                  </a:lnTo>
                  <a:lnTo>
                    <a:pt x="75" y="360"/>
                  </a:lnTo>
                  <a:lnTo>
                    <a:pt x="51" y="371"/>
                  </a:lnTo>
                  <a:lnTo>
                    <a:pt x="51" y="371"/>
                  </a:lnTo>
                  <a:lnTo>
                    <a:pt x="37" y="379"/>
                  </a:lnTo>
                  <a:lnTo>
                    <a:pt x="24" y="389"/>
                  </a:lnTo>
                  <a:lnTo>
                    <a:pt x="11" y="400"/>
                  </a:lnTo>
                  <a:lnTo>
                    <a:pt x="5" y="406"/>
                  </a:lnTo>
                  <a:lnTo>
                    <a:pt x="1" y="413"/>
                  </a:lnTo>
                  <a:lnTo>
                    <a:pt x="1" y="413"/>
                  </a:lnTo>
                  <a:lnTo>
                    <a:pt x="0" y="415"/>
                  </a:lnTo>
                  <a:lnTo>
                    <a:pt x="0" y="417"/>
                  </a:lnTo>
                  <a:lnTo>
                    <a:pt x="3" y="421"/>
                  </a:lnTo>
                  <a:lnTo>
                    <a:pt x="7" y="421"/>
                  </a:lnTo>
                  <a:lnTo>
                    <a:pt x="9" y="421"/>
                  </a:lnTo>
                  <a:lnTo>
                    <a:pt x="11" y="418"/>
                  </a:lnTo>
                  <a:lnTo>
                    <a:pt x="11" y="418"/>
                  </a:lnTo>
                  <a:lnTo>
                    <a:pt x="17" y="410"/>
                  </a:lnTo>
                  <a:lnTo>
                    <a:pt x="24" y="404"/>
                  </a:lnTo>
                  <a:lnTo>
                    <a:pt x="32" y="397"/>
                  </a:lnTo>
                  <a:lnTo>
                    <a:pt x="39" y="392"/>
                  </a:lnTo>
                  <a:lnTo>
                    <a:pt x="56" y="381"/>
                  </a:lnTo>
                  <a:lnTo>
                    <a:pt x="73" y="372"/>
                  </a:lnTo>
                  <a:lnTo>
                    <a:pt x="73" y="372"/>
                  </a:lnTo>
                  <a:lnTo>
                    <a:pt x="94" y="362"/>
                  </a:lnTo>
                  <a:lnTo>
                    <a:pt x="115" y="349"/>
                  </a:lnTo>
                  <a:lnTo>
                    <a:pt x="135" y="336"/>
                  </a:lnTo>
                  <a:lnTo>
                    <a:pt x="156" y="324"/>
                  </a:lnTo>
                  <a:lnTo>
                    <a:pt x="156" y="324"/>
                  </a:lnTo>
                  <a:lnTo>
                    <a:pt x="352" y="209"/>
                  </a:lnTo>
                  <a:lnTo>
                    <a:pt x="352" y="209"/>
                  </a:lnTo>
                  <a:lnTo>
                    <a:pt x="434" y="159"/>
                  </a:lnTo>
                  <a:lnTo>
                    <a:pt x="517" y="109"/>
                  </a:lnTo>
                  <a:lnTo>
                    <a:pt x="517" y="109"/>
                  </a:lnTo>
                  <a:lnTo>
                    <a:pt x="536" y="96"/>
                  </a:lnTo>
                  <a:lnTo>
                    <a:pt x="556" y="83"/>
                  </a:lnTo>
                  <a:lnTo>
                    <a:pt x="594" y="56"/>
                  </a:lnTo>
                  <a:lnTo>
                    <a:pt x="594" y="56"/>
                  </a:lnTo>
                  <a:lnTo>
                    <a:pt x="610" y="44"/>
                  </a:lnTo>
                  <a:lnTo>
                    <a:pt x="627" y="32"/>
                  </a:lnTo>
                  <a:lnTo>
                    <a:pt x="636" y="27"/>
                  </a:lnTo>
                  <a:lnTo>
                    <a:pt x="645" y="22"/>
                  </a:lnTo>
                  <a:lnTo>
                    <a:pt x="654" y="18"/>
                  </a:lnTo>
                  <a:lnTo>
                    <a:pt x="662" y="17"/>
                  </a:lnTo>
                  <a:lnTo>
                    <a:pt x="662" y="17"/>
                  </a:lnTo>
                  <a:lnTo>
                    <a:pt x="666" y="14"/>
                  </a:lnTo>
                  <a:lnTo>
                    <a:pt x="667" y="13"/>
                  </a:lnTo>
                  <a:lnTo>
                    <a:pt x="669" y="10"/>
                  </a:lnTo>
                  <a:lnTo>
                    <a:pt x="669" y="5"/>
                  </a:lnTo>
                  <a:lnTo>
                    <a:pt x="669" y="5"/>
                  </a:lnTo>
                  <a:lnTo>
                    <a:pt x="667" y="2"/>
                  </a:lnTo>
                  <a:lnTo>
                    <a:pt x="666" y="1"/>
                  </a:lnTo>
                  <a:lnTo>
                    <a:pt x="662" y="0"/>
                  </a:lnTo>
                  <a:lnTo>
                    <a:pt x="658" y="1"/>
                  </a:lnTo>
                  <a:lnTo>
                    <a:pt x="657" y="2"/>
                  </a:lnTo>
                  <a:lnTo>
                    <a:pt x="657" y="5"/>
                  </a:lnTo>
                  <a:lnTo>
                    <a:pt x="657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2" name="Freeform 388"/>
            <p:cNvSpPr/>
            <p:nvPr/>
          </p:nvSpPr>
          <p:spPr bwMode="auto">
            <a:xfrm>
              <a:off x="5648326" y="1501776"/>
              <a:ext cx="149225" cy="60325"/>
            </a:xfrm>
            <a:custGeom>
              <a:avLst/>
              <a:gdLst/>
              <a:ahLst/>
              <a:cxnLst>
                <a:cxn ang="0">
                  <a:pos x="372" y="0"/>
                </a:cxn>
                <a:cxn ang="0">
                  <a:pos x="372" y="0"/>
                </a:cxn>
                <a:cxn ang="0">
                  <a:pos x="361" y="1"/>
                </a:cxn>
                <a:cxn ang="0">
                  <a:pos x="352" y="4"/>
                </a:cxn>
                <a:cxn ang="0">
                  <a:pos x="334" y="10"/>
                </a:cxn>
                <a:cxn ang="0">
                  <a:pos x="297" y="26"/>
                </a:cxn>
                <a:cxn ang="0">
                  <a:pos x="297" y="26"/>
                </a:cxn>
                <a:cxn ang="0">
                  <a:pos x="271" y="36"/>
                </a:cxn>
                <a:cxn ang="0">
                  <a:pos x="244" y="45"/>
                </a:cxn>
                <a:cxn ang="0">
                  <a:pos x="218" y="55"/>
                </a:cxn>
                <a:cxn ang="0">
                  <a:pos x="191" y="64"/>
                </a:cxn>
                <a:cxn ang="0">
                  <a:pos x="191" y="64"/>
                </a:cxn>
                <a:cxn ang="0">
                  <a:pos x="102" y="99"/>
                </a:cxn>
                <a:cxn ang="0">
                  <a:pos x="58" y="117"/>
                </a:cxn>
                <a:cxn ang="0">
                  <a:pos x="15" y="137"/>
                </a:cxn>
                <a:cxn ang="0">
                  <a:pos x="15" y="137"/>
                </a:cxn>
                <a:cxn ang="0">
                  <a:pos x="11" y="136"/>
                </a:cxn>
                <a:cxn ang="0">
                  <a:pos x="10" y="137"/>
                </a:cxn>
                <a:cxn ang="0">
                  <a:pos x="8" y="138"/>
                </a:cxn>
                <a:cxn ang="0">
                  <a:pos x="2" y="144"/>
                </a:cxn>
                <a:cxn ang="0">
                  <a:pos x="2" y="144"/>
                </a:cxn>
                <a:cxn ang="0">
                  <a:pos x="0" y="145"/>
                </a:cxn>
                <a:cxn ang="0">
                  <a:pos x="0" y="147"/>
                </a:cxn>
                <a:cxn ang="0">
                  <a:pos x="2" y="151"/>
                </a:cxn>
                <a:cxn ang="0">
                  <a:pos x="4" y="153"/>
                </a:cxn>
                <a:cxn ang="0">
                  <a:pos x="7" y="153"/>
                </a:cxn>
                <a:cxn ang="0">
                  <a:pos x="8" y="153"/>
                </a:cxn>
                <a:cxn ang="0">
                  <a:pos x="8" y="153"/>
                </a:cxn>
                <a:cxn ang="0">
                  <a:pos x="54" y="132"/>
                </a:cxn>
                <a:cxn ang="0">
                  <a:pos x="101" y="112"/>
                </a:cxn>
                <a:cxn ang="0">
                  <a:pos x="194" y="76"/>
                </a:cxn>
                <a:cxn ang="0">
                  <a:pos x="194" y="76"/>
                </a:cxn>
                <a:cxn ang="0">
                  <a:pos x="215" y="66"/>
                </a:cxn>
                <a:cxn ang="0">
                  <a:pos x="237" y="59"/>
                </a:cxn>
                <a:cxn ang="0">
                  <a:pos x="282" y="44"/>
                </a:cxn>
                <a:cxn ang="0">
                  <a:pos x="282" y="44"/>
                </a:cxn>
                <a:cxn ang="0">
                  <a:pos x="304" y="35"/>
                </a:cxn>
                <a:cxn ang="0">
                  <a:pos x="326" y="25"/>
                </a:cxn>
                <a:cxn ang="0">
                  <a:pos x="348" y="15"/>
                </a:cxn>
                <a:cxn ang="0">
                  <a:pos x="360" y="13"/>
                </a:cxn>
                <a:cxn ang="0">
                  <a:pos x="372" y="10"/>
                </a:cxn>
                <a:cxn ang="0">
                  <a:pos x="372" y="10"/>
                </a:cxn>
                <a:cxn ang="0">
                  <a:pos x="373" y="10"/>
                </a:cxn>
                <a:cxn ang="0">
                  <a:pos x="376" y="9"/>
                </a:cxn>
                <a:cxn ang="0">
                  <a:pos x="377" y="5"/>
                </a:cxn>
                <a:cxn ang="0">
                  <a:pos x="377" y="2"/>
                </a:cxn>
                <a:cxn ang="0">
                  <a:pos x="376" y="1"/>
                </a:cxn>
                <a:cxn ang="0">
                  <a:pos x="373" y="0"/>
                </a:cxn>
                <a:cxn ang="0">
                  <a:pos x="372" y="0"/>
                </a:cxn>
                <a:cxn ang="0">
                  <a:pos x="372" y="0"/>
                </a:cxn>
              </a:cxnLst>
              <a:rect l="0" t="0" r="r" b="b"/>
              <a:pathLst>
                <a:path w="377" h="153">
                  <a:moveTo>
                    <a:pt x="372" y="0"/>
                  </a:moveTo>
                  <a:lnTo>
                    <a:pt x="372" y="0"/>
                  </a:lnTo>
                  <a:lnTo>
                    <a:pt x="361" y="1"/>
                  </a:lnTo>
                  <a:lnTo>
                    <a:pt x="352" y="4"/>
                  </a:lnTo>
                  <a:lnTo>
                    <a:pt x="334" y="10"/>
                  </a:lnTo>
                  <a:lnTo>
                    <a:pt x="297" y="26"/>
                  </a:lnTo>
                  <a:lnTo>
                    <a:pt x="297" y="26"/>
                  </a:lnTo>
                  <a:lnTo>
                    <a:pt x="271" y="36"/>
                  </a:lnTo>
                  <a:lnTo>
                    <a:pt x="244" y="45"/>
                  </a:lnTo>
                  <a:lnTo>
                    <a:pt x="218" y="55"/>
                  </a:lnTo>
                  <a:lnTo>
                    <a:pt x="191" y="64"/>
                  </a:lnTo>
                  <a:lnTo>
                    <a:pt x="191" y="64"/>
                  </a:lnTo>
                  <a:lnTo>
                    <a:pt x="102" y="99"/>
                  </a:lnTo>
                  <a:lnTo>
                    <a:pt x="58" y="117"/>
                  </a:lnTo>
                  <a:lnTo>
                    <a:pt x="15" y="137"/>
                  </a:lnTo>
                  <a:lnTo>
                    <a:pt x="15" y="137"/>
                  </a:lnTo>
                  <a:lnTo>
                    <a:pt x="11" y="136"/>
                  </a:lnTo>
                  <a:lnTo>
                    <a:pt x="10" y="137"/>
                  </a:lnTo>
                  <a:lnTo>
                    <a:pt x="8" y="138"/>
                  </a:lnTo>
                  <a:lnTo>
                    <a:pt x="2" y="144"/>
                  </a:lnTo>
                  <a:lnTo>
                    <a:pt x="2" y="144"/>
                  </a:lnTo>
                  <a:lnTo>
                    <a:pt x="0" y="145"/>
                  </a:lnTo>
                  <a:lnTo>
                    <a:pt x="0" y="147"/>
                  </a:lnTo>
                  <a:lnTo>
                    <a:pt x="2" y="151"/>
                  </a:lnTo>
                  <a:lnTo>
                    <a:pt x="4" y="153"/>
                  </a:lnTo>
                  <a:lnTo>
                    <a:pt x="7" y="153"/>
                  </a:lnTo>
                  <a:lnTo>
                    <a:pt x="8" y="153"/>
                  </a:lnTo>
                  <a:lnTo>
                    <a:pt x="8" y="153"/>
                  </a:lnTo>
                  <a:lnTo>
                    <a:pt x="54" y="132"/>
                  </a:lnTo>
                  <a:lnTo>
                    <a:pt x="101" y="112"/>
                  </a:lnTo>
                  <a:lnTo>
                    <a:pt x="194" y="76"/>
                  </a:lnTo>
                  <a:lnTo>
                    <a:pt x="194" y="76"/>
                  </a:lnTo>
                  <a:lnTo>
                    <a:pt x="215" y="66"/>
                  </a:lnTo>
                  <a:lnTo>
                    <a:pt x="237" y="59"/>
                  </a:lnTo>
                  <a:lnTo>
                    <a:pt x="282" y="44"/>
                  </a:lnTo>
                  <a:lnTo>
                    <a:pt x="282" y="44"/>
                  </a:lnTo>
                  <a:lnTo>
                    <a:pt x="304" y="35"/>
                  </a:lnTo>
                  <a:lnTo>
                    <a:pt x="326" y="25"/>
                  </a:lnTo>
                  <a:lnTo>
                    <a:pt x="348" y="15"/>
                  </a:lnTo>
                  <a:lnTo>
                    <a:pt x="360" y="13"/>
                  </a:lnTo>
                  <a:lnTo>
                    <a:pt x="372" y="10"/>
                  </a:lnTo>
                  <a:lnTo>
                    <a:pt x="372" y="10"/>
                  </a:lnTo>
                  <a:lnTo>
                    <a:pt x="373" y="10"/>
                  </a:lnTo>
                  <a:lnTo>
                    <a:pt x="376" y="9"/>
                  </a:lnTo>
                  <a:lnTo>
                    <a:pt x="377" y="5"/>
                  </a:lnTo>
                  <a:lnTo>
                    <a:pt x="377" y="2"/>
                  </a:lnTo>
                  <a:lnTo>
                    <a:pt x="376" y="1"/>
                  </a:lnTo>
                  <a:lnTo>
                    <a:pt x="373" y="0"/>
                  </a:lnTo>
                  <a:lnTo>
                    <a:pt x="372" y="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3" name="Freeform 389"/>
            <p:cNvSpPr/>
            <p:nvPr/>
          </p:nvSpPr>
          <p:spPr bwMode="auto">
            <a:xfrm>
              <a:off x="5649914" y="1543051"/>
              <a:ext cx="96838" cy="36513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238" y="0"/>
                </a:cxn>
                <a:cxn ang="0">
                  <a:pos x="226" y="4"/>
                </a:cxn>
                <a:cxn ang="0">
                  <a:pos x="214" y="9"/>
                </a:cxn>
                <a:cxn ang="0">
                  <a:pos x="201" y="14"/>
                </a:cxn>
                <a:cxn ang="0">
                  <a:pos x="194" y="15"/>
                </a:cxn>
                <a:cxn ang="0">
                  <a:pos x="188" y="17"/>
                </a:cxn>
                <a:cxn ang="0">
                  <a:pos x="188" y="17"/>
                </a:cxn>
                <a:cxn ang="0">
                  <a:pos x="174" y="19"/>
                </a:cxn>
                <a:cxn ang="0">
                  <a:pos x="158" y="25"/>
                </a:cxn>
                <a:cxn ang="0">
                  <a:pos x="130" y="36"/>
                </a:cxn>
                <a:cxn ang="0">
                  <a:pos x="130" y="36"/>
                </a:cxn>
                <a:cxn ang="0">
                  <a:pos x="115" y="42"/>
                </a:cxn>
                <a:cxn ang="0">
                  <a:pos x="99" y="49"/>
                </a:cxn>
                <a:cxn ang="0">
                  <a:pos x="69" y="62"/>
                </a:cxn>
                <a:cxn ang="0">
                  <a:pos x="53" y="69"/>
                </a:cxn>
                <a:cxn ang="0">
                  <a:pos x="38" y="74"/>
                </a:cxn>
                <a:cxn ang="0">
                  <a:pos x="22" y="78"/>
                </a:cxn>
                <a:cxn ang="0">
                  <a:pos x="6" y="79"/>
                </a:cxn>
                <a:cxn ang="0">
                  <a:pos x="6" y="79"/>
                </a:cxn>
                <a:cxn ang="0">
                  <a:pos x="4" y="81"/>
                </a:cxn>
                <a:cxn ang="0">
                  <a:pos x="1" y="82"/>
                </a:cxn>
                <a:cxn ang="0">
                  <a:pos x="0" y="86"/>
                </a:cxn>
                <a:cxn ang="0">
                  <a:pos x="1" y="90"/>
                </a:cxn>
                <a:cxn ang="0">
                  <a:pos x="4" y="9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21" y="90"/>
                </a:cxn>
                <a:cxn ang="0">
                  <a:pos x="35" y="87"/>
                </a:cxn>
                <a:cxn ang="0">
                  <a:pos x="49" y="82"/>
                </a:cxn>
                <a:cxn ang="0">
                  <a:pos x="64" y="78"/>
                </a:cxn>
                <a:cxn ang="0">
                  <a:pos x="92" y="65"/>
                </a:cxn>
                <a:cxn ang="0">
                  <a:pos x="119" y="53"/>
                </a:cxn>
                <a:cxn ang="0">
                  <a:pos x="119" y="53"/>
                </a:cxn>
                <a:cxn ang="0">
                  <a:pos x="137" y="44"/>
                </a:cxn>
                <a:cxn ang="0">
                  <a:pos x="157" y="38"/>
                </a:cxn>
                <a:cxn ang="0">
                  <a:pos x="176" y="31"/>
                </a:cxn>
                <a:cxn ang="0">
                  <a:pos x="194" y="28"/>
                </a:cxn>
                <a:cxn ang="0">
                  <a:pos x="194" y="28"/>
                </a:cxn>
                <a:cxn ang="0">
                  <a:pos x="201" y="27"/>
                </a:cxn>
                <a:cxn ang="0">
                  <a:pos x="208" y="25"/>
                </a:cxn>
                <a:cxn ang="0">
                  <a:pos x="218" y="21"/>
                </a:cxn>
                <a:cxn ang="0">
                  <a:pos x="230" y="15"/>
                </a:cxn>
                <a:cxn ang="0">
                  <a:pos x="242" y="11"/>
                </a:cxn>
                <a:cxn ang="0">
                  <a:pos x="242" y="11"/>
                </a:cxn>
                <a:cxn ang="0">
                  <a:pos x="243" y="10"/>
                </a:cxn>
                <a:cxn ang="0">
                  <a:pos x="244" y="9"/>
                </a:cxn>
                <a:cxn ang="0">
                  <a:pos x="246" y="6"/>
                </a:cxn>
                <a:cxn ang="0">
                  <a:pos x="246" y="5"/>
                </a:cxn>
                <a:cxn ang="0">
                  <a:pos x="243" y="1"/>
                </a:cxn>
                <a:cxn ang="0">
                  <a:pos x="240" y="0"/>
                </a:cxn>
                <a:cxn ang="0">
                  <a:pos x="238" y="0"/>
                </a:cxn>
                <a:cxn ang="0">
                  <a:pos x="238" y="0"/>
                </a:cxn>
              </a:cxnLst>
              <a:rect l="0" t="0" r="r" b="b"/>
              <a:pathLst>
                <a:path w="246" h="91">
                  <a:moveTo>
                    <a:pt x="238" y="0"/>
                  </a:moveTo>
                  <a:lnTo>
                    <a:pt x="238" y="0"/>
                  </a:lnTo>
                  <a:lnTo>
                    <a:pt x="226" y="4"/>
                  </a:lnTo>
                  <a:lnTo>
                    <a:pt x="214" y="9"/>
                  </a:lnTo>
                  <a:lnTo>
                    <a:pt x="201" y="14"/>
                  </a:lnTo>
                  <a:lnTo>
                    <a:pt x="194" y="15"/>
                  </a:lnTo>
                  <a:lnTo>
                    <a:pt x="188" y="17"/>
                  </a:lnTo>
                  <a:lnTo>
                    <a:pt x="188" y="17"/>
                  </a:lnTo>
                  <a:lnTo>
                    <a:pt x="174" y="19"/>
                  </a:lnTo>
                  <a:lnTo>
                    <a:pt x="158" y="25"/>
                  </a:lnTo>
                  <a:lnTo>
                    <a:pt x="130" y="36"/>
                  </a:lnTo>
                  <a:lnTo>
                    <a:pt x="130" y="36"/>
                  </a:lnTo>
                  <a:lnTo>
                    <a:pt x="115" y="42"/>
                  </a:lnTo>
                  <a:lnTo>
                    <a:pt x="99" y="49"/>
                  </a:lnTo>
                  <a:lnTo>
                    <a:pt x="69" y="62"/>
                  </a:lnTo>
                  <a:lnTo>
                    <a:pt x="53" y="69"/>
                  </a:lnTo>
                  <a:lnTo>
                    <a:pt x="38" y="74"/>
                  </a:lnTo>
                  <a:lnTo>
                    <a:pt x="22" y="78"/>
                  </a:lnTo>
                  <a:lnTo>
                    <a:pt x="6" y="79"/>
                  </a:lnTo>
                  <a:lnTo>
                    <a:pt x="6" y="79"/>
                  </a:lnTo>
                  <a:lnTo>
                    <a:pt x="4" y="81"/>
                  </a:lnTo>
                  <a:lnTo>
                    <a:pt x="1" y="82"/>
                  </a:lnTo>
                  <a:lnTo>
                    <a:pt x="0" y="86"/>
                  </a:lnTo>
                  <a:lnTo>
                    <a:pt x="1" y="90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21" y="90"/>
                  </a:lnTo>
                  <a:lnTo>
                    <a:pt x="35" y="87"/>
                  </a:lnTo>
                  <a:lnTo>
                    <a:pt x="49" y="82"/>
                  </a:lnTo>
                  <a:lnTo>
                    <a:pt x="64" y="78"/>
                  </a:lnTo>
                  <a:lnTo>
                    <a:pt x="92" y="65"/>
                  </a:lnTo>
                  <a:lnTo>
                    <a:pt x="119" y="53"/>
                  </a:lnTo>
                  <a:lnTo>
                    <a:pt x="119" y="53"/>
                  </a:lnTo>
                  <a:lnTo>
                    <a:pt x="137" y="44"/>
                  </a:lnTo>
                  <a:lnTo>
                    <a:pt x="157" y="38"/>
                  </a:lnTo>
                  <a:lnTo>
                    <a:pt x="176" y="31"/>
                  </a:lnTo>
                  <a:lnTo>
                    <a:pt x="194" y="28"/>
                  </a:lnTo>
                  <a:lnTo>
                    <a:pt x="194" y="28"/>
                  </a:lnTo>
                  <a:lnTo>
                    <a:pt x="201" y="27"/>
                  </a:lnTo>
                  <a:lnTo>
                    <a:pt x="208" y="25"/>
                  </a:lnTo>
                  <a:lnTo>
                    <a:pt x="218" y="21"/>
                  </a:lnTo>
                  <a:lnTo>
                    <a:pt x="230" y="15"/>
                  </a:lnTo>
                  <a:lnTo>
                    <a:pt x="242" y="11"/>
                  </a:lnTo>
                  <a:lnTo>
                    <a:pt x="242" y="11"/>
                  </a:lnTo>
                  <a:lnTo>
                    <a:pt x="243" y="10"/>
                  </a:lnTo>
                  <a:lnTo>
                    <a:pt x="244" y="9"/>
                  </a:lnTo>
                  <a:lnTo>
                    <a:pt x="246" y="6"/>
                  </a:lnTo>
                  <a:lnTo>
                    <a:pt x="246" y="5"/>
                  </a:lnTo>
                  <a:lnTo>
                    <a:pt x="243" y="1"/>
                  </a:lnTo>
                  <a:lnTo>
                    <a:pt x="240" y="0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4" name="Freeform 390"/>
            <p:cNvSpPr/>
            <p:nvPr/>
          </p:nvSpPr>
          <p:spPr bwMode="auto">
            <a:xfrm>
              <a:off x="5273676" y="1162051"/>
              <a:ext cx="122238" cy="95250"/>
            </a:xfrm>
            <a:custGeom>
              <a:avLst/>
              <a:gdLst/>
              <a:ahLst/>
              <a:cxnLst>
                <a:cxn ang="0">
                  <a:pos x="298" y="1"/>
                </a:cxn>
                <a:cxn ang="0">
                  <a:pos x="298" y="1"/>
                </a:cxn>
                <a:cxn ang="0">
                  <a:pos x="277" y="21"/>
                </a:cxn>
                <a:cxn ang="0">
                  <a:pos x="256" y="39"/>
                </a:cxn>
                <a:cxn ang="0">
                  <a:pos x="234" y="56"/>
                </a:cxn>
                <a:cxn ang="0">
                  <a:pos x="210" y="72"/>
                </a:cxn>
                <a:cxn ang="0">
                  <a:pos x="163" y="103"/>
                </a:cxn>
                <a:cxn ang="0">
                  <a:pos x="116" y="136"/>
                </a:cxn>
                <a:cxn ang="0">
                  <a:pos x="116" y="136"/>
                </a:cxn>
                <a:cxn ang="0">
                  <a:pos x="96" y="152"/>
                </a:cxn>
                <a:cxn ang="0">
                  <a:pos x="77" y="167"/>
                </a:cxn>
                <a:cxn ang="0">
                  <a:pos x="56" y="183"/>
                </a:cxn>
                <a:cxn ang="0">
                  <a:pos x="35" y="198"/>
                </a:cxn>
                <a:cxn ang="0">
                  <a:pos x="35" y="198"/>
                </a:cxn>
                <a:cxn ang="0">
                  <a:pos x="24" y="204"/>
                </a:cxn>
                <a:cxn ang="0">
                  <a:pos x="14" y="212"/>
                </a:cxn>
                <a:cxn ang="0">
                  <a:pos x="6" y="221"/>
                </a:cxn>
                <a:cxn ang="0">
                  <a:pos x="2" y="226"/>
                </a:cxn>
                <a:cxn ang="0">
                  <a:pos x="0" y="233"/>
                </a:cxn>
                <a:cxn ang="0">
                  <a:pos x="0" y="233"/>
                </a:cxn>
                <a:cxn ang="0">
                  <a:pos x="0" y="235"/>
                </a:cxn>
                <a:cxn ang="0">
                  <a:pos x="0" y="237"/>
                </a:cxn>
                <a:cxn ang="0">
                  <a:pos x="1" y="238"/>
                </a:cxn>
                <a:cxn ang="0">
                  <a:pos x="3" y="239"/>
                </a:cxn>
                <a:cxn ang="0">
                  <a:pos x="7" y="239"/>
                </a:cxn>
                <a:cxn ang="0">
                  <a:pos x="9" y="238"/>
                </a:cxn>
                <a:cxn ang="0">
                  <a:pos x="10" y="235"/>
                </a:cxn>
                <a:cxn ang="0">
                  <a:pos x="10" y="235"/>
                </a:cxn>
                <a:cxn ang="0">
                  <a:pos x="14" y="229"/>
                </a:cxn>
                <a:cxn ang="0">
                  <a:pos x="19" y="222"/>
                </a:cxn>
                <a:cxn ang="0">
                  <a:pos x="26" y="216"/>
                </a:cxn>
                <a:cxn ang="0">
                  <a:pos x="34" y="211"/>
                </a:cxn>
                <a:cxn ang="0">
                  <a:pos x="49" y="201"/>
                </a:cxn>
                <a:cxn ang="0">
                  <a:pos x="62" y="194"/>
                </a:cxn>
                <a:cxn ang="0">
                  <a:pos x="62" y="194"/>
                </a:cxn>
                <a:cxn ang="0">
                  <a:pos x="83" y="178"/>
                </a:cxn>
                <a:cxn ang="0">
                  <a:pos x="103" y="161"/>
                </a:cxn>
                <a:cxn ang="0">
                  <a:pos x="124" y="145"/>
                </a:cxn>
                <a:cxn ang="0">
                  <a:pos x="145" y="130"/>
                </a:cxn>
                <a:cxn ang="0">
                  <a:pos x="145" y="130"/>
                </a:cxn>
                <a:cxn ang="0">
                  <a:pos x="187" y="102"/>
                </a:cxn>
                <a:cxn ang="0">
                  <a:pos x="228" y="73"/>
                </a:cxn>
                <a:cxn ang="0">
                  <a:pos x="249" y="59"/>
                </a:cxn>
                <a:cxn ang="0">
                  <a:pos x="269" y="43"/>
                </a:cxn>
                <a:cxn ang="0">
                  <a:pos x="287" y="26"/>
                </a:cxn>
                <a:cxn ang="0">
                  <a:pos x="306" y="9"/>
                </a:cxn>
                <a:cxn ang="0">
                  <a:pos x="306" y="9"/>
                </a:cxn>
                <a:cxn ang="0">
                  <a:pos x="307" y="8"/>
                </a:cxn>
                <a:cxn ang="0">
                  <a:pos x="307" y="5"/>
                </a:cxn>
                <a:cxn ang="0">
                  <a:pos x="306" y="1"/>
                </a:cxn>
                <a:cxn ang="0">
                  <a:pos x="302" y="0"/>
                </a:cxn>
                <a:cxn ang="0">
                  <a:pos x="300" y="0"/>
                </a:cxn>
                <a:cxn ang="0">
                  <a:pos x="298" y="1"/>
                </a:cxn>
                <a:cxn ang="0">
                  <a:pos x="298" y="1"/>
                </a:cxn>
              </a:cxnLst>
              <a:rect l="0" t="0" r="r" b="b"/>
              <a:pathLst>
                <a:path w="307" h="239">
                  <a:moveTo>
                    <a:pt x="298" y="1"/>
                  </a:moveTo>
                  <a:lnTo>
                    <a:pt x="298" y="1"/>
                  </a:lnTo>
                  <a:lnTo>
                    <a:pt x="277" y="21"/>
                  </a:lnTo>
                  <a:lnTo>
                    <a:pt x="256" y="39"/>
                  </a:lnTo>
                  <a:lnTo>
                    <a:pt x="234" y="56"/>
                  </a:lnTo>
                  <a:lnTo>
                    <a:pt x="210" y="72"/>
                  </a:lnTo>
                  <a:lnTo>
                    <a:pt x="163" y="103"/>
                  </a:lnTo>
                  <a:lnTo>
                    <a:pt x="116" y="136"/>
                  </a:lnTo>
                  <a:lnTo>
                    <a:pt x="116" y="136"/>
                  </a:lnTo>
                  <a:lnTo>
                    <a:pt x="96" y="152"/>
                  </a:lnTo>
                  <a:lnTo>
                    <a:pt x="77" y="167"/>
                  </a:lnTo>
                  <a:lnTo>
                    <a:pt x="56" y="183"/>
                  </a:lnTo>
                  <a:lnTo>
                    <a:pt x="35" y="198"/>
                  </a:lnTo>
                  <a:lnTo>
                    <a:pt x="35" y="198"/>
                  </a:lnTo>
                  <a:lnTo>
                    <a:pt x="24" y="204"/>
                  </a:lnTo>
                  <a:lnTo>
                    <a:pt x="14" y="212"/>
                  </a:lnTo>
                  <a:lnTo>
                    <a:pt x="6" y="221"/>
                  </a:lnTo>
                  <a:lnTo>
                    <a:pt x="2" y="226"/>
                  </a:lnTo>
                  <a:lnTo>
                    <a:pt x="0" y="233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38"/>
                  </a:lnTo>
                  <a:lnTo>
                    <a:pt x="3" y="239"/>
                  </a:lnTo>
                  <a:lnTo>
                    <a:pt x="7" y="239"/>
                  </a:lnTo>
                  <a:lnTo>
                    <a:pt x="9" y="238"/>
                  </a:lnTo>
                  <a:lnTo>
                    <a:pt x="10" y="235"/>
                  </a:lnTo>
                  <a:lnTo>
                    <a:pt x="10" y="235"/>
                  </a:lnTo>
                  <a:lnTo>
                    <a:pt x="14" y="229"/>
                  </a:lnTo>
                  <a:lnTo>
                    <a:pt x="19" y="222"/>
                  </a:lnTo>
                  <a:lnTo>
                    <a:pt x="26" y="216"/>
                  </a:lnTo>
                  <a:lnTo>
                    <a:pt x="34" y="211"/>
                  </a:lnTo>
                  <a:lnTo>
                    <a:pt x="49" y="201"/>
                  </a:lnTo>
                  <a:lnTo>
                    <a:pt x="62" y="194"/>
                  </a:lnTo>
                  <a:lnTo>
                    <a:pt x="62" y="194"/>
                  </a:lnTo>
                  <a:lnTo>
                    <a:pt x="83" y="178"/>
                  </a:lnTo>
                  <a:lnTo>
                    <a:pt x="103" y="161"/>
                  </a:lnTo>
                  <a:lnTo>
                    <a:pt x="124" y="145"/>
                  </a:lnTo>
                  <a:lnTo>
                    <a:pt x="145" y="130"/>
                  </a:lnTo>
                  <a:lnTo>
                    <a:pt x="145" y="130"/>
                  </a:lnTo>
                  <a:lnTo>
                    <a:pt x="187" y="102"/>
                  </a:lnTo>
                  <a:lnTo>
                    <a:pt x="228" y="73"/>
                  </a:lnTo>
                  <a:lnTo>
                    <a:pt x="249" y="59"/>
                  </a:lnTo>
                  <a:lnTo>
                    <a:pt x="269" y="43"/>
                  </a:lnTo>
                  <a:lnTo>
                    <a:pt x="287" y="26"/>
                  </a:lnTo>
                  <a:lnTo>
                    <a:pt x="306" y="9"/>
                  </a:lnTo>
                  <a:lnTo>
                    <a:pt x="306" y="9"/>
                  </a:lnTo>
                  <a:lnTo>
                    <a:pt x="307" y="8"/>
                  </a:lnTo>
                  <a:lnTo>
                    <a:pt x="307" y="5"/>
                  </a:lnTo>
                  <a:lnTo>
                    <a:pt x="306" y="1"/>
                  </a:lnTo>
                  <a:lnTo>
                    <a:pt x="302" y="0"/>
                  </a:lnTo>
                  <a:lnTo>
                    <a:pt x="300" y="0"/>
                  </a:lnTo>
                  <a:lnTo>
                    <a:pt x="298" y="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5" name="Freeform 391"/>
            <p:cNvSpPr/>
            <p:nvPr/>
          </p:nvSpPr>
          <p:spPr bwMode="auto">
            <a:xfrm>
              <a:off x="5329239" y="1193801"/>
              <a:ext cx="87313" cy="68263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210" y="0"/>
                </a:cxn>
                <a:cxn ang="0">
                  <a:pos x="203" y="2"/>
                </a:cxn>
                <a:cxn ang="0">
                  <a:pos x="193" y="5"/>
                </a:cxn>
                <a:cxn ang="0">
                  <a:pos x="176" y="13"/>
                </a:cxn>
                <a:cxn ang="0">
                  <a:pos x="161" y="22"/>
                </a:cxn>
                <a:cxn ang="0">
                  <a:pos x="145" y="34"/>
                </a:cxn>
                <a:cxn ang="0">
                  <a:pos x="116" y="59"/>
                </a:cxn>
                <a:cxn ang="0">
                  <a:pos x="87" y="81"/>
                </a:cxn>
                <a:cxn ang="0">
                  <a:pos x="87" y="81"/>
                </a:cxn>
                <a:cxn ang="0">
                  <a:pos x="56" y="106"/>
                </a:cxn>
                <a:cxn ang="0">
                  <a:pos x="40" y="119"/>
                </a:cxn>
                <a:cxn ang="0">
                  <a:pos x="26" y="133"/>
                </a:cxn>
                <a:cxn ang="0">
                  <a:pos x="26" y="133"/>
                </a:cxn>
                <a:cxn ang="0">
                  <a:pos x="12" y="146"/>
                </a:cxn>
                <a:cxn ang="0">
                  <a:pos x="5" y="154"/>
                </a:cxn>
                <a:cxn ang="0">
                  <a:pos x="0" y="163"/>
                </a:cxn>
                <a:cxn ang="0">
                  <a:pos x="0" y="163"/>
                </a:cxn>
                <a:cxn ang="0">
                  <a:pos x="0" y="166"/>
                </a:cxn>
                <a:cxn ang="0">
                  <a:pos x="1" y="169"/>
                </a:cxn>
                <a:cxn ang="0">
                  <a:pos x="1" y="169"/>
                </a:cxn>
                <a:cxn ang="0">
                  <a:pos x="2" y="170"/>
                </a:cxn>
                <a:cxn ang="0">
                  <a:pos x="2" y="170"/>
                </a:cxn>
                <a:cxn ang="0">
                  <a:pos x="5" y="171"/>
                </a:cxn>
                <a:cxn ang="0">
                  <a:pos x="6" y="171"/>
                </a:cxn>
                <a:cxn ang="0">
                  <a:pos x="10" y="169"/>
                </a:cxn>
                <a:cxn ang="0">
                  <a:pos x="12" y="167"/>
                </a:cxn>
                <a:cxn ang="0">
                  <a:pos x="13" y="166"/>
                </a:cxn>
                <a:cxn ang="0">
                  <a:pos x="12" y="163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02" y="85"/>
                </a:cxn>
                <a:cxn ang="0">
                  <a:pos x="102" y="85"/>
                </a:cxn>
                <a:cxn ang="0">
                  <a:pos x="127" y="64"/>
                </a:cxn>
                <a:cxn ang="0">
                  <a:pos x="154" y="42"/>
                </a:cxn>
                <a:cxn ang="0">
                  <a:pos x="169" y="31"/>
                </a:cxn>
                <a:cxn ang="0">
                  <a:pos x="183" y="22"/>
                </a:cxn>
                <a:cxn ang="0">
                  <a:pos x="197" y="16"/>
                </a:cxn>
                <a:cxn ang="0">
                  <a:pos x="213" y="12"/>
                </a:cxn>
                <a:cxn ang="0">
                  <a:pos x="213" y="12"/>
                </a:cxn>
                <a:cxn ang="0">
                  <a:pos x="216" y="10"/>
                </a:cxn>
                <a:cxn ang="0">
                  <a:pos x="217" y="9"/>
                </a:cxn>
                <a:cxn ang="0">
                  <a:pos x="218" y="6"/>
                </a:cxn>
                <a:cxn ang="0">
                  <a:pos x="217" y="5"/>
                </a:cxn>
                <a:cxn ang="0">
                  <a:pos x="216" y="1"/>
                </a:cxn>
                <a:cxn ang="0">
                  <a:pos x="213" y="0"/>
                </a:cxn>
                <a:cxn ang="0">
                  <a:pos x="210" y="0"/>
                </a:cxn>
                <a:cxn ang="0">
                  <a:pos x="210" y="0"/>
                </a:cxn>
              </a:cxnLst>
              <a:rect l="0" t="0" r="r" b="b"/>
              <a:pathLst>
                <a:path w="218" h="171">
                  <a:moveTo>
                    <a:pt x="210" y="0"/>
                  </a:moveTo>
                  <a:lnTo>
                    <a:pt x="210" y="0"/>
                  </a:lnTo>
                  <a:lnTo>
                    <a:pt x="203" y="2"/>
                  </a:lnTo>
                  <a:lnTo>
                    <a:pt x="193" y="5"/>
                  </a:lnTo>
                  <a:lnTo>
                    <a:pt x="176" y="13"/>
                  </a:lnTo>
                  <a:lnTo>
                    <a:pt x="161" y="22"/>
                  </a:lnTo>
                  <a:lnTo>
                    <a:pt x="145" y="34"/>
                  </a:lnTo>
                  <a:lnTo>
                    <a:pt x="116" y="59"/>
                  </a:lnTo>
                  <a:lnTo>
                    <a:pt x="87" y="81"/>
                  </a:lnTo>
                  <a:lnTo>
                    <a:pt x="87" y="81"/>
                  </a:lnTo>
                  <a:lnTo>
                    <a:pt x="56" y="106"/>
                  </a:lnTo>
                  <a:lnTo>
                    <a:pt x="40" y="119"/>
                  </a:lnTo>
                  <a:lnTo>
                    <a:pt x="26" y="133"/>
                  </a:lnTo>
                  <a:lnTo>
                    <a:pt x="26" y="133"/>
                  </a:lnTo>
                  <a:lnTo>
                    <a:pt x="12" y="146"/>
                  </a:lnTo>
                  <a:lnTo>
                    <a:pt x="5" y="154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166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2" y="170"/>
                  </a:lnTo>
                  <a:lnTo>
                    <a:pt x="2" y="170"/>
                  </a:lnTo>
                  <a:lnTo>
                    <a:pt x="5" y="171"/>
                  </a:lnTo>
                  <a:lnTo>
                    <a:pt x="6" y="171"/>
                  </a:lnTo>
                  <a:lnTo>
                    <a:pt x="10" y="169"/>
                  </a:lnTo>
                  <a:lnTo>
                    <a:pt x="12" y="167"/>
                  </a:lnTo>
                  <a:lnTo>
                    <a:pt x="13" y="166"/>
                  </a:lnTo>
                  <a:lnTo>
                    <a:pt x="12" y="163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02" y="85"/>
                  </a:lnTo>
                  <a:lnTo>
                    <a:pt x="102" y="85"/>
                  </a:lnTo>
                  <a:lnTo>
                    <a:pt x="127" y="64"/>
                  </a:lnTo>
                  <a:lnTo>
                    <a:pt x="154" y="42"/>
                  </a:lnTo>
                  <a:lnTo>
                    <a:pt x="169" y="31"/>
                  </a:lnTo>
                  <a:lnTo>
                    <a:pt x="183" y="22"/>
                  </a:lnTo>
                  <a:lnTo>
                    <a:pt x="197" y="16"/>
                  </a:lnTo>
                  <a:lnTo>
                    <a:pt x="213" y="12"/>
                  </a:lnTo>
                  <a:lnTo>
                    <a:pt x="213" y="12"/>
                  </a:lnTo>
                  <a:lnTo>
                    <a:pt x="216" y="10"/>
                  </a:lnTo>
                  <a:lnTo>
                    <a:pt x="217" y="9"/>
                  </a:lnTo>
                  <a:lnTo>
                    <a:pt x="218" y="6"/>
                  </a:lnTo>
                  <a:lnTo>
                    <a:pt x="217" y="5"/>
                  </a:lnTo>
                  <a:lnTo>
                    <a:pt x="216" y="1"/>
                  </a:lnTo>
                  <a:lnTo>
                    <a:pt x="213" y="0"/>
                  </a:lnTo>
                  <a:lnTo>
                    <a:pt x="210" y="0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6" name="Freeform 392"/>
            <p:cNvSpPr/>
            <p:nvPr/>
          </p:nvSpPr>
          <p:spPr bwMode="auto">
            <a:xfrm>
              <a:off x="5395914" y="1125538"/>
              <a:ext cx="141288" cy="26988"/>
            </a:xfrm>
            <a:custGeom>
              <a:avLst/>
              <a:gdLst/>
              <a:ahLst/>
              <a:cxnLst>
                <a:cxn ang="0">
                  <a:pos x="348" y="0"/>
                </a:cxn>
                <a:cxn ang="0">
                  <a:pos x="348" y="0"/>
                </a:cxn>
                <a:cxn ang="0">
                  <a:pos x="326" y="2"/>
                </a:cxn>
                <a:cxn ang="0">
                  <a:pos x="305" y="5"/>
                </a:cxn>
                <a:cxn ang="0">
                  <a:pos x="263" y="14"/>
                </a:cxn>
                <a:cxn ang="0">
                  <a:pos x="221" y="23"/>
                </a:cxn>
                <a:cxn ang="0">
                  <a:pos x="199" y="27"/>
                </a:cxn>
                <a:cxn ang="0">
                  <a:pos x="178" y="30"/>
                </a:cxn>
                <a:cxn ang="0">
                  <a:pos x="178" y="30"/>
                </a:cxn>
                <a:cxn ang="0">
                  <a:pos x="156" y="32"/>
                </a:cxn>
                <a:cxn ang="0">
                  <a:pos x="135" y="36"/>
                </a:cxn>
                <a:cxn ang="0">
                  <a:pos x="92" y="45"/>
                </a:cxn>
                <a:cxn ang="0">
                  <a:pos x="49" y="53"/>
                </a:cxn>
                <a:cxn ang="0">
                  <a:pos x="28" y="56"/>
                </a:cxn>
                <a:cxn ang="0">
                  <a:pos x="5" y="57"/>
                </a:cxn>
                <a:cxn ang="0">
                  <a:pos x="5" y="57"/>
                </a:cxn>
                <a:cxn ang="0">
                  <a:pos x="3" y="57"/>
                </a:cxn>
                <a:cxn ang="0">
                  <a:pos x="2" y="58"/>
                </a:cxn>
                <a:cxn ang="0">
                  <a:pos x="0" y="62"/>
                </a:cxn>
                <a:cxn ang="0">
                  <a:pos x="2" y="66"/>
                </a:cxn>
                <a:cxn ang="0">
                  <a:pos x="3" y="68"/>
                </a:cxn>
                <a:cxn ang="0">
                  <a:pos x="5" y="69"/>
                </a:cxn>
                <a:cxn ang="0">
                  <a:pos x="16" y="69"/>
                </a:cxn>
                <a:cxn ang="0">
                  <a:pos x="16" y="69"/>
                </a:cxn>
                <a:cxn ang="0">
                  <a:pos x="20" y="68"/>
                </a:cxn>
                <a:cxn ang="0">
                  <a:pos x="20" y="68"/>
                </a:cxn>
                <a:cxn ang="0">
                  <a:pos x="38" y="66"/>
                </a:cxn>
                <a:cxn ang="0">
                  <a:pos x="58" y="64"/>
                </a:cxn>
                <a:cxn ang="0">
                  <a:pos x="94" y="57"/>
                </a:cxn>
                <a:cxn ang="0">
                  <a:pos x="132" y="49"/>
                </a:cxn>
                <a:cxn ang="0">
                  <a:pos x="170" y="41"/>
                </a:cxn>
                <a:cxn ang="0">
                  <a:pos x="170" y="41"/>
                </a:cxn>
                <a:cxn ang="0">
                  <a:pos x="215" y="34"/>
                </a:cxn>
                <a:cxn ang="0">
                  <a:pos x="259" y="24"/>
                </a:cxn>
                <a:cxn ang="0">
                  <a:pos x="304" y="17"/>
                </a:cxn>
                <a:cxn ang="0">
                  <a:pos x="326" y="14"/>
                </a:cxn>
                <a:cxn ang="0">
                  <a:pos x="348" y="11"/>
                </a:cxn>
                <a:cxn ang="0">
                  <a:pos x="348" y="11"/>
                </a:cxn>
                <a:cxn ang="0">
                  <a:pos x="350" y="10"/>
                </a:cxn>
                <a:cxn ang="0">
                  <a:pos x="352" y="9"/>
                </a:cxn>
                <a:cxn ang="0">
                  <a:pos x="353" y="5"/>
                </a:cxn>
                <a:cxn ang="0">
                  <a:pos x="353" y="3"/>
                </a:cxn>
                <a:cxn ang="0">
                  <a:pos x="352" y="1"/>
                </a:cxn>
                <a:cxn ang="0">
                  <a:pos x="350" y="0"/>
                </a:cxn>
                <a:cxn ang="0">
                  <a:pos x="348" y="0"/>
                </a:cxn>
                <a:cxn ang="0">
                  <a:pos x="348" y="0"/>
                </a:cxn>
              </a:cxnLst>
              <a:rect l="0" t="0" r="r" b="b"/>
              <a:pathLst>
                <a:path w="353" h="69">
                  <a:moveTo>
                    <a:pt x="348" y="0"/>
                  </a:moveTo>
                  <a:lnTo>
                    <a:pt x="348" y="0"/>
                  </a:lnTo>
                  <a:lnTo>
                    <a:pt x="326" y="2"/>
                  </a:lnTo>
                  <a:lnTo>
                    <a:pt x="305" y="5"/>
                  </a:lnTo>
                  <a:lnTo>
                    <a:pt x="263" y="14"/>
                  </a:lnTo>
                  <a:lnTo>
                    <a:pt x="221" y="23"/>
                  </a:lnTo>
                  <a:lnTo>
                    <a:pt x="199" y="27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56" y="32"/>
                  </a:lnTo>
                  <a:lnTo>
                    <a:pt x="135" y="36"/>
                  </a:lnTo>
                  <a:lnTo>
                    <a:pt x="92" y="45"/>
                  </a:lnTo>
                  <a:lnTo>
                    <a:pt x="49" y="53"/>
                  </a:lnTo>
                  <a:lnTo>
                    <a:pt x="28" y="56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3" y="57"/>
                  </a:lnTo>
                  <a:lnTo>
                    <a:pt x="2" y="58"/>
                  </a:lnTo>
                  <a:lnTo>
                    <a:pt x="0" y="62"/>
                  </a:lnTo>
                  <a:lnTo>
                    <a:pt x="2" y="66"/>
                  </a:lnTo>
                  <a:lnTo>
                    <a:pt x="3" y="68"/>
                  </a:lnTo>
                  <a:lnTo>
                    <a:pt x="5" y="69"/>
                  </a:lnTo>
                  <a:lnTo>
                    <a:pt x="16" y="69"/>
                  </a:lnTo>
                  <a:lnTo>
                    <a:pt x="16" y="69"/>
                  </a:lnTo>
                  <a:lnTo>
                    <a:pt x="20" y="68"/>
                  </a:lnTo>
                  <a:lnTo>
                    <a:pt x="20" y="68"/>
                  </a:lnTo>
                  <a:lnTo>
                    <a:pt x="38" y="66"/>
                  </a:lnTo>
                  <a:lnTo>
                    <a:pt x="58" y="64"/>
                  </a:lnTo>
                  <a:lnTo>
                    <a:pt x="94" y="57"/>
                  </a:lnTo>
                  <a:lnTo>
                    <a:pt x="132" y="49"/>
                  </a:lnTo>
                  <a:lnTo>
                    <a:pt x="170" y="41"/>
                  </a:lnTo>
                  <a:lnTo>
                    <a:pt x="170" y="41"/>
                  </a:lnTo>
                  <a:lnTo>
                    <a:pt x="215" y="34"/>
                  </a:lnTo>
                  <a:lnTo>
                    <a:pt x="259" y="24"/>
                  </a:lnTo>
                  <a:lnTo>
                    <a:pt x="304" y="17"/>
                  </a:lnTo>
                  <a:lnTo>
                    <a:pt x="326" y="14"/>
                  </a:lnTo>
                  <a:lnTo>
                    <a:pt x="348" y="11"/>
                  </a:lnTo>
                  <a:lnTo>
                    <a:pt x="348" y="11"/>
                  </a:lnTo>
                  <a:lnTo>
                    <a:pt x="350" y="10"/>
                  </a:lnTo>
                  <a:lnTo>
                    <a:pt x="352" y="9"/>
                  </a:lnTo>
                  <a:lnTo>
                    <a:pt x="353" y="5"/>
                  </a:lnTo>
                  <a:lnTo>
                    <a:pt x="353" y="3"/>
                  </a:lnTo>
                  <a:lnTo>
                    <a:pt x="352" y="1"/>
                  </a:lnTo>
                  <a:lnTo>
                    <a:pt x="350" y="0"/>
                  </a:lnTo>
                  <a:lnTo>
                    <a:pt x="348" y="0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7" name="Freeform 393"/>
            <p:cNvSpPr/>
            <p:nvPr/>
          </p:nvSpPr>
          <p:spPr bwMode="auto">
            <a:xfrm>
              <a:off x="5421314" y="1193801"/>
              <a:ext cx="92075" cy="20638"/>
            </a:xfrm>
            <a:custGeom>
              <a:avLst/>
              <a:gdLst/>
              <a:ahLst/>
              <a:cxnLst>
                <a:cxn ang="0">
                  <a:pos x="225" y="1"/>
                </a:cxn>
                <a:cxn ang="0">
                  <a:pos x="225" y="1"/>
                </a:cxn>
                <a:cxn ang="0">
                  <a:pos x="217" y="4"/>
                </a:cxn>
                <a:cxn ang="0">
                  <a:pos x="209" y="5"/>
                </a:cxn>
                <a:cxn ang="0">
                  <a:pos x="194" y="5"/>
                </a:cxn>
                <a:cxn ang="0">
                  <a:pos x="194" y="5"/>
                </a:cxn>
                <a:cxn ang="0">
                  <a:pos x="179" y="6"/>
                </a:cxn>
                <a:cxn ang="0">
                  <a:pos x="166" y="10"/>
                </a:cxn>
                <a:cxn ang="0">
                  <a:pos x="139" y="17"/>
                </a:cxn>
                <a:cxn ang="0">
                  <a:pos x="139" y="17"/>
                </a:cxn>
                <a:cxn ang="0">
                  <a:pos x="72" y="31"/>
                </a:cxn>
                <a:cxn ang="0">
                  <a:pos x="38" y="36"/>
                </a:cxn>
                <a:cxn ang="0">
                  <a:pos x="22" y="39"/>
                </a:cxn>
                <a:cxn ang="0">
                  <a:pos x="5" y="40"/>
                </a:cxn>
                <a:cxn ang="0">
                  <a:pos x="5" y="40"/>
                </a:cxn>
                <a:cxn ang="0">
                  <a:pos x="3" y="40"/>
                </a:cxn>
                <a:cxn ang="0">
                  <a:pos x="1" y="42"/>
                </a:cxn>
                <a:cxn ang="0">
                  <a:pos x="0" y="46"/>
                </a:cxn>
                <a:cxn ang="0">
                  <a:pos x="1" y="50"/>
                </a:cxn>
                <a:cxn ang="0">
                  <a:pos x="3" y="51"/>
                </a:cxn>
                <a:cxn ang="0">
                  <a:pos x="5" y="51"/>
                </a:cxn>
                <a:cxn ang="0">
                  <a:pos x="5" y="51"/>
                </a:cxn>
                <a:cxn ang="0">
                  <a:pos x="21" y="51"/>
                </a:cxn>
                <a:cxn ang="0">
                  <a:pos x="37" y="48"/>
                </a:cxn>
                <a:cxn ang="0">
                  <a:pos x="68" y="43"/>
                </a:cxn>
                <a:cxn ang="0">
                  <a:pos x="131" y="30"/>
                </a:cxn>
                <a:cxn ang="0">
                  <a:pos x="131" y="30"/>
                </a:cxn>
                <a:cxn ang="0">
                  <a:pos x="166" y="22"/>
                </a:cxn>
                <a:cxn ang="0">
                  <a:pos x="184" y="18"/>
                </a:cxn>
                <a:cxn ang="0">
                  <a:pos x="201" y="17"/>
                </a:cxn>
                <a:cxn ang="0">
                  <a:pos x="201" y="17"/>
                </a:cxn>
                <a:cxn ang="0">
                  <a:pos x="217" y="16"/>
                </a:cxn>
                <a:cxn ang="0">
                  <a:pos x="224" y="14"/>
                </a:cxn>
                <a:cxn ang="0">
                  <a:pos x="230" y="10"/>
                </a:cxn>
                <a:cxn ang="0">
                  <a:pos x="230" y="10"/>
                </a:cxn>
                <a:cxn ang="0">
                  <a:pos x="233" y="9"/>
                </a:cxn>
                <a:cxn ang="0">
                  <a:pos x="233" y="6"/>
                </a:cxn>
                <a:cxn ang="0">
                  <a:pos x="233" y="2"/>
                </a:cxn>
                <a:cxn ang="0">
                  <a:pos x="229" y="0"/>
                </a:cxn>
                <a:cxn ang="0">
                  <a:pos x="228" y="0"/>
                </a:cxn>
                <a:cxn ang="0">
                  <a:pos x="225" y="1"/>
                </a:cxn>
                <a:cxn ang="0">
                  <a:pos x="225" y="1"/>
                </a:cxn>
              </a:cxnLst>
              <a:rect l="0" t="0" r="r" b="b"/>
              <a:pathLst>
                <a:path w="233" h="51">
                  <a:moveTo>
                    <a:pt x="225" y="1"/>
                  </a:moveTo>
                  <a:lnTo>
                    <a:pt x="225" y="1"/>
                  </a:lnTo>
                  <a:lnTo>
                    <a:pt x="217" y="4"/>
                  </a:lnTo>
                  <a:lnTo>
                    <a:pt x="209" y="5"/>
                  </a:lnTo>
                  <a:lnTo>
                    <a:pt x="194" y="5"/>
                  </a:lnTo>
                  <a:lnTo>
                    <a:pt x="194" y="5"/>
                  </a:lnTo>
                  <a:lnTo>
                    <a:pt x="179" y="6"/>
                  </a:lnTo>
                  <a:lnTo>
                    <a:pt x="166" y="10"/>
                  </a:lnTo>
                  <a:lnTo>
                    <a:pt x="139" y="17"/>
                  </a:lnTo>
                  <a:lnTo>
                    <a:pt x="139" y="17"/>
                  </a:lnTo>
                  <a:lnTo>
                    <a:pt x="72" y="31"/>
                  </a:lnTo>
                  <a:lnTo>
                    <a:pt x="38" y="36"/>
                  </a:lnTo>
                  <a:lnTo>
                    <a:pt x="22" y="39"/>
                  </a:lnTo>
                  <a:lnTo>
                    <a:pt x="5" y="40"/>
                  </a:lnTo>
                  <a:lnTo>
                    <a:pt x="5" y="40"/>
                  </a:lnTo>
                  <a:lnTo>
                    <a:pt x="3" y="40"/>
                  </a:lnTo>
                  <a:lnTo>
                    <a:pt x="1" y="42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1"/>
                  </a:lnTo>
                  <a:lnTo>
                    <a:pt x="5" y="51"/>
                  </a:lnTo>
                  <a:lnTo>
                    <a:pt x="5" y="51"/>
                  </a:lnTo>
                  <a:lnTo>
                    <a:pt x="21" y="51"/>
                  </a:lnTo>
                  <a:lnTo>
                    <a:pt x="37" y="48"/>
                  </a:lnTo>
                  <a:lnTo>
                    <a:pt x="68" y="43"/>
                  </a:lnTo>
                  <a:lnTo>
                    <a:pt x="131" y="30"/>
                  </a:lnTo>
                  <a:lnTo>
                    <a:pt x="131" y="30"/>
                  </a:lnTo>
                  <a:lnTo>
                    <a:pt x="166" y="22"/>
                  </a:lnTo>
                  <a:lnTo>
                    <a:pt x="184" y="18"/>
                  </a:lnTo>
                  <a:lnTo>
                    <a:pt x="201" y="17"/>
                  </a:lnTo>
                  <a:lnTo>
                    <a:pt x="201" y="17"/>
                  </a:lnTo>
                  <a:lnTo>
                    <a:pt x="217" y="16"/>
                  </a:lnTo>
                  <a:lnTo>
                    <a:pt x="224" y="14"/>
                  </a:lnTo>
                  <a:lnTo>
                    <a:pt x="230" y="10"/>
                  </a:lnTo>
                  <a:lnTo>
                    <a:pt x="230" y="10"/>
                  </a:lnTo>
                  <a:lnTo>
                    <a:pt x="233" y="9"/>
                  </a:lnTo>
                  <a:lnTo>
                    <a:pt x="233" y="6"/>
                  </a:lnTo>
                  <a:lnTo>
                    <a:pt x="233" y="2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5" y="1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8" name="Freeform 394"/>
            <p:cNvSpPr/>
            <p:nvPr/>
          </p:nvSpPr>
          <p:spPr bwMode="auto">
            <a:xfrm>
              <a:off x="5537201" y="1117601"/>
              <a:ext cx="44450" cy="11113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57" y="11"/>
                </a:cxn>
                <a:cxn ang="0">
                  <a:pos x="32" y="15"/>
                </a:cxn>
                <a:cxn ang="0">
                  <a:pos x="6" y="17"/>
                </a:cxn>
                <a:cxn ang="0">
                  <a:pos x="6" y="17"/>
                </a:cxn>
                <a:cxn ang="0">
                  <a:pos x="4" y="17"/>
                </a:cxn>
                <a:cxn ang="0">
                  <a:pos x="2" y="19"/>
                </a:cxn>
                <a:cxn ang="0">
                  <a:pos x="0" y="23"/>
                </a:cxn>
                <a:cxn ang="0">
                  <a:pos x="2" y="26"/>
                </a:cxn>
                <a:cxn ang="0">
                  <a:pos x="4" y="28"/>
                </a:cxn>
                <a:cxn ang="0">
                  <a:pos x="6" y="29"/>
                </a:cxn>
                <a:cxn ang="0">
                  <a:pos x="6" y="29"/>
                </a:cxn>
                <a:cxn ang="0">
                  <a:pos x="20" y="28"/>
                </a:cxn>
                <a:cxn ang="0">
                  <a:pos x="33" y="26"/>
                </a:cxn>
                <a:cxn ang="0">
                  <a:pos x="58" y="21"/>
                </a:cxn>
                <a:cxn ang="0">
                  <a:pos x="110" y="11"/>
                </a:cxn>
                <a:cxn ang="0">
                  <a:pos x="110" y="11"/>
                </a:cxn>
                <a:cxn ang="0">
                  <a:pos x="113" y="11"/>
                </a:cxn>
                <a:cxn ang="0">
                  <a:pos x="114" y="8"/>
                </a:cxn>
                <a:cxn ang="0">
                  <a:pos x="114" y="7"/>
                </a:cxn>
                <a:cxn ang="0">
                  <a:pos x="114" y="4"/>
                </a:cxn>
                <a:cxn ang="0">
                  <a:pos x="112" y="2"/>
                </a:cxn>
                <a:cxn ang="0">
                  <a:pos x="110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14" h="29">
                  <a:moveTo>
                    <a:pt x="108" y="0"/>
                  </a:moveTo>
                  <a:lnTo>
                    <a:pt x="108" y="0"/>
                  </a:lnTo>
                  <a:lnTo>
                    <a:pt x="57" y="11"/>
                  </a:lnTo>
                  <a:lnTo>
                    <a:pt x="32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4" y="17"/>
                  </a:lnTo>
                  <a:lnTo>
                    <a:pt x="2" y="19"/>
                  </a:lnTo>
                  <a:lnTo>
                    <a:pt x="0" y="23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20" y="28"/>
                  </a:lnTo>
                  <a:lnTo>
                    <a:pt x="33" y="26"/>
                  </a:lnTo>
                  <a:lnTo>
                    <a:pt x="58" y="21"/>
                  </a:lnTo>
                  <a:lnTo>
                    <a:pt x="110" y="11"/>
                  </a:lnTo>
                  <a:lnTo>
                    <a:pt x="110" y="11"/>
                  </a:lnTo>
                  <a:lnTo>
                    <a:pt x="113" y="11"/>
                  </a:lnTo>
                  <a:lnTo>
                    <a:pt x="114" y="8"/>
                  </a:lnTo>
                  <a:lnTo>
                    <a:pt x="114" y="7"/>
                  </a:lnTo>
                  <a:lnTo>
                    <a:pt x="114" y="4"/>
                  </a:lnTo>
                  <a:lnTo>
                    <a:pt x="112" y="2"/>
                  </a:lnTo>
                  <a:lnTo>
                    <a:pt x="110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9" name="Freeform 395"/>
            <p:cNvSpPr/>
            <p:nvPr/>
          </p:nvSpPr>
          <p:spPr bwMode="auto">
            <a:xfrm>
              <a:off x="5481639" y="1184276"/>
              <a:ext cx="198438" cy="82550"/>
            </a:xfrm>
            <a:custGeom>
              <a:avLst/>
              <a:gdLst/>
              <a:ahLst/>
              <a:cxnLst>
                <a:cxn ang="0">
                  <a:pos x="492" y="0"/>
                </a:cxn>
                <a:cxn ang="0">
                  <a:pos x="492" y="0"/>
                </a:cxn>
                <a:cxn ang="0">
                  <a:pos x="478" y="1"/>
                </a:cxn>
                <a:cxn ang="0">
                  <a:pos x="463" y="5"/>
                </a:cxn>
                <a:cxn ang="0">
                  <a:pos x="449" y="10"/>
                </a:cxn>
                <a:cxn ang="0">
                  <a:pos x="434" y="15"/>
                </a:cxn>
                <a:cxn ang="0">
                  <a:pos x="407" y="28"/>
                </a:cxn>
                <a:cxn ang="0">
                  <a:pos x="381" y="40"/>
                </a:cxn>
                <a:cxn ang="0">
                  <a:pos x="381" y="40"/>
                </a:cxn>
                <a:cxn ang="0">
                  <a:pos x="314" y="66"/>
                </a:cxn>
                <a:cxn ang="0">
                  <a:pos x="247" y="91"/>
                </a:cxn>
                <a:cxn ang="0">
                  <a:pos x="247" y="91"/>
                </a:cxn>
                <a:cxn ang="0">
                  <a:pos x="188" y="113"/>
                </a:cxn>
                <a:cxn ang="0">
                  <a:pos x="158" y="125"/>
                </a:cxn>
                <a:cxn ang="0">
                  <a:pos x="128" y="137"/>
                </a:cxn>
                <a:cxn ang="0">
                  <a:pos x="128" y="137"/>
                </a:cxn>
                <a:cxn ang="0">
                  <a:pos x="114" y="145"/>
                </a:cxn>
                <a:cxn ang="0">
                  <a:pos x="98" y="153"/>
                </a:cxn>
                <a:cxn ang="0">
                  <a:pos x="68" y="170"/>
                </a:cxn>
                <a:cxn ang="0">
                  <a:pos x="54" y="177"/>
                </a:cxn>
                <a:cxn ang="0">
                  <a:pos x="38" y="184"/>
                </a:cxn>
                <a:cxn ang="0">
                  <a:pos x="21" y="189"/>
                </a:cxn>
                <a:cxn ang="0">
                  <a:pos x="4" y="193"/>
                </a:cxn>
                <a:cxn ang="0">
                  <a:pos x="4" y="193"/>
                </a:cxn>
                <a:cxn ang="0">
                  <a:pos x="3" y="194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3" y="204"/>
                </a:cxn>
                <a:cxn ang="0">
                  <a:pos x="5" y="205"/>
                </a:cxn>
                <a:cxn ang="0">
                  <a:pos x="8" y="205"/>
                </a:cxn>
                <a:cxn ang="0">
                  <a:pos x="8" y="205"/>
                </a:cxn>
                <a:cxn ang="0">
                  <a:pos x="21" y="201"/>
                </a:cxn>
                <a:cxn ang="0">
                  <a:pos x="35" y="197"/>
                </a:cxn>
                <a:cxn ang="0">
                  <a:pos x="48" y="192"/>
                </a:cxn>
                <a:cxn ang="0">
                  <a:pos x="62" y="187"/>
                </a:cxn>
                <a:cxn ang="0">
                  <a:pos x="86" y="172"/>
                </a:cxn>
                <a:cxn ang="0">
                  <a:pos x="110" y="159"/>
                </a:cxn>
                <a:cxn ang="0">
                  <a:pos x="110" y="159"/>
                </a:cxn>
                <a:cxn ang="0">
                  <a:pos x="126" y="151"/>
                </a:cxn>
                <a:cxn ang="0">
                  <a:pos x="140" y="145"/>
                </a:cxn>
                <a:cxn ang="0">
                  <a:pos x="171" y="132"/>
                </a:cxn>
                <a:cxn ang="0">
                  <a:pos x="203" y="121"/>
                </a:cxn>
                <a:cxn ang="0">
                  <a:pos x="233" y="109"/>
                </a:cxn>
                <a:cxn ang="0">
                  <a:pos x="233" y="109"/>
                </a:cxn>
                <a:cxn ang="0">
                  <a:pos x="293" y="86"/>
                </a:cxn>
                <a:cxn ang="0">
                  <a:pos x="355" y="62"/>
                </a:cxn>
                <a:cxn ang="0">
                  <a:pos x="355" y="62"/>
                </a:cxn>
                <a:cxn ang="0">
                  <a:pos x="423" y="35"/>
                </a:cxn>
                <a:cxn ang="0">
                  <a:pos x="423" y="35"/>
                </a:cxn>
                <a:cxn ang="0">
                  <a:pos x="457" y="21"/>
                </a:cxn>
                <a:cxn ang="0">
                  <a:pos x="474" y="14"/>
                </a:cxn>
                <a:cxn ang="0">
                  <a:pos x="483" y="11"/>
                </a:cxn>
                <a:cxn ang="0">
                  <a:pos x="492" y="10"/>
                </a:cxn>
                <a:cxn ang="0">
                  <a:pos x="492" y="10"/>
                </a:cxn>
                <a:cxn ang="0">
                  <a:pos x="493" y="10"/>
                </a:cxn>
                <a:cxn ang="0">
                  <a:pos x="496" y="9"/>
                </a:cxn>
                <a:cxn ang="0">
                  <a:pos x="497" y="5"/>
                </a:cxn>
                <a:cxn ang="0">
                  <a:pos x="497" y="2"/>
                </a:cxn>
                <a:cxn ang="0">
                  <a:pos x="496" y="1"/>
                </a:cxn>
                <a:cxn ang="0">
                  <a:pos x="493" y="0"/>
                </a:cxn>
                <a:cxn ang="0">
                  <a:pos x="492" y="0"/>
                </a:cxn>
                <a:cxn ang="0">
                  <a:pos x="492" y="0"/>
                </a:cxn>
              </a:cxnLst>
              <a:rect l="0" t="0" r="r" b="b"/>
              <a:pathLst>
                <a:path w="497" h="205">
                  <a:moveTo>
                    <a:pt x="492" y="0"/>
                  </a:moveTo>
                  <a:lnTo>
                    <a:pt x="492" y="0"/>
                  </a:lnTo>
                  <a:lnTo>
                    <a:pt x="478" y="1"/>
                  </a:lnTo>
                  <a:lnTo>
                    <a:pt x="463" y="5"/>
                  </a:lnTo>
                  <a:lnTo>
                    <a:pt x="449" y="10"/>
                  </a:lnTo>
                  <a:lnTo>
                    <a:pt x="434" y="15"/>
                  </a:lnTo>
                  <a:lnTo>
                    <a:pt x="407" y="28"/>
                  </a:lnTo>
                  <a:lnTo>
                    <a:pt x="381" y="40"/>
                  </a:lnTo>
                  <a:lnTo>
                    <a:pt x="381" y="40"/>
                  </a:lnTo>
                  <a:lnTo>
                    <a:pt x="314" y="66"/>
                  </a:lnTo>
                  <a:lnTo>
                    <a:pt x="247" y="91"/>
                  </a:lnTo>
                  <a:lnTo>
                    <a:pt x="247" y="91"/>
                  </a:lnTo>
                  <a:lnTo>
                    <a:pt x="188" y="113"/>
                  </a:lnTo>
                  <a:lnTo>
                    <a:pt x="158" y="125"/>
                  </a:lnTo>
                  <a:lnTo>
                    <a:pt x="128" y="137"/>
                  </a:lnTo>
                  <a:lnTo>
                    <a:pt x="128" y="137"/>
                  </a:lnTo>
                  <a:lnTo>
                    <a:pt x="114" y="145"/>
                  </a:lnTo>
                  <a:lnTo>
                    <a:pt x="98" y="153"/>
                  </a:lnTo>
                  <a:lnTo>
                    <a:pt x="68" y="170"/>
                  </a:lnTo>
                  <a:lnTo>
                    <a:pt x="54" y="177"/>
                  </a:lnTo>
                  <a:lnTo>
                    <a:pt x="38" y="184"/>
                  </a:lnTo>
                  <a:lnTo>
                    <a:pt x="21" y="189"/>
                  </a:lnTo>
                  <a:lnTo>
                    <a:pt x="4" y="193"/>
                  </a:lnTo>
                  <a:lnTo>
                    <a:pt x="4" y="193"/>
                  </a:lnTo>
                  <a:lnTo>
                    <a:pt x="3" y="194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3" y="204"/>
                  </a:lnTo>
                  <a:lnTo>
                    <a:pt x="5" y="205"/>
                  </a:lnTo>
                  <a:lnTo>
                    <a:pt x="8" y="205"/>
                  </a:lnTo>
                  <a:lnTo>
                    <a:pt x="8" y="205"/>
                  </a:lnTo>
                  <a:lnTo>
                    <a:pt x="21" y="201"/>
                  </a:lnTo>
                  <a:lnTo>
                    <a:pt x="35" y="197"/>
                  </a:lnTo>
                  <a:lnTo>
                    <a:pt x="48" y="192"/>
                  </a:lnTo>
                  <a:lnTo>
                    <a:pt x="62" y="187"/>
                  </a:lnTo>
                  <a:lnTo>
                    <a:pt x="86" y="172"/>
                  </a:lnTo>
                  <a:lnTo>
                    <a:pt x="110" y="159"/>
                  </a:lnTo>
                  <a:lnTo>
                    <a:pt x="110" y="159"/>
                  </a:lnTo>
                  <a:lnTo>
                    <a:pt x="126" y="151"/>
                  </a:lnTo>
                  <a:lnTo>
                    <a:pt x="140" y="145"/>
                  </a:lnTo>
                  <a:lnTo>
                    <a:pt x="171" y="132"/>
                  </a:lnTo>
                  <a:lnTo>
                    <a:pt x="203" y="121"/>
                  </a:lnTo>
                  <a:lnTo>
                    <a:pt x="233" y="109"/>
                  </a:lnTo>
                  <a:lnTo>
                    <a:pt x="233" y="109"/>
                  </a:lnTo>
                  <a:lnTo>
                    <a:pt x="293" y="86"/>
                  </a:lnTo>
                  <a:lnTo>
                    <a:pt x="355" y="62"/>
                  </a:lnTo>
                  <a:lnTo>
                    <a:pt x="355" y="62"/>
                  </a:lnTo>
                  <a:lnTo>
                    <a:pt x="423" y="35"/>
                  </a:lnTo>
                  <a:lnTo>
                    <a:pt x="423" y="35"/>
                  </a:lnTo>
                  <a:lnTo>
                    <a:pt x="457" y="21"/>
                  </a:lnTo>
                  <a:lnTo>
                    <a:pt x="474" y="14"/>
                  </a:lnTo>
                  <a:lnTo>
                    <a:pt x="483" y="11"/>
                  </a:lnTo>
                  <a:lnTo>
                    <a:pt x="492" y="10"/>
                  </a:lnTo>
                  <a:lnTo>
                    <a:pt x="492" y="10"/>
                  </a:lnTo>
                  <a:lnTo>
                    <a:pt x="493" y="10"/>
                  </a:lnTo>
                  <a:lnTo>
                    <a:pt x="496" y="9"/>
                  </a:lnTo>
                  <a:lnTo>
                    <a:pt x="497" y="5"/>
                  </a:lnTo>
                  <a:lnTo>
                    <a:pt x="497" y="2"/>
                  </a:lnTo>
                  <a:lnTo>
                    <a:pt x="496" y="1"/>
                  </a:lnTo>
                  <a:lnTo>
                    <a:pt x="493" y="0"/>
                  </a:lnTo>
                  <a:lnTo>
                    <a:pt x="492" y="0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0" name="Freeform 396"/>
            <p:cNvSpPr/>
            <p:nvPr/>
          </p:nvSpPr>
          <p:spPr bwMode="auto">
            <a:xfrm>
              <a:off x="5664201" y="1103313"/>
              <a:ext cx="76200" cy="76200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186" y="0"/>
                </a:cxn>
                <a:cxn ang="0">
                  <a:pos x="178" y="3"/>
                </a:cxn>
                <a:cxn ang="0">
                  <a:pos x="171" y="7"/>
                </a:cxn>
                <a:cxn ang="0">
                  <a:pos x="166" y="12"/>
                </a:cxn>
                <a:cxn ang="0">
                  <a:pos x="161" y="19"/>
                </a:cxn>
                <a:cxn ang="0">
                  <a:pos x="161" y="19"/>
                </a:cxn>
                <a:cxn ang="0">
                  <a:pos x="135" y="49"/>
                </a:cxn>
                <a:cxn ang="0">
                  <a:pos x="107" y="77"/>
                </a:cxn>
                <a:cxn ang="0">
                  <a:pos x="107" y="77"/>
                </a:cxn>
                <a:cxn ang="0">
                  <a:pos x="82" y="105"/>
                </a:cxn>
                <a:cxn ang="0">
                  <a:pos x="57" y="134"/>
                </a:cxn>
                <a:cxn ang="0">
                  <a:pos x="44" y="147"/>
                </a:cxn>
                <a:cxn ang="0">
                  <a:pos x="31" y="160"/>
                </a:cxn>
                <a:cxn ang="0">
                  <a:pos x="17" y="173"/>
                </a:cxn>
                <a:cxn ang="0">
                  <a:pos x="3" y="183"/>
                </a:cxn>
                <a:cxn ang="0">
                  <a:pos x="3" y="183"/>
                </a:cxn>
                <a:cxn ang="0">
                  <a:pos x="0" y="185"/>
                </a:cxn>
                <a:cxn ang="0">
                  <a:pos x="0" y="187"/>
                </a:cxn>
                <a:cxn ang="0">
                  <a:pos x="0" y="191"/>
                </a:cxn>
                <a:cxn ang="0">
                  <a:pos x="4" y="194"/>
                </a:cxn>
                <a:cxn ang="0">
                  <a:pos x="5" y="194"/>
                </a:cxn>
                <a:cxn ang="0">
                  <a:pos x="8" y="193"/>
                </a:cxn>
                <a:cxn ang="0">
                  <a:pos x="8" y="193"/>
                </a:cxn>
                <a:cxn ang="0">
                  <a:pos x="20" y="185"/>
                </a:cxn>
                <a:cxn ang="0">
                  <a:pos x="31" y="174"/>
                </a:cxn>
                <a:cxn ang="0">
                  <a:pos x="54" y="153"/>
                </a:cxn>
                <a:cxn ang="0">
                  <a:pos x="74" y="131"/>
                </a:cxn>
                <a:cxn ang="0">
                  <a:pos x="94" y="109"/>
                </a:cxn>
                <a:cxn ang="0">
                  <a:pos x="94" y="109"/>
                </a:cxn>
                <a:cxn ang="0">
                  <a:pos x="140" y="55"/>
                </a:cxn>
                <a:cxn ang="0">
                  <a:pos x="140" y="55"/>
                </a:cxn>
                <a:cxn ang="0">
                  <a:pos x="150" y="43"/>
                </a:cxn>
                <a:cxn ang="0">
                  <a:pos x="162" y="30"/>
                </a:cxn>
                <a:cxn ang="0">
                  <a:pos x="169" y="24"/>
                </a:cxn>
                <a:cxn ang="0">
                  <a:pos x="175" y="17"/>
                </a:cxn>
                <a:cxn ang="0">
                  <a:pos x="183" y="13"/>
                </a:cxn>
                <a:cxn ang="0">
                  <a:pos x="190" y="11"/>
                </a:cxn>
                <a:cxn ang="0">
                  <a:pos x="190" y="11"/>
                </a:cxn>
                <a:cxn ang="0">
                  <a:pos x="191" y="9"/>
                </a:cxn>
                <a:cxn ang="0">
                  <a:pos x="192" y="8"/>
                </a:cxn>
                <a:cxn ang="0">
                  <a:pos x="194" y="7"/>
                </a:cxn>
                <a:cxn ang="0">
                  <a:pos x="194" y="4"/>
                </a:cxn>
                <a:cxn ang="0">
                  <a:pos x="191" y="0"/>
                </a:cxn>
                <a:cxn ang="0">
                  <a:pos x="188" y="0"/>
                </a:cxn>
                <a:cxn ang="0">
                  <a:pos x="186" y="0"/>
                </a:cxn>
                <a:cxn ang="0">
                  <a:pos x="186" y="0"/>
                </a:cxn>
              </a:cxnLst>
              <a:rect l="0" t="0" r="r" b="b"/>
              <a:pathLst>
                <a:path w="194" h="194">
                  <a:moveTo>
                    <a:pt x="186" y="0"/>
                  </a:moveTo>
                  <a:lnTo>
                    <a:pt x="186" y="0"/>
                  </a:lnTo>
                  <a:lnTo>
                    <a:pt x="178" y="3"/>
                  </a:lnTo>
                  <a:lnTo>
                    <a:pt x="171" y="7"/>
                  </a:lnTo>
                  <a:lnTo>
                    <a:pt x="166" y="12"/>
                  </a:lnTo>
                  <a:lnTo>
                    <a:pt x="161" y="19"/>
                  </a:lnTo>
                  <a:lnTo>
                    <a:pt x="161" y="19"/>
                  </a:lnTo>
                  <a:lnTo>
                    <a:pt x="135" y="49"/>
                  </a:lnTo>
                  <a:lnTo>
                    <a:pt x="107" y="77"/>
                  </a:lnTo>
                  <a:lnTo>
                    <a:pt x="107" y="77"/>
                  </a:lnTo>
                  <a:lnTo>
                    <a:pt x="82" y="105"/>
                  </a:lnTo>
                  <a:lnTo>
                    <a:pt x="57" y="134"/>
                  </a:lnTo>
                  <a:lnTo>
                    <a:pt x="44" y="147"/>
                  </a:lnTo>
                  <a:lnTo>
                    <a:pt x="31" y="160"/>
                  </a:lnTo>
                  <a:lnTo>
                    <a:pt x="17" y="173"/>
                  </a:lnTo>
                  <a:lnTo>
                    <a:pt x="3" y="183"/>
                  </a:lnTo>
                  <a:lnTo>
                    <a:pt x="3" y="183"/>
                  </a:lnTo>
                  <a:lnTo>
                    <a:pt x="0" y="185"/>
                  </a:lnTo>
                  <a:lnTo>
                    <a:pt x="0" y="187"/>
                  </a:lnTo>
                  <a:lnTo>
                    <a:pt x="0" y="191"/>
                  </a:lnTo>
                  <a:lnTo>
                    <a:pt x="4" y="194"/>
                  </a:lnTo>
                  <a:lnTo>
                    <a:pt x="5" y="194"/>
                  </a:lnTo>
                  <a:lnTo>
                    <a:pt x="8" y="193"/>
                  </a:lnTo>
                  <a:lnTo>
                    <a:pt x="8" y="193"/>
                  </a:lnTo>
                  <a:lnTo>
                    <a:pt x="20" y="185"/>
                  </a:lnTo>
                  <a:lnTo>
                    <a:pt x="31" y="174"/>
                  </a:lnTo>
                  <a:lnTo>
                    <a:pt x="54" y="153"/>
                  </a:lnTo>
                  <a:lnTo>
                    <a:pt x="74" y="131"/>
                  </a:lnTo>
                  <a:lnTo>
                    <a:pt x="94" y="109"/>
                  </a:lnTo>
                  <a:lnTo>
                    <a:pt x="94" y="109"/>
                  </a:lnTo>
                  <a:lnTo>
                    <a:pt x="140" y="55"/>
                  </a:lnTo>
                  <a:lnTo>
                    <a:pt x="140" y="55"/>
                  </a:lnTo>
                  <a:lnTo>
                    <a:pt x="150" y="43"/>
                  </a:lnTo>
                  <a:lnTo>
                    <a:pt x="162" y="30"/>
                  </a:lnTo>
                  <a:lnTo>
                    <a:pt x="169" y="24"/>
                  </a:lnTo>
                  <a:lnTo>
                    <a:pt x="175" y="17"/>
                  </a:lnTo>
                  <a:lnTo>
                    <a:pt x="183" y="13"/>
                  </a:lnTo>
                  <a:lnTo>
                    <a:pt x="190" y="11"/>
                  </a:lnTo>
                  <a:lnTo>
                    <a:pt x="190" y="11"/>
                  </a:lnTo>
                  <a:lnTo>
                    <a:pt x="191" y="9"/>
                  </a:lnTo>
                  <a:lnTo>
                    <a:pt x="192" y="8"/>
                  </a:lnTo>
                  <a:lnTo>
                    <a:pt x="194" y="7"/>
                  </a:lnTo>
                  <a:lnTo>
                    <a:pt x="194" y="4"/>
                  </a:lnTo>
                  <a:lnTo>
                    <a:pt x="191" y="0"/>
                  </a:lnTo>
                  <a:lnTo>
                    <a:pt x="188" y="0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1" name="Freeform 397"/>
            <p:cNvSpPr/>
            <p:nvPr/>
          </p:nvSpPr>
          <p:spPr bwMode="auto">
            <a:xfrm>
              <a:off x="5715001" y="1112838"/>
              <a:ext cx="82550" cy="103188"/>
            </a:xfrm>
            <a:custGeom>
              <a:avLst/>
              <a:gdLst/>
              <a:ahLst/>
              <a:cxnLst>
                <a:cxn ang="0">
                  <a:pos x="195" y="1"/>
                </a:cxn>
                <a:cxn ang="0">
                  <a:pos x="195" y="1"/>
                </a:cxn>
                <a:cxn ang="0">
                  <a:pos x="170" y="28"/>
                </a:cxn>
                <a:cxn ang="0">
                  <a:pos x="145" y="57"/>
                </a:cxn>
                <a:cxn ang="0">
                  <a:pos x="121" y="87"/>
                </a:cxn>
                <a:cxn ang="0">
                  <a:pos x="99" y="116"/>
                </a:cxn>
                <a:cxn ang="0">
                  <a:pos x="99" y="116"/>
                </a:cxn>
                <a:cxn ang="0">
                  <a:pos x="72" y="154"/>
                </a:cxn>
                <a:cxn ang="0">
                  <a:pos x="59" y="173"/>
                </a:cxn>
                <a:cxn ang="0">
                  <a:pos x="44" y="192"/>
                </a:cxn>
                <a:cxn ang="0">
                  <a:pos x="44" y="192"/>
                </a:cxn>
                <a:cxn ang="0">
                  <a:pos x="34" y="207"/>
                </a:cxn>
                <a:cxn ang="0">
                  <a:pos x="23" y="223"/>
                </a:cxn>
                <a:cxn ang="0">
                  <a:pos x="13" y="238"/>
                </a:cxn>
                <a:cxn ang="0">
                  <a:pos x="1" y="252"/>
                </a:cxn>
                <a:cxn ang="0">
                  <a:pos x="1" y="252"/>
                </a:cxn>
                <a:cxn ang="0">
                  <a:pos x="0" y="255"/>
                </a:cxn>
                <a:cxn ang="0">
                  <a:pos x="0" y="257"/>
                </a:cxn>
                <a:cxn ang="0">
                  <a:pos x="1" y="260"/>
                </a:cxn>
                <a:cxn ang="0">
                  <a:pos x="5" y="262"/>
                </a:cxn>
                <a:cxn ang="0">
                  <a:pos x="8" y="262"/>
                </a:cxn>
                <a:cxn ang="0">
                  <a:pos x="9" y="260"/>
                </a:cxn>
                <a:cxn ang="0">
                  <a:pos x="9" y="260"/>
                </a:cxn>
                <a:cxn ang="0">
                  <a:pos x="19" y="248"/>
                </a:cxn>
                <a:cxn ang="0">
                  <a:pos x="28" y="235"/>
                </a:cxn>
                <a:cxn ang="0">
                  <a:pos x="36" y="222"/>
                </a:cxn>
                <a:cxn ang="0">
                  <a:pos x="46" y="209"/>
                </a:cxn>
                <a:cxn ang="0">
                  <a:pos x="46" y="209"/>
                </a:cxn>
                <a:cxn ang="0">
                  <a:pos x="69" y="179"/>
                </a:cxn>
                <a:cxn ang="0">
                  <a:pos x="90" y="147"/>
                </a:cxn>
                <a:cxn ang="0">
                  <a:pos x="90" y="147"/>
                </a:cxn>
                <a:cxn ang="0">
                  <a:pos x="116" y="111"/>
                </a:cxn>
                <a:cxn ang="0">
                  <a:pos x="144" y="75"/>
                </a:cxn>
                <a:cxn ang="0">
                  <a:pos x="172" y="41"/>
                </a:cxn>
                <a:cxn ang="0">
                  <a:pos x="204" y="9"/>
                </a:cxn>
                <a:cxn ang="0">
                  <a:pos x="204" y="9"/>
                </a:cxn>
                <a:cxn ang="0">
                  <a:pos x="205" y="7"/>
                </a:cxn>
                <a:cxn ang="0">
                  <a:pos x="205" y="5"/>
                </a:cxn>
                <a:cxn ang="0">
                  <a:pos x="204" y="1"/>
                </a:cxn>
                <a:cxn ang="0">
                  <a:pos x="200" y="0"/>
                </a:cxn>
                <a:cxn ang="0">
                  <a:pos x="197" y="0"/>
                </a:cxn>
                <a:cxn ang="0">
                  <a:pos x="195" y="1"/>
                </a:cxn>
                <a:cxn ang="0">
                  <a:pos x="195" y="1"/>
                </a:cxn>
              </a:cxnLst>
              <a:rect l="0" t="0" r="r" b="b"/>
              <a:pathLst>
                <a:path w="205" h="262">
                  <a:moveTo>
                    <a:pt x="195" y="1"/>
                  </a:moveTo>
                  <a:lnTo>
                    <a:pt x="195" y="1"/>
                  </a:lnTo>
                  <a:lnTo>
                    <a:pt x="170" y="28"/>
                  </a:lnTo>
                  <a:lnTo>
                    <a:pt x="145" y="57"/>
                  </a:lnTo>
                  <a:lnTo>
                    <a:pt x="121" y="87"/>
                  </a:lnTo>
                  <a:lnTo>
                    <a:pt x="99" y="116"/>
                  </a:lnTo>
                  <a:lnTo>
                    <a:pt x="99" y="116"/>
                  </a:lnTo>
                  <a:lnTo>
                    <a:pt x="72" y="154"/>
                  </a:lnTo>
                  <a:lnTo>
                    <a:pt x="59" y="173"/>
                  </a:lnTo>
                  <a:lnTo>
                    <a:pt x="44" y="192"/>
                  </a:lnTo>
                  <a:lnTo>
                    <a:pt x="44" y="192"/>
                  </a:lnTo>
                  <a:lnTo>
                    <a:pt x="34" y="207"/>
                  </a:lnTo>
                  <a:lnTo>
                    <a:pt x="23" y="223"/>
                  </a:lnTo>
                  <a:lnTo>
                    <a:pt x="13" y="238"/>
                  </a:lnTo>
                  <a:lnTo>
                    <a:pt x="1" y="252"/>
                  </a:lnTo>
                  <a:lnTo>
                    <a:pt x="1" y="252"/>
                  </a:lnTo>
                  <a:lnTo>
                    <a:pt x="0" y="255"/>
                  </a:lnTo>
                  <a:lnTo>
                    <a:pt x="0" y="257"/>
                  </a:lnTo>
                  <a:lnTo>
                    <a:pt x="1" y="260"/>
                  </a:lnTo>
                  <a:lnTo>
                    <a:pt x="5" y="262"/>
                  </a:lnTo>
                  <a:lnTo>
                    <a:pt x="8" y="262"/>
                  </a:lnTo>
                  <a:lnTo>
                    <a:pt x="9" y="260"/>
                  </a:lnTo>
                  <a:lnTo>
                    <a:pt x="9" y="260"/>
                  </a:lnTo>
                  <a:lnTo>
                    <a:pt x="19" y="248"/>
                  </a:lnTo>
                  <a:lnTo>
                    <a:pt x="28" y="235"/>
                  </a:lnTo>
                  <a:lnTo>
                    <a:pt x="36" y="222"/>
                  </a:lnTo>
                  <a:lnTo>
                    <a:pt x="46" y="209"/>
                  </a:lnTo>
                  <a:lnTo>
                    <a:pt x="46" y="209"/>
                  </a:lnTo>
                  <a:lnTo>
                    <a:pt x="69" y="179"/>
                  </a:lnTo>
                  <a:lnTo>
                    <a:pt x="90" y="147"/>
                  </a:lnTo>
                  <a:lnTo>
                    <a:pt x="90" y="147"/>
                  </a:lnTo>
                  <a:lnTo>
                    <a:pt x="116" y="111"/>
                  </a:lnTo>
                  <a:lnTo>
                    <a:pt x="144" y="75"/>
                  </a:lnTo>
                  <a:lnTo>
                    <a:pt x="172" y="41"/>
                  </a:lnTo>
                  <a:lnTo>
                    <a:pt x="204" y="9"/>
                  </a:lnTo>
                  <a:lnTo>
                    <a:pt x="204" y="9"/>
                  </a:lnTo>
                  <a:lnTo>
                    <a:pt x="205" y="7"/>
                  </a:lnTo>
                  <a:lnTo>
                    <a:pt x="205" y="5"/>
                  </a:lnTo>
                  <a:lnTo>
                    <a:pt x="204" y="1"/>
                  </a:lnTo>
                  <a:lnTo>
                    <a:pt x="200" y="0"/>
                  </a:lnTo>
                  <a:lnTo>
                    <a:pt x="197" y="0"/>
                  </a:lnTo>
                  <a:lnTo>
                    <a:pt x="195" y="1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2" name="Freeform 398"/>
            <p:cNvSpPr/>
            <p:nvPr/>
          </p:nvSpPr>
          <p:spPr bwMode="auto">
            <a:xfrm>
              <a:off x="5797551" y="1162051"/>
              <a:ext cx="90488" cy="42863"/>
            </a:xfrm>
            <a:custGeom>
              <a:avLst/>
              <a:gdLst/>
              <a:ahLst/>
              <a:cxnLst>
                <a:cxn ang="0">
                  <a:pos x="221" y="0"/>
                </a:cxn>
                <a:cxn ang="0">
                  <a:pos x="221" y="0"/>
                </a:cxn>
                <a:cxn ang="0">
                  <a:pos x="170" y="20"/>
                </a:cxn>
                <a:cxn ang="0">
                  <a:pos x="145" y="30"/>
                </a:cxn>
                <a:cxn ang="0">
                  <a:pos x="122" y="42"/>
                </a:cxn>
                <a:cxn ang="0">
                  <a:pos x="122" y="42"/>
                </a:cxn>
                <a:cxn ang="0">
                  <a:pos x="107" y="47"/>
                </a:cxn>
                <a:cxn ang="0">
                  <a:pos x="94" y="52"/>
                </a:cxn>
                <a:cxn ang="0">
                  <a:pos x="81" y="58"/>
                </a:cxn>
                <a:cxn ang="0">
                  <a:pos x="68" y="64"/>
                </a:cxn>
                <a:cxn ang="0">
                  <a:pos x="68" y="64"/>
                </a:cxn>
                <a:cxn ang="0">
                  <a:pos x="54" y="73"/>
                </a:cxn>
                <a:cxn ang="0">
                  <a:pos x="38" y="84"/>
                </a:cxn>
                <a:cxn ang="0">
                  <a:pos x="31" y="88"/>
                </a:cxn>
                <a:cxn ang="0">
                  <a:pos x="22" y="93"/>
                </a:cxn>
                <a:cxn ang="0">
                  <a:pos x="14" y="96"/>
                </a:cxn>
                <a:cxn ang="0">
                  <a:pos x="5" y="97"/>
                </a:cxn>
                <a:cxn ang="0">
                  <a:pos x="5" y="97"/>
                </a:cxn>
                <a:cxn ang="0">
                  <a:pos x="3" y="98"/>
                </a:cxn>
                <a:cxn ang="0">
                  <a:pos x="1" y="99"/>
                </a:cxn>
                <a:cxn ang="0">
                  <a:pos x="0" y="103"/>
                </a:cxn>
                <a:cxn ang="0">
                  <a:pos x="0" y="106"/>
                </a:cxn>
                <a:cxn ang="0">
                  <a:pos x="1" y="107"/>
                </a:cxn>
                <a:cxn ang="0">
                  <a:pos x="3" y="109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18" y="106"/>
                </a:cxn>
                <a:cxn ang="0">
                  <a:pos x="30" y="102"/>
                </a:cxn>
                <a:cxn ang="0">
                  <a:pos x="42" y="96"/>
                </a:cxn>
                <a:cxn ang="0">
                  <a:pos x="54" y="89"/>
                </a:cxn>
                <a:cxn ang="0">
                  <a:pos x="76" y="75"/>
                </a:cxn>
                <a:cxn ang="0">
                  <a:pos x="86" y="68"/>
                </a:cxn>
                <a:cxn ang="0">
                  <a:pos x="98" y="63"/>
                </a:cxn>
                <a:cxn ang="0">
                  <a:pos x="98" y="63"/>
                </a:cxn>
                <a:cxn ang="0">
                  <a:pos x="161" y="37"/>
                </a:cxn>
                <a:cxn ang="0">
                  <a:pos x="192" y="24"/>
                </a:cxn>
                <a:cxn ang="0">
                  <a:pos x="224" y="12"/>
                </a:cxn>
                <a:cxn ang="0">
                  <a:pos x="224" y="12"/>
                </a:cxn>
                <a:cxn ang="0">
                  <a:pos x="226" y="11"/>
                </a:cxn>
                <a:cxn ang="0">
                  <a:pos x="228" y="8"/>
                </a:cxn>
                <a:cxn ang="0">
                  <a:pos x="228" y="4"/>
                </a:cxn>
                <a:cxn ang="0">
                  <a:pos x="226" y="1"/>
                </a:cxn>
                <a:cxn ang="0">
                  <a:pos x="225" y="0"/>
                </a:cxn>
                <a:cxn ang="0">
                  <a:pos x="224" y="0"/>
                </a:cxn>
                <a:cxn ang="0">
                  <a:pos x="221" y="0"/>
                </a:cxn>
                <a:cxn ang="0">
                  <a:pos x="221" y="0"/>
                </a:cxn>
              </a:cxnLst>
              <a:rect l="0" t="0" r="r" b="b"/>
              <a:pathLst>
                <a:path w="228" h="109">
                  <a:moveTo>
                    <a:pt x="221" y="0"/>
                  </a:moveTo>
                  <a:lnTo>
                    <a:pt x="221" y="0"/>
                  </a:lnTo>
                  <a:lnTo>
                    <a:pt x="170" y="20"/>
                  </a:lnTo>
                  <a:lnTo>
                    <a:pt x="145" y="30"/>
                  </a:lnTo>
                  <a:lnTo>
                    <a:pt x="122" y="42"/>
                  </a:lnTo>
                  <a:lnTo>
                    <a:pt x="122" y="42"/>
                  </a:lnTo>
                  <a:lnTo>
                    <a:pt x="107" y="47"/>
                  </a:lnTo>
                  <a:lnTo>
                    <a:pt x="94" y="52"/>
                  </a:lnTo>
                  <a:lnTo>
                    <a:pt x="81" y="58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54" y="73"/>
                  </a:lnTo>
                  <a:lnTo>
                    <a:pt x="38" y="84"/>
                  </a:lnTo>
                  <a:lnTo>
                    <a:pt x="31" y="88"/>
                  </a:lnTo>
                  <a:lnTo>
                    <a:pt x="22" y="93"/>
                  </a:lnTo>
                  <a:lnTo>
                    <a:pt x="14" y="96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3" y="98"/>
                  </a:lnTo>
                  <a:lnTo>
                    <a:pt x="1" y="99"/>
                  </a:lnTo>
                  <a:lnTo>
                    <a:pt x="0" y="103"/>
                  </a:lnTo>
                  <a:lnTo>
                    <a:pt x="0" y="106"/>
                  </a:lnTo>
                  <a:lnTo>
                    <a:pt x="1" y="107"/>
                  </a:lnTo>
                  <a:lnTo>
                    <a:pt x="3" y="109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18" y="106"/>
                  </a:lnTo>
                  <a:lnTo>
                    <a:pt x="30" y="102"/>
                  </a:lnTo>
                  <a:lnTo>
                    <a:pt x="42" y="96"/>
                  </a:lnTo>
                  <a:lnTo>
                    <a:pt x="54" y="89"/>
                  </a:lnTo>
                  <a:lnTo>
                    <a:pt x="76" y="75"/>
                  </a:lnTo>
                  <a:lnTo>
                    <a:pt x="86" y="68"/>
                  </a:lnTo>
                  <a:lnTo>
                    <a:pt x="98" y="63"/>
                  </a:lnTo>
                  <a:lnTo>
                    <a:pt x="98" y="63"/>
                  </a:lnTo>
                  <a:lnTo>
                    <a:pt x="161" y="37"/>
                  </a:lnTo>
                  <a:lnTo>
                    <a:pt x="192" y="24"/>
                  </a:lnTo>
                  <a:lnTo>
                    <a:pt x="224" y="12"/>
                  </a:lnTo>
                  <a:lnTo>
                    <a:pt x="224" y="12"/>
                  </a:lnTo>
                  <a:lnTo>
                    <a:pt x="226" y="11"/>
                  </a:lnTo>
                  <a:lnTo>
                    <a:pt x="228" y="8"/>
                  </a:lnTo>
                  <a:lnTo>
                    <a:pt x="228" y="4"/>
                  </a:lnTo>
                  <a:lnTo>
                    <a:pt x="226" y="1"/>
                  </a:lnTo>
                  <a:lnTo>
                    <a:pt x="225" y="0"/>
                  </a:lnTo>
                  <a:lnTo>
                    <a:pt x="224" y="0"/>
                  </a:lnTo>
                  <a:lnTo>
                    <a:pt x="221" y="0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3" name="Freeform 399"/>
            <p:cNvSpPr/>
            <p:nvPr/>
          </p:nvSpPr>
          <p:spPr bwMode="auto">
            <a:xfrm>
              <a:off x="5772151" y="1168401"/>
              <a:ext cx="136525" cy="65088"/>
            </a:xfrm>
            <a:custGeom>
              <a:avLst/>
              <a:gdLst/>
              <a:ahLst/>
              <a:cxnLst>
                <a:cxn ang="0">
                  <a:pos x="333" y="1"/>
                </a:cxn>
                <a:cxn ang="0">
                  <a:pos x="325" y="4"/>
                </a:cxn>
                <a:cxn ang="0">
                  <a:pos x="316" y="4"/>
                </a:cxn>
                <a:cxn ang="0">
                  <a:pos x="293" y="16"/>
                </a:cxn>
                <a:cxn ang="0">
                  <a:pos x="268" y="26"/>
                </a:cxn>
                <a:cxn ang="0">
                  <a:pos x="259" y="29"/>
                </a:cxn>
                <a:cxn ang="0">
                  <a:pos x="233" y="43"/>
                </a:cxn>
                <a:cxn ang="0">
                  <a:pos x="217" y="50"/>
                </a:cxn>
                <a:cxn ang="0">
                  <a:pos x="172" y="65"/>
                </a:cxn>
                <a:cxn ang="0">
                  <a:pos x="148" y="77"/>
                </a:cxn>
                <a:cxn ang="0">
                  <a:pos x="76" y="118"/>
                </a:cxn>
                <a:cxn ang="0">
                  <a:pos x="58" y="127"/>
                </a:cxn>
                <a:cxn ang="0">
                  <a:pos x="19" y="144"/>
                </a:cxn>
                <a:cxn ang="0">
                  <a:pos x="2" y="156"/>
                </a:cxn>
                <a:cxn ang="0">
                  <a:pos x="0" y="158"/>
                </a:cxn>
                <a:cxn ang="0">
                  <a:pos x="0" y="162"/>
                </a:cxn>
                <a:cxn ang="0">
                  <a:pos x="6" y="165"/>
                </a:cxn>
                <a:cxn ang="0">
                  <a:pos x="9" y="164"/>
                </a:cxn>
                <a:cxn ang="0">
                  <a:pos x="19" y="157"/>
                </a:cxn>
                <a:cxn ang="0">
                  <a:pos x="50" y="141"/>
                </a:cxn>
                <a:cxn ang="0">
                  <a:pos x="92" y="122"/>
                </a:cxn>
                <a:cxn ang="0">
                  <a:pos x="119" y="106"/>
                </a:cxn>
                <a:cxn ang="0">
                  <a:pos x="173" y="79"/>
                </a:cxn>
                <a:cxn ang="0">
                  <a:pos x="203" y="68"/>
                </a:cxn>
                <a:cxn ang="0">
                  <a:pos x="223" y="60"/>
                </a:cxn>
                <a:cxn ang="0">
                  <a:pos x="283" y="34"/>
                </a:cxn>
                <a:cxn ang="0">
                  <a:pos x="304" y="22"/>
                </a:cxn>
                <a:cxn ang="0">
                  <a:pos x="325" y="14"/>
                </a:cxn>
                <a:cxn ang="0">
                  <a:pos x="334" y="14"/>
                </a:cxn>
                <a:cxn ang="0">
                  <a:pos x="342" y="11"/>
                </a:cxn>
                <a:cxn ang="0">
                  <a:pos x="342" y="8"/>
                </a:cxn>
                <a:cxn ang="0">
                  <a:pos x="340" y="1"/>
                </a:cxn>
                <a:cxn ang="0">
                  <a:pos x="336" y="0"/>
                </a:cxn>
                <a:cxn ang="0">
                  <a:pos x="333" y="1"/>
                </a:cxn>
              </a:cxnLst>
              <a:rect l="0" t="0" r="r" b="b"/>
              <a:pathLst>
                <a:path w="343" h="165">
                  <a:moveTo>
                    <a:pt x="333" y="1"/>
                  </a:moveTo>
                  <a:lnTo>
                    <a:pt x="333" y="1"/>
                  </a:lnTo>
                  <a:lnTo>
                    <a:pt x="330" y="4"/>
                  </a:lnTo>
                  <a:lnTo>
                    <a:pt x="325" y="4"/>
                  </a:lnTo>
                  <a:lnTo>
                    <a:pt x="319" y="4"/>
                  </a:lnTo>
                  <a:lnTo>
                    <a:pt x="316" y="4"/>
                  </a:lnTo>
                  <a:lnTo>
                    <a:pt x="316" y="4"/>
                  </a:lnTo>
                  <a:lnTo>
                    <a:pt x="293" y="16"/>
                  </a:lnTo>
                  <a:lnTo>
                    <a:pt x="282" y="21"/>
                  </a:lnTo>
                  <a:lnTo>
                    <a:pt x="268" y="26"/>
                  </a:lnTo>
                  <a:lnTo>
                    <a:pt x="268" y="26"/>
                  </a:lnTo>
                  <a:lnTo>
                    <a:pt x="259" y="29"/>
                  </a:lnTo>
                  <a:lnTo>
                    <a:pt x="250" y="33"/>
                  </a:lnTo>
                  <a:lnTo>
                    <a:pt x="233" y="43"/>
                  </a:lnTo>
                  <a:lnTo>
                    <a:pt x="233" y="43"/>
                  </a:lnTo>
                  <a:lnTo>
                    <a:pt x="217" y="50"/>
                  </a:lnTo>
                  <a:lnTo>
                    <a:pt x="203" y="55"/>
                  </a:lnTo>
                  <a:lnTo>
                    <a:pt x="172" y="65"/>
                  </a:lnTo>
                  <a:lnTo>
                    <a:pt x="172" y="65"/>
                  </a:lnTo>
                  <a:lnTo>
                    <a:pt x="148" y="77"/>
                  </a:lnTo>
                  <a:lnTo>
                    <a:pt x="123" y="89"/>
                  </a:lnTo>
                  <a:lnTo>
                    <a:pt x="76" y="118"/>
                  </a:lnTo>
                  <a:lnTo>
                    <a:pt x="76" y="118"/>
                  </a:lnTo>
                  <a:lnTo>
                    <a:pt x="58" y="127"/>
                  </a:lnTo>
                  <a:lnTo>
                    <a:pt x="38" y="135"/>
                  </a:lnTo>
                  <a:lnTo>
                    <a:pt x="19" y="144"/>
                  </a:lnTo>
                  <a:lnTo>
                    <a:pt x="11" y="149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0" y="162"/>
                  </a:lnTo>
                  <a:lnTo>
                    <a:pt x="2" y="164"/>
                  </a:lnTo>
                  <a:lnTo>
                    <a:pt x="6" y="165"/>
                  </a:lnTo>
                  <a:lnTo>
                    <a:pt x="8" y="165"/>
                  </a:lnTo>
                  <a:lnTo>
                    <a:pt x="9" y="164"/>
                  </a:lnTo>
                  <a:lnTo>
                    <a:pt x="9" y="164"/>
                  </a:lnTo>
                  <a:lnTo>
                    <a:pt x="19" y="157"/>
                  </a:lnTo>
                  <a:lnTo>
                    <a:pt x="29" y="152"/>
                  </a:lnTo>
                  <a:lnTo>
                    <a:pt x="50" y="141"/>
                  </a:lnTo>
                  <a:lnTo>
                    <a:pt x="72" y="132"/>
                  </a:lnTo>
                  <a:lnTo>
                    <a:pt x="92" y="122"/>
                  </a:lnTo>
                  <a:lnTo>
                    <a:pt x="92" y="122"/>
                  </a:lnTo>
                  <a:lnTo>
                    <a:pt x="119" y="106"/>
                  </a:lnTo>
                  <a:lnTo>
                    <a:pt x="145" y="92"/>
                  </a:lnTo>
                  <a:lnTo>
                    <a:pt x="173" y="79"/>
                  </a:lnTo>
                  <a:lnTo>
                    <a:pt x="187" y="73"/>
                  </a:lnTo>
                  <a:lnTo>
                    <a:pt x="203" y="68"/>
                  </a:lnTo>
                  <a:lnTo>
                    <a:pt x="203" y="68"/>
                  </a:lnTo>
                  <a:lnTo>
                    <a:pt x="223" y="60"/>
                  </a:lnTo>
                  <a:lnTo>
                    <a:pt x="244" y="52"/>
                  </a:lnTo>
                  <a:lnTo>
                    <a:pt x="283" y="34"/>
                  </a:lnTo>
                  <a:lnTo>
                    <a:pt x="283" y="34"/>
                  </a:lnTo>
                  <a:lnTo>
                    <a:pt x="304" y="22"/>
                  </a:lnTo>
                  <a:lnTo>
                    <a:pt x="314" y="17"/>
                  </a:lnTo>
                  <a:lnTo>
                    <a:pt x="325" y="14"/>
                  </a:lnTo>
                  <a:lnTo>
                    <a:pt x="325" y="14"/>
                  </a:lnTo>
                  <a:lnTo>
                    <a:pt x="334" y="14"/>
                  </a:lnTo>
                  <a:lnTo>
                    <a:pt x="338" y="13"/>
                  </a:lnTo>
                  <a:lnTo>
                    <a:pt x="342" y="11"/>
                  </a:lnTo>
                  <a:lnTo>
                    <a:pt x="342" y="11"/>
                  </a:lnTo>
                  <a:lnTo>
                    <a:pt x="342" y="8"/>
                  </a:lnTo>
                  <a:lnTo>
                    <a:pt x="343" y="5"/>
                  </a:lnTo>
                  <a:lnTo>
                    <a:pt x="340" y="1"/>
                  </a:lnTo>
                  <a:lnTo>
                    <a:pt x="339" y="0"/>
                  </a:lnTo>
                  <a:lnTo>
                    <a:pt x="336" y="0"/>
                  </a:lnTo>
                  <a:lnTo>
                    <a:pt x="335" y="0"/>
                  </a:lnTo>
                  <a:lnTo>
                    <a:pt x="333" y="1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4" name="Freeform 400"/>
            <p:cNvSpPr/>
            <p:nvPr/>
          </p:nvSpPr>
          <p:spPr bwMode="auto">
            <a:xfrm>
              <a:off x="5813426" y="1204913"/>
              <a:ext cx="111125" cy="57150"/>
            </a:xfrm>
            <a:custGeom>
              <a:avLst/>
              <a:gdLst/>
              <a:ahLst/>
              <a:cxnLst>
                <a:cxn ang="0">
                  <a:pos x="270" y="0"/>
                </a:cxn>
                <a:cxn ang="0">
                  <a:pos x="270" y="0"/>
                </a:cxn>
                <a:cxn ang="0">
                  <a:pos x="238" y="18"/>
                </a:cxn>
                <a:cxn ang="0">
                  <a:pos x="204" y="35"/>
                </a:cxn>
                <a:cxn ang="0">
                  <a:pos x="137" y="68"/>
                </a:cxn>
                <a:cxn ang="0">
                  <a:pos x="69" y="99"/>
                </a:cxn>
                <a:cxn ang="0">
                  <a:pos x="2" y="132"/>
                </a:cxn>
                <a:cxn ang="0">
                  <a:pos x="2" y="132"/>
                </a:cxn>
                <a:cxn ang="0">
                  <a:pos x="0" y="133"/>
                </a:cxn>
                <a:cxn ang="0">
                  <a:pos x="0" y="134"/>
                </a:cxn>
                <a:cxn ang="0">
                  <a:pos x="0" y="137"/>
                </a:cxn>
                <a:cxn ang="0">
                  <a:pos x="0" y="140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7" y="141"/>
                </a:cxn>
                <a:cxn ang="0">
                  <a:pos x="7" y="141"/>
                </a:cxn>
                <a:cxn ang="0">
                  <a:pos x="76" y="109"/>
                </a:cxn>
                <a:cxn ang="0">
                  <a:pos x="142" y="77"/>
                </a:cxn>
                <a:cxn ang="0">
                  <a:pos x="210" y="45"/>
                </a:cxn>
                <a:cxn ang="0">
                  <a:pos x="243" y="28"/>
                </a:cxn>
                <a:cxn ang="0">
                  <a:pos x="276" y="10"/>
                </a:cxn>
                <a:cxn ang="0">
                  <a:pos x="276" y="10"/>
                </a:cxn>
                <a:cxn ang="0">
                  <a:pos x="278" y="9"/>
                </a:cxn>
                <a:cxn ang="0">
                  <a:pos x="278" y="6"/>
                </a:cxn>
                <a:cxn ang="0">
                  <a:pos x="278" y="2"/>
                </a:cxn>
                <a:cxn ang="0">
                  <a:pos x="274" y="0"/>
                </a:cxn>
                <a:cxn ang="0">
                  <a:pos x="273" y="0"/>
                </a:cxn>
                <a:cxn ang="0">
                  <a:pos x="270" y="0"/>
                </a:cxn>
                <a:cxn ang="0">
                  <a:pos x="270" y="0"/>
                </a:cxn>
              </a:cxnLst>
              <a:rect l="0" t="0" r="r" b="b"/>
              <a:pathLst>
                <a:path w="278" h="142">
                  <a:moveTo>
                    <a:pt x="270" y="0"/>
                  </a:moveTo>
                  <a:lnTo>
                    <a:pt x="270" y="0"/>
                  </a:lnTo>
                  <a:lnTo>
                    <a:pt x="238" y="18"/>
                  </a:lnTo>
                  <a:lnTo>
                    <a:pt x="204" y="35"/>
                  </a:lnTo>
                  <a:lnTo>
                    <a:pt x="137" y="68"/>
                  </a:lnTo>
                  <a:lnTo>
                    <a:pt x="69" y="99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0" y="133"/>
                  </a:lnTo>
                  <a:lnTo>
                    <a:pt x="0" y="134"/>
                  </a:lnTo>
                  <a:lnTo>
                    <a:pt x="0" y="137"/>
                  </a:lnTo>
                  <a:lnTo>
                    <a:pt x="0" y="140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7" y="141"/>
                  </a:lnTo>
                  <a:lnTo>
                    <a:pt x="7" y="141"/>
                  </a:lnTo>
                  <a:lnTo>
                    <a:pt x="76" y="109"/>
                  </a:lnTo>
                  <a:lnTo>
                    <a:pt x="142" y="77"/>
                  </a:lnTo>
                  <a:lnTo>
                    <a:pt x="210" y="45"/>
                  </a:lnTo>
                  <a:lnTo>
                    <a:pt x="243" y="28"/>
                  </a:lnTo>
                  <a:lnTo>
                    <a:pt x="276" y="10"/>
                  </a:lnTo>
                  <a:lnTo>
                    <a:pt x="276" y="10"/>
                  </a:lnTo>
                  <a:lnTo>
                    <a:pt x="278" y="9"/>
                  </a:lnTo>
                  <a:lnTo>
                    <a:pt x="278" y="6"/>
                  </a:lnTo>
                  <a:lnTo>
                    <a:pt x="278" y="2"/>
                  </a:lnTo>
                  <a:lnTo>
                    <a:pt x="274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5" name="Freeform 401"/>
            <p:cNvSpPr>
              <a:spLocks noEditPoints="1"/>
            </p:cNvSpPr>
            <p:nvPr/>
          </p:nvSpPr>
          <p:spPr bwMode="auto">
            <a:xfrm>
              <a:off x="5248276" y="1095376"/>
              <a:ext cx="727075" cy="561975"/>
            </a:xfrm>
            <a:custGeom>
              <a:avLst/>
              <a:gdLst/>
              <a:ahLst/>
              <a:cxnLst>
                <a:cxn ang="0">
                  <a:pos x="1801" y="361"/>
                </a:cxn>
                <a:cxn ang="0">
                  <a:pos x="1711" y="258"/>
                </a:cxn>
                <a:cxn ang="0">
                  <a:pos x="1610" y="119"/>
                </a:cxn>
                <a:cxn ang="0">
                  <a:pos x="1511" y="36"/>
                </a:cxn>
                <a:cxn ang="0">
                  <a:pos x="1477" y="7"/>
                </a:cxn>
                <a:cxn ang="0">
                  <a:pos x="1446" y="15"/>
                </a:cxn>
                <a:cxn ang="0">
                  <a:pos x="899" y="0"/>
                </a:cxn>
                <a:cxn ang="0">
                  <a:pos x="331" y="8"/>
                </a:cxn>
                <a:cxn ang="0">
                  <a:pos x="308" y="32"/>
                </a:cxn>
                <a:cxn ang="0">
                  <a:pos x="228" y="115"/>
                </a:cxn>
                <a:cxn ang="0">
                  <a:pos x="41" y="325"/>
                </a:cxn>
                <a:cxn ang="0">
                  <a:pos x="0" y="431"/>
                </a:cxn>
                <a:cxn ang="0">
                  <a:pos x="4" y="448"/>
                </a:cxn>
                <a:cxn ang="0">
                  <a:pos x="64" y="551"/>
                </a:cxn>
                <a:cxn ang="0">
                  <a:pos x="229" y="780"/>
                </a:cxn>
                <a:cxn ang="0">
                  <a:pos x="433" y="983"/>
                </a:cxn>
                <a:cxn ang="0">
                  <a:pos x="556" y="1103"/>
                </a:cxn>
                <a:cxn ang="0">
                  <a:pos x="729" y="1265"/>
                </a:cxn>
                <a:cxn ang="0">
                  <a:pos x="869" y="1377"/>
                </a:cxn>
                <a:cxn ang="0">
                  <a:pos x="914" y="1413"/>
                </a:cxn>
                <a:cxn ang="0">
                  <a:pos x="962" y="1400"/>
                </a:cxn>
                <a:cxn ang="0">
                  <a:pos x="1071" y="1317"/>
                </a:cxn>
                <a:cxn ang="0">
                  <a:pos x="1238" y="1188"/>
                </a:cxn>
                <a:cxn ang="0">
                  <a:pos x="1364" y="1054"/>
                </a:cxn>
                <a:cxn ang="0">
                  <a:pos x="1527" y="896"/>
                </a:cxn>
                <a:cxn ang="0">
                  <a:pos x="1677" y="741"/>
                </a:cxn>
                <a:cxn ang="0">
                  <a:pos x="1777" y="599"/>
                </a:cxn>
                <a:cxn ang="0">
                  <a:pos x="1825" y="518"/>
                </a:cxn>
                <a:cxn ang="0">
                  <a:pos x="1826" y="423"/>
                </a:cxn>
                <a:cxn ang="0">
                  <a:pos x="1756" y="547"/>
                </a:cxn>
                <a:cxn ang="0">
                  <a:pos x="1711" y="619"/>
                </a:cxn>
                <a:cxn ang="0">
                  <a:pos x="1541" y="819"/>
                </a:cxn>
                <a:cxn ang="0">
                  <a:pos x="1344" y="1009"/>
                </a:cxn>
                <a:cxn ang="0">
                  <a:pos x="1185" y="1173"/>
                </a:cxn>
                <a:cxn ang="0">
                  <a:pos x="980" y="1324"/>
                </a:cxn>
                <a:cxn ang="0">
                  <a:pos x="922" y="1355"/>
                </a:cxn>
                <a:cxn ang="0">
                  <a:pos x="911" y="1349"/>
                </a:cxn>
                <a:cxn ang="0">
                  <a:pos x="826" y="1286"/>
                </a:cxn>
                <a:cxn ang="0">
                  <a:pos x="699" y="1170"/>
                </a:cxn>
                <a:cxn ang="0">
                  <a:pos x="598" y="1075"/>
                </a:cxn>
                <a:cxn ang="0">
                  <a:pos x="530" y="1009"/>
                </a:cxn>
                <a:cxn ang="0">
                  <a:pos x="432" y="921"/>
                </a:cxn>
                <a:cxn ang="0">
                  <a:pos x="202" y="677"/>
                </a:cxn>
                <a:cxn ang="0">
                  <a:pos x="106" y="529"/>
                </a:cxn>
                <a:cxn ang="0">
                  <a:pos x="49" y="418"/>
                </a:cxn>
                <a:cxn ang="0">
                  <a:pos x="97" y="333"/>
                </a:cxn>
                <a:cxn ang="0">
                  <a:pos x="247" y="164"/>
                </a:cxn>
                <a:cxn ang="0">
                  <a:pos x="343" y="62"/>
                </a:cxn>
                <a:cxn ang="0">
                  <a:pos x="765" y="49"/>
                </a:cxn>
                <a:cxn ang="0">
                  <a:pos x="1316" y="58"/>
                </a:cxn>
                <a:cxn ang="0">
                  <a:pos x="1478" y="64"/>
                </a:cxn>
                <a:cxn ang="0">
                  <a:pos x="1586" y="163"/>
                </a:cxn>
                <a:cxn ang="0">
                  <a:pos x="1695" y="309"/>
                </a:cxn>
                <a:cxn ang="0">
                  <a:pos x="1765" y="389"/>
                </a:cxn>
                <a:cxn ang="0">
                  <a:pos x="1786" y="484"/>
                </a:cxn>
              </a:cxnLst>
              <a:rect l="0" t="0" r="r" b="b"/>
              <a:pathLst>
                <a:path w="1833" h="1415">
                  <a:moveTo>
                    <a:pt x="1812" y="374"/>
                  </a:moveTo>
                  <a:lnTo>
                    <a:pt x="1812" y="374"/>
                  </a:lnTo>
                  <a:lnTo>
                    <a:pt x="1808" y="367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795" y="351"/>
                  </a:lnTo>
                  <a:lnTo>
                    <a:pt x="1788" y="342"/>
                  </a:lnTo>
                  <a:lnTo>
                    <a:pt x="1773" y="322"/>
                  </a:lnTo>
                  <a:lnTo>
                    <a:pt x="1737" y="288"/>
                  </a:lnTo>
                  <a:lnTo>
                    <a:pt x="1737" y="288"/>
                  </a:lnTo>
                  <a:lnTo>
                    <a:pt x="1724" y="274"/>
                  </a:lnTo>
                  <a:lnTo>
                    <a:pt x="1711" y="258"/>
                  </a:lnTo>
                  <a:lnTo>
                    <a:pt x="1689" y="227"/>
                  </a:lnTo>
                  <a:lnTo>
                    <a:pt x="1668" y="193"/>
                  </a:lnTo>
                  <a:lnTo>
                    <a:pt x="1657" y="177"/>
                  </a:lnTo>
                  <a:lnTo>
                    <a:pt x="1646" y="161"/>
                  </a:lnTo>
                  <a:lnTo>
                    <a:pt x="1646" y="161"/>
                  </a:lnTo>
                  <a:lnTo>
                    <a:pt x="1629" y="140"/>
                  </a:lnTo>
                  <a:lnTo>
                    <a:pt x="1610" y="119"/>
                  </a:lnTo>
                  <a:lnTo>
                    <a:pt x="1591" y="100"/>
                  </a:lnTo>
                  <a:lnTo>
                    <a:pt x="1570" y="83"/>
                  </a:lnTo>
                  <a:lnTo>
                    <a:pt x="1570" y="83"/>
                  </a:lnTo>
                  <a:lnTo>
                    <a:pt x="1552" y="70"/>
                  </a:lnTo>
                  <a:lnTo>
                    <a:pt x="1531" y="53"/>
                  </a:lnTo>
                  <a:lnTo>
                    <a:pt x="1520" y="45"/>
                  </a:lnTo>
                  <a:lnTo>
                    <a:pt x="1511" y="36"/>
                  </a:lnTo>
                  <a:lnTo>
                    <a:pt x="1503" y="27"/>
                  </a:lnTo>
                  <a:lnTo>
                    <a:pt x="1497" y="19"/>
                  </a:lnTo>
                  <a:lnTo>
                    <a:pt x="1497" y="19"/>
                  </a:lnTo>
                  <a:lnTo>
                    <a:pt x="1494" y="13"/>
                  </a:lnTo>
                  <a:lnTo>
                    <a:pt x="1489" y="11"/>
                  </a:lnTo>
                  <a:lnTo>
                    <a:pt x="1484" y="8"/>
                  </a:lnTo>
                  <a:lnTo>
                    <a:pt x="1477" y="7"/>
                  </a:lnTo>
                  <a:lnTo>
                    <a:pt x="1463" y="7"/>
                  </a:lnTo>
                  <a:lnTo>
                    <a:pt x="1463" y="7"/>
                  </a:lnTo>
                  <a:lnTo>
                    <a:pt x="1457" y="8"/>
                  </a:lnTo>
                  <a:lnTo>
                    <a:pt x="1452" y="10"/>
                  </a:lnTo>
                  <a:lnTo>
                    <a:pt x="1448" y="12"/>
                  </a:lnTo>
                  <a:lnTo>
                    <a:pt x="1446" y="15"/>
                  </a:lnTo>
                  <a:lnTo>
                    <a:pt x="1446" y="15"/>
                  </a:lnTo>
                  <a:lnTo>
                    <a:pt x="1376" y="13"/>
                  </a:lnTo>
                  <a:lnTo>
                    <a:pt x="1308" y="12"/>
                  </a:lnTo>
                  <a:lnTo>
                    <a:pt x="1172" y="7"/>
                  </a:lnTo>
                  <a:lnTo>
                    <a:pt x="1036" y="2"/>
                  </a:lnTo>
                  <a:lnTo>
                    <a:pt x="967" y="0"/>
                  </a:lnTo>
                  <a:lnTo>
                    <a:pt x="899" y="0"/>
                  </a:lnTo>
                  <a:lnTo>
                    <a:pt x="899" y="0"/>
                  </a:lnTo>
                  <a:lnTo>
                    <a:pt x="832" y="0"/>
                  </a:lnTo>
                  <a:lnTo>
                    <a:pt x="765" y="3"/>
                  </a:lnTo>
                  <a:lnTo>
                    <a:pt x="699" y="6"/>
                  </a:lnTo>
                  <a:lnTo>
                    <a:pt x="632" y="7"/>
                  </a:lnTo>
                  <a:lnTo>
                    <a:pt x="335" y="7"/>
                  </a:lnTo>
                  <a:lnTo>
                    <a:pt x="335" y="7"/>
                  </a:lnTo>
                  <a:lnTo>
                    <a:pt x="331" y="8"/>
                  </a:lnTo>
                  <a:lnTo>
                    <a:pt x="327" y="8"/>
                  </a:lnTo>
                  <a:lnTo>
                    <a:pt x="321" y="13"/>
                  </a:lnTo>
                  <a:lnTo>
                    <a:pt x="321" y="13"/>
                  </a:lnTo>
                  <a:lnTo>
                    <a:pt x="318" y="16"/>
                  </a:lnTo>
                  <a:lnTo>
                    <a:pt x="315" y="19"/>
                  </a:lnTo>
                  <a:lnTo>
                    <a:pt x="315" y="19"/>
                  </a:lnTo>
                  <a:lnTo>
                    <a:pt x="308" y="32"/>
                  </a:lnTo>
                  <a:lnTo>
                    <a:pt x="298" y="45"/>
                  </a:lnTo>
                  <a:lnTo>
                    <a:pt x="288" y="58"/>
                  </a:lnTo>
                  <a:lnTo>
                    <a:pt x="275" y="70"/>
                  </a:lnTo>
                  <a:lnTo>
                    <a:pt x="251" y="92"/>
                  </a:lnTo>
                  <a:lnTo>
                    <a:pt x="238" y="104"/>
                  </a:lnTo>
                  <a:lnTo>
                    <a:pt x="228" y="115"/>
                  </a:lnTo>
                  <a:lnTo>
                    <a:pt x="228" y="115"/>
                  </a:lnTo>
                  <a:lnTo>
                    <a:pt x="171" y="177"/>
                  </a:lnTo>
                  <a:lnTo>
                    <a:pt x="114" y="236"/>
                  </a:lnTo>
                  <a:lnTo>
                    <a:pt x="114" y="236"/>
                  </a:lnTo>
                  <a:lnTo>
                    <a:pt x="96" y="255"/>
                  </a:lnTo>
                  <a:lnTo>
                    <a:pt x="77" y="278"/>
                  </a:lnTo>
                  <a:lnTo>
                    <a:pt x="59" y="301"/>
                  </a:lnTo>
                  <a:lnTo>
                    <a:pt x="41" y="325"/>
                  </a:lnTo>
                  <a:lnTo>
                    <a:pt x="26" y="351"/>
                  </a:lnTo>
                  <a:lnTo>
                    <a:pt x="20" y="364"/>
                  </a:lnTo>
                  <a:lnTo>
                    <a:pt x="13" y="377"/>
                  </a:lnTo>
                  <a:lnTo>
                    <a:pt x="8" y="390"/>
                  </a:lnTo>
                  <a:lnTo>
                    <a:pt x="5" y="403"/>
                  </a:lnTo>
                  <a:lnTo>
                    <a:pt x="3" y="41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0" y="433"/>
                  </a:lnTo>
                  <a:lnTo>
                    <a:pt x="0" y="436"/>
                  </a:lnTo>
                  <a:lnTo>
                    <a:pt x="0" y="436"/>
                  </a:lnTo>
                  <a:lnTo>
                    <a:pt x="1" y="442"/>
                  </a:lnTo>
                  <a:lnTo>
                    <a:pt x="4" y="448"/>
                  </a:lnTo>
                  <a:lnTo>
                    <a:pt x="4" y="448"/>
                  </a:lnTo>
                  <a:lnTo>
                    <a:pt x="8" y="462"/>
                  </a:lnTo>
                  <a:lnTo>
                    <a:pt x="15" y="475"/>
                  </a:lnTo>
                  <a:lnTo>
                    <a:pt x="22" y="490"/>
                  </a:lnTo>
                  <a:lnTo>
                    <a:pt x="30" y="503"/>
                  </a:lnTo>
                  <a:lnTo>
                    <a:pt x="47" y="527"/>
                  </a:lnTo>
                  <a:lnTo>
                    <a:pt x="64" y="551"/>
                  </a:lnTo>
                  <a:lnTo>
                    <a:pt x="64" y="551"/>
                  </a:lnTo>
                  <a:lnTo>
                    <a:pt x="90" y="590"/>
                  </a:lnTo>
                  <a:lnTo>
                    <a:pt x="115" y="629"/>
                  </a:lnTo>
                  <a:lnTo>
                    <a:pt x="141" y="667"/>
                  </a:lnTo>
                  <a:lnTo>
                    <a:pt x="169" y="705"/>
                  </a:lnTo>
                  <a:lnTo>
                    <a:pt x="169" y="705"/>
                  </a:lnTo>
                  <a:lnTo>
                    <a:pt x="198" y="743"/>
                  </a:lnTo>
                  <a:lnTo>
                    <a:pt x="229" y="780"/>
                  </a:lnTo>
                  <a:lnTo>
                    <a:pt x="260" y="816"/>
                  </a:lnTo>
                  <a:lnTo>
                    <a:pt x="293" y="850"/>
                  </a:lnTo>
                  <a:lnTo>
                    <a:pt x="327" y="886"/>
                  </a:lnTo>
                  <a:lnTo>
                    <a:pt x="362" y="918"/>
                  </a:lnTo>
                  <a:lnTo>
                    <a:pt x="398" y="951"/>
                  </a:lnTo>
                  <a:lnTo>
                    <a:pt x="433" y="983"/>
                  </a:lnTo>
                  <a:lnTo>
                    <a:pt x="433" y="983"/>
                  </a:lnTo>
                  <a:lnTo>
                    <a:pt x="449" y="998"/>
                  </a:lnTo>
                  <a:lnTo>
                    <a:pt x="465" y="1013"/>
                  </a:lnTo>
                  <a:lnTo>
                    <a:pt x="495" y="1044"/>
                  </a:lnTo>
                  <a:lnTo>
                    <a:pt x="525" y="1074"/>
                  </a:lnTo>
                  <a:lnTo>
                    <a:pt x="539" y="1090"/>
                  </a:lnTo>
                  <a:lnTo>
                    <a:pt x="556" y="1103"/>
                  </a:lnTo>
                  <a:lnTo>
                    <a:pt x="556" y="1103"/>
                  </a:lnTo>
                  <a:lnTo>
                    <a:pt x="593" y="1133"/>
                  </a:lnTo>
                  <a:lnTo>
                    <a:pt x="627" y="1164"/>
                  </a:lnTo>
                  <a:lnTo>
                    <a:pt x="661" y="1197"/>
                  </a:lnTo>
                  <a:lnTo>
                    <a:pt x="693" y="1231"/>
                  </a:lnTo>
                  <a:lnTo>
                    <a:pt x="693" y="1231"/>
                  </a:lnTo>
                  <a:lnTo>
                    <a:pt x="710" y="1248"/>
                  </a:lnTo>
                  <a:lnTo>
                    <a:pt x="729" y="1265"/>
                  </a:lnTo>
                  <a:lnTo>
                    <a:pt x="747" y="1281"/>
                  </a:lnTo>
                  <a:lnTo>
                    <a:pt x="765" y="1295"/>
                  </a:lnTo>
                  <a:lnTo>
                    <a:pt x="803" y="1324"/>
                  </a:lnTo>
                  <a:lnTo>
                    <a:pt x="841" y="1354"/>
                  </a:lnTo>
                  <a:lnTo>
                    <a:pt x="841" y="1354"/>
                  </a:lnTo>
                  <a:lnTo>
                    <a:pt x="853" y="1364"/>
                  </a:lnTo>
                  <a:lnTo>
                    <a:pt x="869" y="1377"/>
                  </a:lnTo>
                  <a:lnTo>
                    <a:pt x="884" y="1391"/>
                  </a:lnTo>
                  <a:lnTo>
                    <a:pt x="892" y="1396"/>
                  </a:lnTo>
                  <a:lnTo>
                    <a:pt x="900" y="1398"/>
                  </a:lnTo>
                  <a:lnTo>
                    <a:pt x="900" y="1398"/>
                  </a:lnTo>
                  <a:lnTo>
                    <a:pt x="904" y="1406"/>
                  </a:lnTo>
                  <a:lnTo>
                    <a:pt x="911" y="1411"/>
                  </a:lnTo>
                  <a:lnTo>
                    <a:pt x="914" y="1413"/>
                  </a:lnTo>
                  <a:lnTo>
                    <a:pt x="918" y="1414"/>
                  </a:lnTo>
                  <a:lnTo>
                    <a:pt x="922" y="1415"/>
                  </a:lnTo>
                  <a:lnTo>
                    <a:pt x="928" y="1414"/>
                  </a:lnTo>
                  <a:lnTo>
                    <a:pt x="928" y="1414"/>
                  </a:lnTo>
                  <a:lnTo>
                    <a:pt x="941" y="1411"/>
                  </a:lnTo>
                  <a:lnTo>
                    <a:pt x="951" y="1406"/>
                  </a:lnTo>
                  <a:lnTo>
                    <a:pt x="962" y="1400"/>
                  </a:lnTo>
                  <a:lnTo>
                    <a:pt x="972" y="1391"/>
                  </a:lnTo>
                  <a:lnTo>
                    <a:pt x="972" y="1391"/>
                  </a:lnTo>
                  <a:lnTo>
                    <a:pt x="996" y="1371"/>
                  </a:lnTo>
                  <a:lnTo>
                    <a:pt x="1020" y="1353"/>
                  </a:lnTo>
                  <a:lnTo>
                    <a:pt x="1045" y="1334"/>
                  </a:lnTo>
                  <a:lnTo>
                    <a:pt x="1071" y="1317"/>
                  </a:lnTo>
                  <a:lnTo>
                    <a:pt x="1071" y="1317"/>
                  </a:lnTo>
                  <a:lnTo>
                    <a:pt x="1092" y="1303"/>
                  </a:lnTo>
                  <a:lnTo>
                    <a:pt x="1115" y="1287"/>
                  </a:lnTo>
                  <a:lnTo>
                    <a:pt x="1155" y="1255"/>
                  </a:lnTo>
                  <a:lnTo>
                    <a:pt x="1196" y="1221"/>
                  </a:lnTo>
                  <a:lnTo>
                    <a:pt x="1217" y="1204"/>
                  </a:lnTo>
                  <a:lnTo>
                    <a:pt x="1238" y="1188"/>
                  </a:lnTo>
                  <a:lnTo>
                    <a:pt x="1238" y="1188"/>
                  </a:lnTo>
                  <a:lnTo>
                    <a:pt x="1256" y="1175"/>
                  </a:lnTo>
                  <a:lnTo>
                    <a:pt x="1273" y="1159"/>
                  </a:lnTo>
                  <a:lnTo>
                    <a:pt x="1289" y="1143"/>
                  </a:lnTo>
                  <a:lnTo>
                    <a:pt x="1304" y="1126"/>
                  </a:lnTo>
                  <a:lnTo>
                    <a:pt x="1336" y="1091"/>
                  </a:lnTo>
                  <a:lnTo>
                    <a:pt x="1364" y="1054"/>
                  </a:lnTo>
                  <a:lnTo>
                    <a:pt x="1364" y="1054"/>
                  </a:lnTo>
                  <a:lnTo>
                    <a:pt x="1379" y="1037"/>
                  </a:lnTo>
                  <a:lnTo>
                    <a:pt x="1395" y="1020"/>
                  </a:lnTo>
                  <a:lnTo>
                    <a:pt x="1426" y="990"/>
                  </a:lnTo>
                  <a:lnTo>
                    <a:pt x="1460" y="960"/>
                  </a:lnTo>
                  <a:lnTo>
                    <a:pt x="1494" y="929"/>
                  </a:lnTo>
                  <a:lnTo>
                    <a:pt x="1494" y="929"/>
                  </a:lnTo>
                  <a:lnTo>
                    <a:pt x="1527" y="896"/>
                  </a:lnTo>
                  <a:lnTo>
                    <a:pt x="1559" y="862"/>
                  </a:lnTo>
                  <a:lnTo>
                    <a:pt x="1592" y="830"/>
                  </a:lnTo>
                  <a:lnTo>
                    <a:pt x="1626" y="796"/>
                  </a:lnTo>
                  <a:lnTo>
                    <a:pt x="1626" y="796"/>
                  </a:lnTo>
                  <a:lnTo>
                    <a:pt x="1644" y="779"/>
                  </a:lnTo>
                  <a:lnTo>
                    <a:pt x="1661" y="759"/>
                  </a:lnTo>
                  <a:lnTo>
                    <a:pt x="1677" y="741"/>
                  </a:lnTo>
                  <a:lnTo>
                    <a:pt x="1691" y="720"/>
                  </a:lnTo>
                  <a:lnTo>
                    <a:pt x="1722" y="680"/>
                  </a:lnTo>
                  <a:lnTo>
                    <a:pt x="1752" y="640"/>
                  </a:lnTo>
                  <a:lnTo>
                    <a:pt x="1752" y="640"/>
                  </a:lnTo>
                  <a:lnTo>
                    <a:pt x="1761" y="627"/>
                  </a:lnTo>
                  <a:lnTo>
                    <a:pt x="1770" y="614"/>
                  </a:lnTo>
                  <a:lnTo>
                    <a:pt x="1777" y="599"/>
                  </a:lnTo>
                  <a:lnTo>
                    <a:pt x="1783" y="585"/>
                  </a:lnTo>
                  <a:lnTo>
                    <a:pt x="1783" y="585"/>
                  </a:lnTo>
                  <a:lnTo>
                    <a:pt x="1787" y="575"/>
                  </a:lnTo>
                  <a:lnTo>
                    <a:pt x="1794" y="565"/>
                  </a:lnTo>
                  <a:lnTo>
                    <a:pt x="1807" y="547"/>
                  </a:lnTo>
                  <a:lnTo>
                    <a:pt x="1818" y="527"/>
                  </a:lnTo>
                  <a:lnTo>
                    <a:pt x="1825" y="518"/>
                  </a:lnTo>
                  <a:lnTo>
                    <a:pt x="1829" y="507"/>
                  </a:lnTo>
                  <a:lnTo>
                    <a:pt x="1829" y="507"/>
                  </a:lnTo>
                  <a:lnTo>
                    <a:pt x="1831" y="491"/>
                  </a:lnTo>
                  <a:lnTo>
                    <a:pt x="1833" y="474"/>
                  </a:lnTo>
                  <a:lnTo>
                    <a:pt x="1833" y="457"/>
                  </a:lnTo>
                  <a:lnTo>
                    <a:pt x="1830" y="440"/>
                  </a:lnTo>
                  <a:lnTo>
                    <a:pt x="1826" y="423"/>
                  </a:lnTo>
                  <a:lnTo>
                    <a:pt x="1821" y="406"/>
                  </a:lnTo>
                  <a:lnTo>
                    <a:pt x="1812" y="374"/>
                  </a:lnTo>
                  <a:lnTo>
                    <a:pt x="1812" y="374"/>
                  </a:lnTo>
                  <a:close/>
                  <a:moveTo>
                    <a:pt x="1778" y="513"/>
                  </a:moveTo>
                  <a:lnTo>
                    <a:pt x="1778" y="513"/>
                  </a:lnTo>
                  <a:lnTo>
                    <a:pt x="1767" y="531"/>
                  </a:lnTo>
                  <a:lnTo>
                    <a:pt x="1756" y="547"/>
                  </a:lnTo>
                  <a:lnTo>
                    <a:pt x="1744" y="564"/>
                  </a:lnTo>
                  <a:lnTo>
                    <a:pt x="1739" y="572"/>
                  </a:lnTo>
                  <a:lnTo>
                    <a:pt x="1735" y="582"/>
                  </a:lnTo>
                  <a:lnTo>
                    <a:pt x="1735" y="582"/>
                  </a:lnTo>
                  <a:lnTo>
                    <a:pt x="1729" y="592"/>
                  </a:lnTo>
                  <a:lnTo>
                    <a:pt x="1724" y="601"/>
                  </a:lnTo>
                  <a:lnTo>
                    <a:pt x="1711" y="619"/>
                  </a:lnTo>
                  <a:lnTo>
                    <a:pt x="1684" y="656"/>
                  </a:lnTo>
                  <a:lnTo>
                    <a:pt x="1684" y="656"/>
                  </a:lnTo>
                  <a:lnTo>
                    <a:pt x="1657" y="690"/>
                  </a:lnTo>
                  <a:lnTo>
                    <a:pt x="1630" y="722"/>
                  </a:lnTo>
                  <a:lnTo>
                    <a:pt x="1601" y="755"/>
                  </a:lnTo>
                  <a:lnTo>
                    <a:pt x="1571" y="788"/>
                  </a:lnTo>
                  <a:lnTo>
                    <a:pt x="1541" y="819"/>
                  </a:lnTo>
                  <a:lnTo>
                    <a:pt x="1511" y="849"/>
                  </a:lnTo>
                  <a:lnTo>
                    <a:pt x="1448" y="909"/>
                  </a:lnTo>
                  <a:lnTo>
                    <a:pt x="1448" y="909"/>
                  </a:lnTo>
                  <a:lnTo>
                    <a:pt x="1395" y="958"/>
                  </a:lnTo>
                  <a:lnTo>
                    <a:pt x="1368" y="983"/>
                  </a:lnTo>
                  <a:lnTo>
                    <a:pt x="1344" y="1009"/>
                  </a:lnTo>
                  <a:lnTo>
                    <a:pt x="1344" y="1009"/>
                  </a:lnTo>
                  <a:lnTo>
                    <a:pt x="1313" y="1043"/>
                  </a:lnTo>
                  <a:lnTo>
                    <a:pt x="1285" y="1077"/>
                  </a:lnTo>
                  <a:lnTo>
                    <a:pt x="1256" y="1109"/>
                  </a:lnTo>
                  <a:lnTo>
                    <a:pt x="1240" y="1125"/>
                  </a:lnTo>
                  <a:lnTo>
                    <a:pt x="1225" y="1141"/>
                  </a:lnTo>
                  <a:lnTo>
                    <a:pt x="1225" y="1141"/>
                  </a:lnTo>
                  <a:lnTo>
                    <a:pt x="1185" y="1173"/>
                  </a:lnTo>
                  <a:lnTo>
                    <a:pt x="1146" y="1206"/>
                  </a:lnTo>
                  <a:lnTo>
                    <a:pt x="1065" y="1266"/>
                  </a:lnTo>
                  <a:lnTo>
                    <a:pt x="1065" y="1266"/>
                  </a:lnTo>
                  <a:lnTo>
                    <a:pt x="1044" y="1282"/>
                  </a:lnTo>
                  <a:lnTo>
                    <a:pt x="1023" y="1295"/>
                  </a:lnTo>
                  <a:lnTo>
                    <a:pt x="980" y="1324"/>
                  </a:lnTo>
                  <a:lnTo>
                    <a:pt x="980" y="1324"/>
                  </a:lnTo>
                  <a:lnTo>
                    <a:pt x="968" y="1333"/>
                  </a:lnTo>
                  <a:lnTo>
                    <a:pt x="956" y="1343"/>
                  </a:lnTo>
                  <a:lnTo>
                    <a:pt x="945" y="1354"/>
                  </a:lnTo>
                  <a:lnTo>
                    <a:pt x="931" y="1363"/>
                  </a:lnTo>
                  <a:lnTo>
                    <a:pt x="931" y="1363"/>
                  </a:lnTo>
                  <a:lnTo>
                    <a:pt x="928" y="1358"/>
                  </a:lnTo>
                  <a:lnTo>
                    <a:pt x="922" y="1355"/>
                  </a:lnTo>
                  <a:lnTo>
                    <a:pt x="916" y="1354"/>
                  </a:lnTo>
                  <a:lnTo>
                    <a:pt x="908" y="1355"/>
                  </a:lnTo>
                  <a:lnTo>
                    <a:pt x="908" y="1355"/>
                  </a:lnTo>
                  <a:lnTo>
                    <a:pt x="911" y="1354"/>
                  </a:lnTo>
                  <a:lnTo>
                    <a:pt x="912" y="1353"/>
                  </a:lnTo>
                  <a:lnTo>
                    <a:pt x="912" y="1350"/>
                  </a:lnTo>
                  <a:lnTo>
                    <a:pt x="911" y="1349"/>
                  </a:lnTo>
                  <a:lnTo>
                    <a:pt x="907" y="1343"/>
                  </a:lnTo>
                  <a:lnTo>
                    <a:pt x="901" y="1340"/>
                  </a:lnTo>
                  <a:lnTo>
                    <a:pt x="886" y="1329"/>
                  </a:lnTo>
                  <a:lnTo>
                    <a:pt x="874" y="1321"/>
                  </a:lnTo>
                  <a:lnTo>
                    <a:pt x="874" y="1321"/>
                  </a:lnTo>
                  <a:lnTo>
                    <a:pt x="850" y="1303"/>
                  </a:lnTo>
                  <a:lnTo>
                    <a:pt x="826" y="1286"/>
                  </a:lnTo>
                  <a:lnTo>
                    <a:pt x="826" y="1286"/>
                  </a:lnTo>
                  <a:lnTo>
                    <a:pt x="807" y="1274"/>
                  </a:lnTo>
                  <a:lnTo>
                    <a:pt x="790" y="1261"/>
                  </a:lnTo>
                  <a:lnTo>
                    <a:pt x="775" y="1247"/>
                  </a:lnTo>
                  <a:lnTo>
                    <a:pt x="759" y="1232"/>
                  </a:lnTo>
                  <a:lnTo>
                    <a:pt x="729" y="1202"/>
                  </a:lnTo>
                  <a:lnTo>
                    <a:pt x="699" y="1170"/>
                  </a:lnTo>
                  <a:lnTo>
                    <a:pt x="699" y="1170"/>
                  </a:lnTo>
                  <a:lnTo>
                    <a:pt x="676" y="1146"/>
                  </a:lnTo>
                  <a:lnTo>
                    <a:pt x="652" y="1120"/>
                  </a:lnTo>
                  <a:lnTo>
                    <a:pt x="638" y="1107"/>
                  </a:lnTo>
                  <a:lnTo>
                    <a:pt x="625" y="1095"/>
                  </a:lnTo>
                  <a:lnTo>
                    <a:pt x="612" y="1085"/>
                  </a:lnTo>
                  <a:lnTo>
                    <a:pt x="598" y="1075"/>
                  </a:lnTo>
                  <a:lnTo>
                    <a:pt x="598" y="1075"/>
                  </a:lnTo>
                  <a:lnTo>
                    <a:pt x="587" y="1069"/>
                  </a:lnTo>
                  <a:lnTo>
                    <a:pt x="578" y="1062"/>
                  </a:lnTo>
                  <a:lnTo>
                    <a:pt x="561" y="1045"/>
                  </a:lnTo>
                  <a:lnTo>
                    <a:pt x="546" y="1027"/>
                  </a:lnTo>
                  <a:lnTo>
                    <a:pt x="530" y="1009"/>
                  </a:lnTo>
                  <a:lnTo>
                    <a:pt x="530" y="1009"/>
                  </a:lnTo>
                  <a:lnTo>
                    <a:pt x="523" y="1000"/>
                  </a:lnTo>
                  <a:lnTo>
                    <a:pt x="516" y="993"/>
                  </a:lnTo>
                  <a:lnTo>
                    <a:pt x="500" y="979"/>
                  </a:lnTo>
                  <a:lnTo>
                    <a:pt x="482" y="964"/>
                  </a:lnTo>
                  <a:lnTo>
                    <a:pt x="466" y="951"/>
                  </a:lnTo>
                  <a:lnTo>
                    <a:pt x="466" y="951"/>
                  </a:lnTo>
                  <a:lnTo>
                    <a:pt x="432" y="921"/>
                  </a:lnTo>
                  <a:lnTo>
                    <a:pt x="399" y="890"/>
                  </a:lnTo>
                  <a:lnTo>
                    <a:pt x="366" y="858"/>
                  </a:lnTo>
                  <a:lnTo>
                    <a:pt x="335" y="826"/>
                  </a:lnTo>
                  <a:lnTo>
                    <a:pt x="275" y="759"/>
                  </a:lnTo>
                  <a:lnTo>
                    <a:pt x="215" y="691"/>
                  </a:lnTo>
                  <a:lnTo>
                    <a:pt x="215" y="691"/>
                  </a:lnTo>
                  <a:lnTo>
                    <a:pt x="202" y="677"/>
                  </a:lnTo>
                  <a:lnTo>
                    <a:pt x="190" y="661"/>
                  </a:lnTo>
                  <a:lnTo>
                    <a:pt x="166" y="628"/>
                  </a:lnTo>
                  <a:lnTo>
                    <a:pt x="145" y="594"/>
                  </a:lnTo>
                  <a:lnTo>
                    <a:pt x="127" y="559"/>
                  </a:lnTo>
                  <a:lnTo>
                    <a:pt x="127" y="559"/>
                  </a:lnTo>
                  <a:lnTo>
                    <a:pt x="118" y="543"/>
                  </a:lnTo>
                  <a:lnTo>
                    <a:pt x="106" y="529"/>
                  </a:lnTo>
                  <a:lnTo>
                    <a:pt x="83" y="497"/>
                  </a:lnTo>
                  <a:lnTo>
                    <a:pt x="71" y="482"/>
                  </a:lnTo>
                  <a:lnTo>
                    <a:pt x="60" y="466"/>
                  </a:lnTo>
                  <a:lnTo>
                    <a:pt x="52" y="449"/>
                  </a:lnTo>
                  <a:lnTo>
                    <a:pt x="46" y="432"/>
                  </a:lnTo>
                  <a:lnTo>
                    <a:pt x="46" y="432"/>
                  </a:lnTo>
                  <a:lnTo>
                    <a:pt x="49" y="418"/>
                  </a:lnTo>
                  <a:lnTo>
                    <a:pt x="51" y="404"/>
                  </a:lnTo>
                  <a:lnTo>
                    <a:pt x="56" y="391"/>
                  </a:lnTo>
                  <a:lnTo>
                    <a:pt x="63" y="380"/>
                  </a:lnTo>
                  <a:lnTo>
                    <a:pt x="71" y="368"/>
                  </a:lnTo>
                  <a:lnTo>
                    <a:pt x="79" y="356"/>
                  </a:lnTo>
                  <a:lnTo>
                    <a:pt x="97" y="333"/>
                  </a:lnTo>
                  <a:lnTo>
                    <a:pt x="97" y="333"/>
                  </a:lnTo>
                  <a:lnTo>
                    <a:pt x="120" y="302"/>
                  </a:lnTo>
                  <a:lnTo>
                    <a:pt x="145" y="272"/>
                  </a:lnTo>
                  <a:lnTo>
                    <a:pt x="171" y="245"/>
                  </a:lnTo>
                  <a:lnTo>
                    <a:pt x="199" y="216"/>
                  </a:lnTo>
                  <a:lnTo>
                    <a:pt x="199" y="216"/>
                  </a:lnTo>
                  <a:lnTo>
                    <a:pt x="224" y="191"/>
                  </a:lnTo>
                  <a:lnTo>
                    <a:pt x="247" y="164"/>
                  </a:lnTo>
                  <a:lnTo>
                    <a:pt x="270" y="138"/>
                  </a:lnTo>
                  <a:lnTo>
                    <a:pt x="294" y="112"/>
                  </a:lnTo>
                  <a:lnTo>
                    <a:pt x="294" y="112"/>
                  </a:lnTo>
                  <a:lnTo>
                    <a:pt x="315" y="91"/>
                  </a:lnTo>
                  <a:lnTo>
                    <a:pt x="336" y="71"/>
                  </a:lnTo>
                  <a:lnTo>
                    <a:pt x="336" y="71"/>
                  </a:lnTo>
                  <a:lnTo>
                    <a:pt x="343" y="62"/>
                  </a:lnTo>
                  <a:lnTo>
                    <a:pt x="345" y="57"/>
                  </a:lnTo>
                  <a:lnTo>
                    <a:pt x="345" y="54"/>
                  </a:lnTo>
                  <a:lnTo>
                    <a:pt x="343" y="53"/>
                  </a:lnTo>
                  <a:lnTo>
                    <a:pt x="632" y="53"/>
                  </a:lnTo>
                  <a:lnTo>
                    <a:pt x="632" y="53"/>
                  </a:lnTo>
                  <a:lnTo>
                    <a:pt x="699" y="51"/>
                  </a:lnTo>
                  <a:lnTo>
                    <a:pt x="765" y="49"/>
                  </a:lnTo>
                  <a:lnTo>
                    <a:pt x="832" y="46"/>
                  </a:lnTo>
                  <a:lnTo>
                    <a:pt x="899" y="45"/>
                  </a:lnTo>
                  <a:lnTo>
                    <a:pt x="899" y="45"/>
                  </a:lnTo>
                  <a:lnTo>
                    <a:pt x="968" y="46"/>
                  </a:lnTo>
                  <a:lnTo>
                    <a:pt x="1037" y="47"/>
                  </a:lnTo>
                  <a:lnTo>
                    <a:pt x="1176" y="53"/>
                  </a:lnTo>
                  <a:lnTo>
                    <a:pt x="1316" y="58"/>
                  </a:lnTo>
                  <a:lnTo>
                    <a:pt x="1385" y="61"/>
                  </a:lnTo>
                  <a:lnTo>
                    <a:pt x="1455" y="61"/>
                  </a:lnTo>
                  <a:lnTo>
                    <a:pt x="1455" y="61"/>
                  </a:lnTo>
                  <a:lnTo>
                    <a:pt x="1463" y="59"/>
                  </a:lnTo>
                  <a:lnTo>
                    <a:pt x="1468" y="57"/>
                  </a:lnTo>
                  <a:lnTo>
                    <a:pt x="1468" y="57"/>
                  </a:lnTo>
                  <a:lnTo>
                    <a:pt x="1478" y="64"/>
                  </a:lnTo>
                  <a:lnTo>
                    <a:pt x="1489" y="72"/>
                  </a:lnTo>
                  <a:lnTo>
                    <a:pt x="1489" y="72"/>
                  </a:lnTo>
                  <a:lnTo>
                    <a:pt x="1515" y="93"/>
                  </a:lnTo>
                  <a:lnTo>
                    <a:pt x="1540" y="114"/>
                  </a:lnTo>
                  <a:lnTo>
                    <a:pt x="1563" y="138"/>
                  </a:lnTo>
                  <a:lnTo>
                    <a:pt x="1586" y="163"/>
                  </a:lnTo>
                  <a:lnTo>
                    <a:pt x="1586" y="163"/>
                  </a:lnTo>
                  <a:lnTo>
                    <a:pt x="1609" y="191"/>
                  </a:lnTo>
                  <a:lnTo>
                    <a:pt x="1633" y="221"/>
                  </a:lnTo>
                  <a:lnTo>
                    <a:pt x="1654" y="251"/>
                  </a:lnTo>
                  <a:lnTo>
                    <a:pt x="1674" y="283"/>
                  </a:lnTo>
                  <a:lnTo>
                    <a:pt x="1674" y="283"/>
                  </a:lnTo>
                  <a:lnTo>
                    <a:pt x="1685" y="296"/>
                  </a:lnTo>
                  <a:lnTo>
                    <a:pt x="1695" y="309"/>
                  </a:lnTo>
                  <a:lnTo>
                    <a:pt x="1720" y="333"/>
                  </a:lnTo>
                  <a:lnTo>
                    <a:pt x="1732" y="344"/>
                  </a:lnTo>
                  <a:lnTo>
                    <a:pt x="1744" y="357"/>
                  </a:lnTo>
                  <a:lnTo>
                    <a:pt x="1753" y="370"/>
                  </a:lnTo>
                  <a:lnTo>
                    <a:pt x="1762" y="384"/>
                  </a:lnTo>
                  <a:lnTo>
                    <a:pt x="1762" y="384"/>
                  </a:lnTo>
                  <a:lnTo>
                    <a:pt x="1765" y="389"/>
                  </a:lnTo>
                  <a:lnTo>
                    <a:pt x="1770" y="393"/>
                  </a:lnTo>
                  <a:lnTo>
                    <a:pt x="1770" y="393"/>
                  </a:lnTo>
                  <a:lnTo>
                    <a:pt x="1778" y="421"/>
                  </a:lnTo>
                  <a:lnTo>
                    <a:pt x="1782" y="437"/>
                  </a:lnTo>
                  <a:lnTo>
                    <a:pt x="1784" y="453"/>
                  </a:lnTo>
                  <a:lnTo>
                    <a:pt x="1786" y="469"/>
                  </a:lnTo>
                  <a:lnTo>
                    <a:pt x="1786" y="484"/>
                  </a:lnTo>
                  <a:lnTo>
                    <a:pt x="1783" y="500"/>
                  </a:lnTo>
                  <a:lnTo>
                    <a:pt x="1778" y="513"/>
                  </a:lnTo>
                  <a:lnTo>
                    <a:pt x="1778" y="5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6" name="Freeform 402"/>
            <p:cNvSpPr/>
            <p:nvPr/>
          </p:nvSpPr>
          <p:spPr bwMode="auto">
            <a:xfrm>
              <a:off x="5257801" y="1255713"/>
              <a:ext cx="703263" cy="26988"/>
            </a:xfrm>
            <a:custGeom>
              <a:avLst/>
              <a:gdLst/>
              <a:ahLst/>
              <a:cxnLst>
                <a:cxn ang="0">
                  <a:pos x="1763" y="29"/>
                </a:cxn>
                <a:cxn ang="0">
                  <a:pos x="1744" y="21"/>
                </a:cxn>
                <a:cxn ang="0">
                  <a:pos x="1720" y="18"/>
                </a:cxn>
                <a:cxn ang="0">
                  <a:pos x="1673" y="20"/>
                </a:cxn>
                <a:cxn ang="0">
                  <a:pos x="1592" y="22"/>
                </a:cxn>
                <a:cxn ang="0">
                  <a:pos x="1510" y="22"/>
                </a:cxn>
                <a:cxn ang="0">
                  <a:pos x="1451" y="21"/>
                </a:cxn>
                <a:cxn ang="0">
                  <a:pos x="1332" y="13"/>
                </a:cxn>
                <a:cxn ang="0">
                  <a:pos x="1273" y="12"/>
                </a:cxn>
                <a:cxn ang="0">
                  <a:pos x="1145" y="15"/>
                </a:cxn>
                <a:cxn ang="0">
                  <a:pos x="1016" y="16"/>
                </a:cxn>
                <a:cxn ang="0">
                  <a:pos x="769" y="13"/>
                </a:cxn>
                <a:cxn ang="0">
                  <a:pos x="273" y="3"/>
                </a:cxn>
                <a:cxn ang="0">
                  <a:pos x="26" y="0"/>
                </a:cxn>
                <a:cxn ang="0">
                  <a:pos x="20" y="0"/>
                </a:cxn>
                <a:cxn ang="0">
                  <a:pos x="10" y="4"/>
                </a:cxn>
                <a:cxn ang="0">
                  <a:pos x="4" y="11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4" y="35"/>
                </a:cxn>
                <a:cxn ang="0">
                  <a:pos x="10" y="42"/>
                </a:cxn>
                <a:cxn ang="0">
                  <a:pos x="20" y="45"/>
                </a:cxn>
                <a:cxn ang="0">
                  <a:pos x="26" y="46"/>
                </a:cxn>
                <a:cxn ang="0">
                  <a:pos x="256" y="49"/>
                </a:cxn>
                <a:cxn ang="0">
                  <a:pos x="717" y="59"/>
                </a:cxn>
                <a:cxn ang="0">
                  <a:pos x="947" y="60"/>
                </a:cxn>
                <a:cxn ang="0">
                  <a:pos x="1009" y="60"/>
                </a:cxn>
                <a:cxn ang="0">
                  <a:pos x="1196" y="55"/>
                </a:cxn>
                <a:cxn ang="0">
                  <a:pos x="1320" y="56"/>
                </a:cxn>
                <a:cxn ang="0">
                  <a:pos x="1413" y="62"/>
                </a:cxn>
                <a:cxn ang="0">
                  <a:pos x="1443" y="66"/>
                </a:cxn>
                <a:cxn ang="0">
                  <a:pos x="1527" y="69"/>
                </a:cxn>
                <a:cxn ang="0">
                  <a:pos x="1610" y="68"/>
                </a:cxn>
                <a:cxn ang="0">
                  <a:pos x="1673" y="66"/>
                </a:cxn>
                <a:cxn ang="0">
                  <a:pos x="1707" y="67"/>
                </a:cxn>
                <a:cxn ang="0">
                  <a:pos x="1727" y="64"/>
                </a:cxn>
                <a:cxn ang="0">
                  <a:pos x="1725" y="62"/>
                </a:cxn>
                <a:cxn ang="0">
                  <a:pos x="1731" y="66"/>
                </a:cxn>
                <a:cxn ang="0">
                  <a:pos x="1741" y="68"/>
                </a:cxn>
                <a:cxn ang="0">
                  <a:pos x="1750" y="68"/>
                </a:cxn>
                <a:cxn ang="0">
                  <a:pos x="1763" y="62"/>
                </a:cxn>
                <a:cxn ang="0">
                  <a:pos x="1770" y="50"/>
                </a:cxn>
                <a:cxn ang="0">
                  <a:pos x="1771" y="42"/>
                </a:cxn>
                <a:cxn ang="0">
                  <a:pos x="1767" y="34"/>
                </a:cxn>
                <a:cxn ang="0">
                  <a:pos x="1763" y="29"/>
                </a:cxn>
              </a:cxnLst>
              <a:rect l="0" t="0" r="r" b="b"/>
              <a:pathLst>
                <a:path w="1771" h="69">
                  <a:moveTo>
                    <a:pt x="1763" y="29"/>
                  </a:moveTo>
                  <a:lnTo>
                    <a:pt x="1763" y="29"/>
                  </a:lnTo>
                  <a:lnTo>
                    <a:pt x="1754" y="24"/>
                  </a:lnTo>
                  <a:lnTo>
                    <a:pt x="1744" y="21"/>
                  </a:lnTo>
                  <a:lnTo>
                    <a:pt x="1732" y="18"/>
                  </a:lnTo>
                  <a:lnTo>
                    <a:pt x="1720" y="18"/>
                  </a:lnTo>
                  <a:lnTo>
                    <a:pt x="1695" y="18"/>
                  </a:lnTo>
                  <a:lnTo>
                    <a:pt x="1673" y="20"/>
                  </a:lnTo>
                  <a:lnTo>
                    <a:pt x="1673" y="20"/>
                  </a:lnTo>
                  <a:lnTo>
                    <a:pt x="1592" y="22"/>
                  </a:lnTo>
                  <a:lnTo>
                    <a:pt x="1510" y="22"/>
                  </a:lnTo>
                  <a:lnTo>
                    <a:pt x="1510" y="22"/>
                  </a:lnTo>
                  <a:lnTo>
                    <a:pt x="1481" y="22"/>
                  </a:lnTo>
                  <a:lnTo>
                    <a:pt x="1451" y="21"/>
                  </a:lnTo>
                  <a:lnTo>
                    <a:pt x="1392" y="17"/>
                  </a:lnTo>
                  <a:lnTo>
                    <a:pt x="1332" y="13"/>
                  </a:lnTo>
                  <a:lnTo>
                    <a:pt x="1303" y="12"/>
                  </a:lnTo>
                  <a:lnTo>
                    <a:pt x="1273" y="12"/>
                  </a:lnTo>
                  <a:lnTo>
                    <a:pt x="1273" y="12"/>
                  </a:lnTo>
                  <a:lnTo>
                    <a:pt x="1145" y="15"/>
                  </a:lnTo>
                  <a:lnTo>
                    <a:pt x="1016" y="16"/>
                  </a:lnTo>
                  <a:lnTo>
                    <a:pt x="1016" y="16"/>
                  </a:lnTo>
                  <a:lnTo>
                    <a:pt x="893" y="15"/>
                  </a:lnTo>
                  <a:lnTo>
                    <a:pt x="769" y="13"/>
                  </a:lnTo>
                  <a:lnTo>
                    <a:pt x="521" y="8"/>
                  </a:lnTo>
                  <a:lnTo>
                    <a:pt x="273" y="3"/>
                  </a:lnTo>
                  <a:lnTo>
                    <a:pt x="149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4" y="1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1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4" y="35"/>
                  </a:lnTo>
                  <a:lnTo>
                    <a:pt x="7" y="38"/>
                  </a:lnTo>
                  <a:lnTo>
                    <a:pt x="10" y="42"/>
                  </a:lnTo>
                  <a:lnTo>
                    <a:pt x="14" y="43"/>
                  </a:lnTo>
                  <a:lnTo>
                    <a:pt x="20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141" y="46"/>
                  </a:lnTo>
                  <a:lnTo>
                    <a:pt x="256" y="49"/>
                  </a:lnTo>
                  <a:lnTo>
                    <a:pt x="487" y="54"/>
                  </a:lnTo>
                  <a:lnTo>
                    <a:pt x="717" y="59"/>
                  </a:lnTo>
                  <a:lnTo>
                    <a:pt x="832" y="60"/>
                  </a:lnTo>
                  <a:lnTo>
                    <a:pt x="947" y="60"/>
                  </a:lnTo>
                  <a:lnTo>
                    <a:pt x="947" y="60"/>
                  </a:lnTo>
                  <a:lnTo>
                    <a:pt x="1009" y="60"/>
                  </a:lnTo>
                  <a:lnTo>
                    <a:pt x="1071" y="59"/>
                  </a:lnTo>
                  <a:lnTo>
                    <a:pt x="1196" y="55"/>
                  </a:lnTo>
                  <a:lnTo>
                    <a:pt x="1258" y="55"/>
                  </a:lnTo>
                  <a:lnTo>
                    <a:pt x="1320" y="56"/>
                  </a:lnTo>
                  <a:lnTo>
                    <a:pt x="1381" y="59"/>
                  </a:lnTo>
                  <a:lnTo>
                    <a:pt x="1413" y="62"/>
                  </a:lnTo>
                  <a:lnTo>
                    <a:pt x="1443" y="66"/>
                  </a:lnTo>
                  <a:lnTo>
                    <a:pt x="1443" y="66"/>
                  </a:lnTo>
                  <a:lnTo>
                    <a:pt x="1485" y="68"/>
                  </a:lnTo>
                  <a:lnTo>
                    <a:pt x="1527" y="69"/>
                  </a:lnTo>
                  <a:lnTo>
                    <a:pt x="1568" y="69"/>
                  </a:lnTo>
                  <a:lnTo>
                    <a:pt x="1610" y="68"/>
                  </a:lnTo>
                  <a:lnTo>
                    <a:pt x="1610" y="68"/>
                  </a:lnTo>
                  <a:lnTo>
                    <a:pt x="1673" y="66"/>
                  </a:lnTo>
                  <a:lnTo>
                    <a:pt x="1673" y="66"/>
                  </a:lnTo>
                  <a:lnTo>
                    <a:pt x="1707" y="67"/>
                  </a:lnTo>
                  <a:lnTo>
                    <a:pt x="1723" y="66"/>
                  </a:lnTo>
                  <a:lnTo>
                    <a:pt x="1727" y="64"/>
                  </a:lnTo>
                  <a:lnTo>
                    <a:pt x="1727" y="63"/>
                  </a:lnTo>
                  <a:lnTo>
                    <a:pt x="1725" y="62"/>
                  </a:lnTo>
                  <a:lnTo>
                    <a:pt x="1725" y="62"/>
                  </a:lnTo>
                  <a:lnTo>
                    <a:pt x="1731" y="66"/>
                  </a:lnTo>
                  <a:lnTo>
                    <a:pt x="1736" y="67"/>
                  </a:lnTo>
                  <a:lnTo>
                    <a:pt x="1741" y="68"/>
                  </a:lnTo>
                  <a:lnTo>
                    <a:pt x="1745" y="68"/>
                  </a:lnTo>
                  <a:lnTo>
                    <a:pt x="1750" y="68"/>
                  </a:lnTo>
                  <a:lnTo>
                    <a:pt x="1755" y="66"/>
                  </a:lnTo>
                  <a:lnTo>
                    <a:pt x="1763" y="62"/>
                  </a:lnTo>
                  <a:lnTo>
                    <a:pt x="1769" y="54"/>
                  </a:lnTo>
                  <a:lnTo>
                    <a:pt x="1770" y="50"/>
                  </a:lnTo>
                  <a:lnTo>
                    <a:pt x="1771" y="46"/>
                  </a:lnTo>
                  <a:lnTo>
                    <a:pt x="1771" y="42"/>
                  </a:lnTo>
                  <a:lnTo>
                    <a:pt x="1770" y="38"/>
                  </a:lnTo>
                  <a:lnTo>
                    <a:pt x="1767" y="34"/>
                  </a:lnTo>
                  <a:lnTo>
                    <a:pt x="1763" y="29"/>
                  </a:lnTo>
                  <a:lnTo>
                    <a:pt x="1763" y="2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7" name="Freeform 403"/>
            <p:cNvSpPr/>
            <p:nvPr/>
          </p:nvSpPr>
          <p:spPr bwMode="auto">
            <a:xfrm>
              <a:off x="5435601" y="1260476"/>
              <a:ext cx="180975" cy="381000"/>
            </a:xfrm>
            <a:custGeom>
              <a:avLst/>
              <a:gdLst/>
              <a:ahLst/>
              <a:cxnLst>
                <a:cxn ang="0">
                  <a:pos x="454" y="924"/>
                </a:cxn>
                <a:cxn ang="0">
                  <a:pos x="432" y="877"/>
                </a:cxn>
                <a:cxn ang="0">
                  <a:pos x="394" y="782"/>
                </a:cxn>
                <a:cxn ang="0">
                  <a:pos x="373" y="735"/>
                </a:cxn>
                <a:cxn ang="0">
                  <a:pos x="343" y="672"/>
                </a:cxn>
                <a:cxn ang="0">
                  <a:pos x="245" y="488"/>
                </a:cxn>
                <a:cxn ang="0">
                  <a:pos x="232" y="464"/>
                </a:cxn>
                <a:cxn ang="0">
                  <a:pos x="187" y="395"/>
                </a:cxn>
                <a:cxn ang="0">
                  <a:pos x="160" y="348"/>
                </a:cxn>
                <a:cxn ang="0">
                  <a:pos x="135" y="298"/>
                </a:cxn>
                <a:cxn ang="0">
                  <a:pos x="122" y="264"/>
                </a:cxn>
                <a:cxn ang="0">
                  <a:pos x="100" y="193"/>
                </a:cxn>
                <a:cxn ang="0">
                  <a:pos x="87" y="158"/>
                </a:cxn>
                <a:cxn ang="0">
                  <a:pos x="62" y="91"/>
                </a:cxn>
                <a:cxn ang="0">
                  <a:pos x="51" y="57"/>
                </a:cxn>
                <a:cxn ang="0">
                  <a:pos x="46" y="22"/>
                </a:cxn>
                <a:cxn ang="0">
                  <a:pos x="45" y="17"/>
                </a:cxn>
                <a:cxn ang="0">
                  <a:pos x="41" y="9"/>
                </a:cxn>
                <a:cxn ang="0">
                  <a:pos x="34" y="4"/>
                </a:cxn>
                <a:cxn ang="0">
                  <a:pos x="23" y="0"/>
                </a:cxn>
                <a:cxn ang="0">
                  <a:pos x="10" y="4"/>
                </a:cxn>
                <a:cxn ang="0">
                  <a:pos x="4" y="9"/>
                </a:cxn>
                <a:cxn ang="0">
                  <a:pos x="0" y="17"/>
                </a:cxn>
                <a:cxn ang="0">
                  <a:pos x="0" y="22"/>
                </a:cxn>
                <a:cxn ang="0">
                  <a:pos x="4" y="52"/>
                </a:cxn>
                <a:cxn ang="0">
                  <a:pos x="19" y="108"/>
                </a:cxn>
                <a:cxn ang="0">
                  <a:pos x="29" y="136"/>
                </a:cxn>
                <a:cxn ang="0">
                  <a:pos x="51" y="199"/>
                </a:cxn>
                <a:cxn ang="0">
                  <a:pos x="71" y="261"/>
                </a:cxn>
                <a:cxn ang="0">
                  <a:pos x="81" y="289"/>
                </a:cxn>
                <a:cxn ang="0">
                  <a:pos x="118" y="369"/>
                </a:cxn>
                <a:cxn ang="0">
                  <a:pos x="126" y="383"/>
                </a:cxn>
                <a:cxn ang="0">
                  <a:pos x="152" y="422"/>
                </a:cxn>
                <a:cxn ang="0">
                  <a:pos x="178" y="462"/>
                </a:cxn>
                <a:cxn ang="0">
                  <a:pos x="186" y="475"/>
                </a:cxn>
                <a:cxn ang="0">
                  <a:pos x="220" y="539"/>
                </a:cxn>
                <a:cxn ang="0">
                  <a:pos x="254" y="601"/>
                </a:cxn>
                <a:cxn ang="0">
                  <a:pos x="269" y="635"/>
                </a:cxn>
                <a:cxn ang="0">
                  <a:pos x="291" y="690"/>
                </a:cxn>
                <a:cxn ang="0">
                  <a:pos x="309" y="724"/>
                </a:cxn>
                <a:cxn ang="0">
                  <a:pos x="320" y="739"/>
                </a:cxn>
                <a:cxn ang="0">
                  <a:pos x="333" y="758"/>
                </a:cxn>
                <a:cxn ang="0">
                  <a:pos x="339" y="781"/>
                </a:cxn>
                <a:cxn ang="0">
                  <a:pos x="351" y="812"/>
                </a:cxn>
                <a:cxn ang="0">
                  <a:pos x="356" y="821"/>
                </a:cxn>
                <a:cxn ang="0">
                  <a:pos x="373" y="851"/>
                </a:cxn>
                <a:cxn ang="0">
                  <a:pos x="388" y="883"/>
                </a:cxn>
                <a:cxn ang="0">
                  <a:pos x="407" y="931"/>
                </a:cxn>
                <a:cxn ang="0">
                  <a:pos x="415" y="947"/>
                </a:cxn>
                <a:cxn ang="0">
                  <a:pos x="420" y="955"/>
                </a:cxn>
                <a:cxn ang="0">
                  <a:pos x="428" y="958"/>
                </a:cxn>
                <a:cxn ang="0">
                  <a:pos x="437" y="958"/>
                </a:cxn>
                <a:cxn ang="0">
                  <a:pos x="452" y="949"/>
                </a:cxn>
                <a:cxn ang="0">
                  <a:pos x="456" y="941"/>
                </a:cxn>
                <a:cxn ang="0">
                  <a:pos x="457" y="934"/>
                </a:cxn>
                <a:cxn ang="0">
                  <a:pos x="454" y="924"/>
                </a:cxn>
              </a:cxnLst>
              <a:rect l="0" t="0" r="r" b="b"/>
              <a:pathLst>
                <a:path w="457" h="958">
                  <a:moveTo>
                    <a:pt x="454" y="924"/>
                  </a:moveTo>
                  <a:lnTo>
                    <a:pt x="454" y="924"/>
                  </a:lnTo>
                  <a:lnTo>
                    <a:pt x="442" y="901"/>
                  </a:lnTo>
                  <a:lnTo>
                    <a:pt x="432" y="877"/>
                  </a:lnTo>
                  <a:lnTo>
                    <a:pt x="412" y="830"/>
                  </a:lnTo>
                  <a:lnTo>
                    <a:pt x="394" y="782"/>
                  </a:lnTo>
                  <a:lnTo>
                    <a:pt x="384" y="758"/>
                  </a:lnTo>
                  <a:lnTo>
                    <a:pt x="373" y="735"/>
                  </a:lnTo>
                  <a:lnTo>
                    <a:pt x="373" y="735"/>
                  </a:lnTo>
                  <a:lnTo>
                    <a:pt x="343" y="672"/>
                  </a:lnTo>
                  <a:lnTo>
                    <a:pt x="310" y="611"/>
                  </a:lnTo>
                  <a:lnTo>
                    <a:pt x="245" y="488"/>
                  </a:lnTo>
                  <a:lnTo>
                    <a:pt x="245" y="488"/>
                  </a:lnTo>
                  <a:lnTo>
                    <a:pt x="232" y="464"/>
                  </a:lnTo>
                  <a:lnTo>
                    <a:pt x="217" y="441"/>
                  </a:lnTo>
                  <a:lnTo>
                    <a:pt x="187" y="395"/>
                  </a:lnTo>
                  <a:lnTo>
                    <a:pt x="173" y="371"/>
                  </a:lnTo>
                  <a:lnTo>
                    <a:pt x="160" y="348"/>
                  </a:lnTo>
                  <a:lnTo>
                    <a:pt x="147" y="324"/>
                  </a:lnTo>
                  <a:lnTo>
                    <a:pt x="135" y="298"/>
                  </a:lnTo>
                  <a:lnTo>
                    <a:pt x="135" y="298"/>
                  </a:lnTo>
                  <a:lnTo>
                    <a:pt x="122" y="264"/>
                  </a:lnTo>
                  <a:lnTo>
                    <a:pt x="110" y="229"/>
                  </a:lnTo>
                  <a:lnTo>
                    <a:pt x="100" y="193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4" y="125"/>
                  </a:lnTo>
                  <a:lnTo>
                    <a:pt x="62" y="91"/>
                  </a:lnTo>
                  <a:lnTo>
                    <a:pt x="55" y="74"/>
                  </a:lnTo>
                  <a:lnTo>
                    <a:pt x="51" y="57"/>
                  </a:lnTo>
                  <a:lnTo>
                    <a:pt x="47" y="40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5" y="17"/>
                  </a:lnTo>
                  <a:lnTo>
                    <a:pt x="44" y="13"/>
                  </a:lnTo>
                  <a:lnTo>
                    <a:pt x="41" y="9"/>
                  </a:lnTo>
                  <a:lnTo>
                    <a:pt x="38" y="5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3" y="0"/>
                  </a:lnTo>
                  <a:lnTo>
                    <a:pt x="13" y="1"/>
                  </a:lnTo>
                  <a:lnTo>
                    <a:pt x="10" y="4"/>
                  </a:lnTo>
                  <a:lnTo>
                    <a:pt x="7" y="5"/>
                  </a:lnTo>
                  <a:lnTo>
                    <a:pt x="4" y="9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6"/>
                  </a:lnTo>
                  <a:lnTo>
                    <a:pt x="4" y="52"/>
                  </a:lnTo>
                  <a:lnTo>
                    <a:pt x="10" y="80"/>
                  </a:lnTo>
                  <a:lnTo>
                    <a:pt x="19" y="108"/>
                  </a:lnTo>
                  <a:lnTo>
                    <a:pt x="29" y="136"/>
                  </a:lnTo>
                  <a:lnTo>
                    <a:pt x="29" y="136"/>
                  </a:lnTo>
                  <a:lnTo>
                    <a:pt x="41" y="167"/>
                  </a:lnTo>
                  <a:lnTo>
                    <a:pt x="51" y="199"/>
                  </a:lnTo>
                  <a:lnTo>
                    <a:pt x="61" y="230"/>
                  </a:lnTo>
                  <a:lnTo>
                    <a:pt x="71" y="261"/>
                  </a:lnTo>
                  <a:lnTo>
                    <a:pt x="71" y="261"/>
                  </a:lnTo>
                  <a:lnTo>
                    <a:pt x="81" y="289"/>
                  </a:lnTo>
                  <a:lnTo>
                    <a:pt x="93" y="315"/>
                  </a:lnTo>
                  <a:lnTo>
                    <a:pt x="118" y="369"/>
                  </a:lnTo>
                  <a:lnTo>
                    <a:pt x="118" y="369"/>
                  </a:lnTo>
                  <a:lnTo>
                    <a:pt x="126" y="383"/>
                  </a:lnTo>
                  <a:lnTo>
                    <a:pt x="134" y="396"/>
                  </a:lnTo>
                  <a:lnTo>
                    <a:pt x="152" y="422"/>
                  </a:lnTo>
                  <a:lnTo>
                    <a:pt x="170" y="448"/>
                  </a:lnTo>
                  <a:lnTo>
                    <a:pt x="178" y="462"/>
                  </a:lnTo>
                  <a:lnTo>
                    <a:pt x="186" y="475"/>
                  </a:lnTo>
                  <a:lnTo>
                    <a:pt x="186" y="475"/>
                  </a:lnTo>
                  <a:lnTo>
                    <a:pt x="202" y="507"/>
                  </a:lnTo>
                  <a:lnTo>
                    <a:pt x="220" y="539"/>
                  </a:lnTo>
                  <a:lnTo>
                    <a:pt x="254" y="601"/>
                  </a:lnTo>
                  <a:lnTo>
                    <a:pt x="254" y="601"/>
                  </a:lnTo>
                  <a:lnTo>
                    <a:pt x="262" y="617"/>
                  </a:lnTo>
                  <a:lnTo>
                    <a:pt x="269" y="635"/>
                  </a:lnTo>
                  <a:lnTo>
                    <a:pt x="283" y="672"/>
                  </a:lnTo>
                  <a:lnTo>
                    <a:pt x="291" y="690"/>
                  </a:lnTo>
                  <a:lnTo>
                    <a:pt x="300" y="709"/>
                  </a:lnTo>
                  <a:lnTo>
                    <a:pt x="309" y="724"/>
                  </a:lnTo>
                  <a:lnTo>
                    <a:pt x="320" y="739"/>
                  </a:lnTo>
                  <a:lnTo>
                    <a:pt x="320" y="739"/>
                  </a:lnTo>
                  <a:lnTo>
                    <a:pt x="326" y="748"/>
                  </a:lnTo>
                  <a:lnTo>
                    <a:pt x="333" y="758"/>
                  </a:lnTo>
                  <a:lnTo>
                    <a:pt x="337" y="770"/>
                  </a:lnTo>
                  <a:lnTo>
                    <a:pt x="339" y="781"/>
                  </a:lnTo>
                  <a:lnTo>
                    <a:pt x="346" y="802"/>
                  </a:lnTo>
                  <a:lnTo>
                    <a:pt x="351" y="812"/>
                  </a:lnTo>
                  <a:lnTo>
                    <a:pt x="356" y="821"/>
                  </a:lnTo>
                  <a:lnTo>
                    <a:pt x="356" y="821"/>
                  </a:lnTo>
                  <a:lnTo>
                    <a:pt x="365" y="836"/>
                  </a:lnTo>
                  <a:lnTo>
                    <a:pt x="373" y="851"/>
                  </a:lnTo>
                  <a:lnTo>
                    <a:pt x="381" y="867"/>
                  </a:lnTo>
                  <a:lnTo>
                    <a:pt x="388" y="883"/>
                  </a:lnTo>
                  <a:lnTo>
                    <a:pt x="399" y="915"/>
                  </a:lnTo>
                  <a:lnTo>
                    <a:pt x="407" y="931"/>
                  </a:lnTo>
                  <a:lnTo>
                    <a:pt x="415" y="947"/>
                  </a:lnTo>
                  <a:lnTo>
                    <a:pt x="415" y="947"/>
                  </a:lnTo>
                  <a:lnTo>
                    <a:pt x="418" y="951"/>
                  </a:lnTo>
                  <a:lnTo>
                    <a:pt x="420" y="955"/>
                  </a:lnTo>
                  <a:lnTo>
                    <a:pt x="424" y="957"/>
                  </a:lnTo>
                  <a:lnTo>
                    <a:pt x="428" y="958"/>
                  </a:lnTo>
                  <a:lnTo>
                    <a:pt x="433" y="958"/>
                  </a:lnTo>
                  <a:lnTo>
                    <a:pt x="437" y="958"/>
                  </a:lnTo>
                  <a:lnTo>
                    <a:pt x="445" y="955"/>
                  </a:lnTo>
                  <a:lnTo>
                    <a:pt x="452" y="949"/>
                  </a:lnTo>
                  <a:lnTo>
                    <a:pt x="454" y="945"/>
                  </a:lnTo>
                  <a:lnTo>
                    <a:pt x="456" y="941"/>
                  </a:lnTo>
                  <a:lnTo>
                    <a:pt x="457" y="938"/>
                  </a:lnTo>
                  <a:lnTo>
                    <a:pt x="457" y="934"/>
                  </a:lnTo>
                  <a:lnTo>
                    <a:pt x="456" y="928"/>
                  </a:lnTo>
                  <a:lnTo>
                    <a:pt x="454" y="924"/>
                  </a:lnTo>
                  <a:lnTo>
                    <a:pt x="454" y="92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8" name="Freeform 404"/>
            <p:cNvSpPr/>
            <p:nvPr/>
          </p:nvSpPr>
          <p:spPr bwMode="auto">
            <a:xfrm>
              <a:off x="5607051" y="1260476"/>
              <a:ext cx="146050" cy="387350"/>
            </a:xfrm>
            <a:custGeom>
              <a:avLst/>
              <a:gdLst/>
              <a:ahLst/>
              <a:cxnLst>
                <a:cxn ang="0">
                  <a:pos x="321" y="22"/>
                </a:cxn>
                <a:cxn ang="0">
                  <a:pos x="310" y="85"/>
                </a:cxn>
                <a:cxn ang="0">
                  <a:pos x="292" y="148"/>
                </a:cxn>
                <a:cxn ang="0">
                  <a:pos x="249" y="271"/>
                </a:cxn>
                <a:cxn ang="0">
                  <a:pos x="229" y="333"/>
                </a:cxn>
                <a:cxn ang="0">
                  <a:pos x="189" y="458"/>
                </a:cxn>
                <a:cxn ang="0">
                  <a:pos x="173" y="520"/>
                </a:cxn>
                <a:cxn ang="0">
                  <a:pos x="166" y="553"/>
                </a:cxn>
                <a:cxn ang="0">
                  <a:pos x="148" y="617"/>
                </a:cxn>
                <a:cxn ang="0">
                  <a:pos x="126" y="680"/>
                </a:cxn>
                <a:cxn ang="0">
                  <a:pos x="98" y="741"/>
                </a:cxn>
                <a:cxn ang="0">
                  <a:pos x="84" y="771"/>
                </a:cxn>
                <a:cxn ang="0">
                  <a:pos x="59" y="812"/>
                </a:cxn>
                <a:cxn ang="0">
                  <a:pos x="30" y="856"/>
                </a:cxn>
                <a:cxn ang="0">
                  <a:pos x="12" y="893"/>
                </a:cxn>
                <a:cxn ang="0">
                  <a:pos x="4" y="917"/>
                </a:cxn>
                <a:cxn ang="0">
                  <a:pos x="0" y="939"/>
                </a:cxn>
                <a:cxn ang="0">
                  <a:pos x="2" y="951"/>
                </a:cxn>
                <a:cxn ang="0">
                  <a:pos x="4" y="960"/>
                </a:cxn>
                <a:cxn ang="0">
                  <a:pos x="11" y="968"/>
                </a:cxn>
                <a:cxn ang="0">
                  <a:pos x="26" y="973"/>
                </a:cxn>
                <a:cxn ang="0">
                  <a:pos x="38" y="969"/>
                </a:cxn>
                <a:cxn ang="0">
                  <a:pos x="45" y="964"/>
                </a:cxn>
                <a:cxn ang="0">
                  <a:pos x="47" y="956"/>
                </a:cxn>
                <a:cxn ang="0">
                  <a:pos x="47" y="951"/>
                </a:cxn>
                <a:cxn ang="0">
                  <a:pos x="50" y="928"/>
                </a:cxn>
                <a:cxn ang="0">
                  <a:pos x="59" y="905"/>
                </a:cxn>
                <a:cxn ang="0">
                  <a:pos x="84" y="862"/>
                </a:cxn>
                <a:cxn ang="0">
                  <a:pos x="119" y="802"/>
                </a:cxn>
                <a:cxn ang="0">
                  <a:pos x="151" y="739"/>
                </a:cxn>
                <a:cxn ang="0">
                  <a:pos x="164" y="713"/>
                </a:cxn>
                <a:cxn ang="0">
                  <a:pos x="185" y="658"/>
                </a:cxn>
                <a:cxn ang="0">
                  <a:pos x="202" y="601"/>
                </a:cxn>
                <a:cxn ang="0">
                  <a:pos x="221" y="515"/>
                </a:cxn>
                <a:cxn ang="0">
                  <a:pos x="229" y="484"/>
                </a:cxn>
                <a:cxn ang="0">
                  <a:pos x="246" y="421"/>
                </a:cxn>
                <a:cxn ang="0">
                  <a:pos x="278" y="328"/>
                </a:cxn>
                <a:cxn ang="0">
                  <a:pos x="299" y="265"/>
                </a:cxn>
                <a:cxn ang="0">
                  <a:pos x="339" y="145"/>
                </a:cxn>
                <a:cxn ang="0">
                  <a:pos x="357" y="84"/>
                </a:cxn>
                <a:cxn ang="0">
                  <a:pos x="367" y="22"/>
                </a:cxn>
                <a:cxn ang="0">
                  <a:pos x="367" y="17"/>
                </a:cxn>
                <a:cxn ang="0">
                  <a:pos x="364" y="9"/>
                </a:cxn>
                <a:cxn ang="0">
                  <a:pos x="357" y="4"/>
                </a:cxn>
                <a:cxn ang="0">
                  <a:pos x="346" y="0"/>
                </a:cxn>
                <a:cxn ang="0">
                  <a:pos x="333" y="4"/>
                </a:cxn>
                <a:cxn ang="0">
                  <a:pos x="326" y="9"/>
                </a:cxn>
                <a:cxn ang="0">
                  <a:pos x="322" y="17"/>
                </a:cxn>
                <a:cxn ang="0">
                  <a:pos x="321" y="22"/>
                </a:cxn>
              </a:cxnLst>
              <a:rect l="0" t="0" r="r" b="b"/>
              <a:pathLst>
                <a:path w="367" h="973">
                  <a:moveTo>
                    <a:pt x="321" y="22"/>
                  </a:moveTo>
                  <a:lnTo>
                    <a:pt x="321" y="22"/>
                  </a:lnTo>
                  <a:lnTo>
                    <a:pt x="317" y="53"/>
                  </a:lnTo>
                  <a:lnTo>
                    <a:pt x="310" y="85"/>
                  </a:lnTo>
                  <a:lnTo>
                    <a:pt x="302" y="116"/>
                  </a:lnTo>
                  <a:lnTo>
                    <a:pt x="292" y="148"/>
                  </a:lnTo>
                  <a:lnTo>
                    <a:pt x="270" y="210"/>
                  </a:lnTo>
                  <a:lnTo>
                    <a:pt x="249" y="271"/>
                  </a:lnTo>
                  <a:lnTo>
                    <a:pt x="249" y="271"/>
                  </a:lnTo>
                  <a:lnTo>
                    <a:pt x="229" y="333"/>
                  </a:lnTo>
                  <a:lnTo>
                    <a:pt x="208" y="395"/>
                  </a:lnTo>
                  <a:lnTo>
                    <a:pt x="189" y="458"/>
                  </a:lnTo>
                  <a:lnTo>
                    <a:pt x="181" y="489"/>
                  </a:lnTo>
                  <a:lnTo>
                    <a:pt x="173" y="520"/>
                  </a:lnTo>
                  <a:lnTo>
                    <a:pt x="173" y="520"/>
                  </a:lnTo>
                  <a:lnTo>
                    <a:pt x="166" y="553"/>
                  </a:lnTo>
                  <a:lnTo>
                    <a:pt x="157" y="586"/>
                  </a:lnTo>
                  <a:lnTo>
                    <a:pt x="148" y="617"/>
                  </a:lnTo>
                  <a:lnTo>
                    <a:pt x="138" y="650"/>
                  </a:lnTo>
                  <a:lnTo>
                    <a:pt x="126" y="680"/>
                  </a:lnTo>
                  <a:lnTo>
                    <a:pt x="113" y="711"/>
                  </a:lnTo>
                  <a:lnTo>
                    <a:pt x="98" y="741"/>
                  </a:lnTo>
                  <a:lnTo>
                    <a:pt x="84" y="771"/>
                  </a:lnTo>
                  <a:lnTo>
                    <a:pt x="84" y="771"/>
                  </a:lnTo>
                  <a:lnTo>
                    <a:pt x="72" y="791"/>
                  </a:lnTo>
                  <a:lnTo>
                    <a:pt x="59" y="812"/>
                  </a:lnTo>
                  <a:lnTo>
                    <a:pt x="45" y="834"/>
                  </a:lnTo>
                  <a:lnTo>
                    <a:pt x="30" y="856"/>
                  </a:lnTo>
                  <a:lnTo>
                    <a:pt x="17" y="880"/>
                  </a:lnTo>
                  <a:lnTo>
                    <a:pt x="12" y="893"/>
                  </a:lnTo>
                  <a:lnTo>
                    <a:pt x="8" y="905"/>
                  </a:lnTo>
                  <a:lnTo>
                    <a:pt x="4" y="917"/>
                  </a:lnTo>
                  <a:lnTo>
                    <a:pt x="2" y="928"/>
                  </a:lnTo>
                  <a:lnTo>
                    <a:pt x="0" y="939"/>
                  </a:lnTo>
                  <a:lnTo>
                    <a:pt x="2" y="951"/>
                  </a:lnTo>
                  <a:lnTo>
                    <a:pt x="2" y="951"/>
                  </a:lnTo>
                  <a:lnTo>
                    <a:pt x="3" y="956"/>
                  </a:lnTo>
                  <a:lnTo>
                    <a:pt x="4" y="960"/>
                  </a:lnTo>
                  <a:lnTo>
                    <a:pt x="7" y="964"/>
                  </a:lnTo>
                  <a:lnTo>
                    <a:pt x="11" y="968"/>
                  </a:lnTo>
                  <a:lnTo>
                    <a:pt x="17" y="972"/>
                  </a:lnTo>
                  <a:lnTo>
                    <a:pt x="26" y="973"/>
                  </a:lnTo>
                  <a:lnTo>
                    <a:pt x="34" y="972"/>
                  </a:lnTo>
                  <a:lnTo>
                    <a:pt x="38" y="969"/>
                  </a:lnTo>
                  <a:lnTo>
                    <a:pt x="42" y="968"/>
                  </a:lnTo>
                  <a:lnTo>
                    <a:pt x="45" y="964"/>
                  </a:lnTo>
                  <a:lnTo>
                    <a:pt x="46" y="960"/>
                  </a:lnTo>
                  <a:lnTo>
                    <a:pt x="47" y="956"/>
                  </a:lnTo>
                  <a:lnTo>
                    <a:pt x="47" y="951"/>
                  </a:lnTo>
                  <a:lnTo>
                    <a:pt x="47" y="951"/>
                  </a:lnTo>
                  <a:lnTo>
                    <a:pt x="47" y="940"/>
                  </a:lnTo>
                  <a:lnTo>
                    <a:pt x="50" y="928"/>
                  </a:lnTo>
                  <a:lnTo>
                    <a:pt x="54" y="917"/>
                  </a:lnTo>
                  <a:lnTo>
                    <a:pt x="59" y="905"/>
                  </a:lnTo>
                  <a:lnTo>
                    <a:pt x="72" y="881"/>
                  </a:lnTo>
                  <a:lnTo>
                    <a:pt x="84" y="862"/>
                  </a:lnTo>
                  <a:lnTo>
                    <a:pt x="84" y="862"/>
                  </a:lnTo>
                  <a:lnTo>
                    <a:pt x="119" y="802"/>
                  </a:lnTo>
                  <a:lnTo>
                    <a:pt x="135" y="770"/>
                  </a:lnTo>
                  <a:lnTo>
                    <a:pt x="151" y="739"/>
                  </a:lnTo>
                  <a:lnTo>
                    <a:pt x="151" y="739"/>
                  </a:lnTo>
                  <a:lnTo>
                    <a:pt x="164" y="713"/>
                  </a:lnTo>
                  <a:lnTo>
                    <a:pt x="174" y="685"/>
                  </a:lnTo>
                  <a:lnTo>
                    <a:pt x="185" y="658"/>
                  </a:lnTo>
                  <a:lnTo>
                    <a:pt x="193" y="629"/>
                  </a:lnTo>
                  <a:lnTo>
                    <a:pt x="202" y="601"/>
                  </a:lnTo>
                  <a:lnTo>
                    <a:pt x="208" y="573"/>
                  </a:lnTo>
                  <a:lnTo>
                    <a:pt x="221" y="515"/>
                  </a:lnTo>
                  <a:lnTo>
                    <a:pt x="221" y="515"/>
                  </a:lnTo>
                  <a:lnTo>
                    <a:pt x="229" y="484"/>
                  </a:lnTo>
                  <a:lnTo>
                    <a:pt x="237" y="452"/>
                  </a:lnTo>
                  <a:lnTo>
                    <a:pt x="246" y="421"/>
                  </a:lnTo>
                  <a:lnTo>
                    <a:pt x="257" y="390"/>
                  </a:lnTo>
                  <a:lnTo>
                    <a:pt x="278" y="328"/>
                  </a:lnTo>
                  <a:lnTo>
                    <a:pt x="299" y="265"/>
                  </a:lnTo>
                  <a:lnTo>
                    <a:pt x="299" y="265"/>
                  </a:lnTo>
                  <a:lnTo>
                    <a:pt x="320" y="207"/>
                  </a:lnTo>
                  <a:lnTo>
                    <a:pt x="339" y="145"/>
                  </a:lnTo>
                  <a:lnTo>
                    <a:pt x="350" y="115"/>
                  </a:lnTo>
                  <a:lnTo>
                    <a:pt x="357" y="84"/>
                  </a:lnTo>
                  <a:lnTo>
                    <a:pt x="363" y="53"/>
                  </a:lnTo>
                  <a:lnTo>
                    <a:pt x="367" y="22"/>
                  </a:lnTo>
                  <a:lnTo>
                    <a:pt x="367" y="22"/>
                  </a:lnTo>
                  <a:lnTo>
                    <a:pt x="367" y="17"/>
                  </a:lnTo>
                  <a:lnTo>
                    <a:pt x="365" y="13"/>
                  </a:lnTo>
                  <a:lnTo>
                    <a:pt x="364" y="9"/>
                  </a:lnTo>
                  <a:lnTo>
                    <a:pt x="361" y="5"/>
                  </a:lnTo>
                  <a:lnTo>
                    <a:pt x="357" y="4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37" y="1"/>
                  </a:lnTo>
                  <a:lnTo>
                    <a:pt x="333" y="4"/>
                  </a:lnTo>
                  <a:lnTo>
                    <a:pt x="330" y="5"/>
                  </a:lnTo>
                  <a:lnTo>
                    <a:pt x="326" y="9"/>
                  </a:lnTo>
                  <a:lnTo>
                    <a:pt x="323" y="13"/>
                  </a:lnTo>
                  <a:lnTo>
                    <a:pt x="322" y="17"/>
                  </a:lnTo>
                  <a:lnTo>
                    <a:pt x="321" y="22"/>
                  </a:lnTo>
                  <a:lnTo>
                    <a:pt x="321" y="2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9" name="Freeform 405"/>
            <p:cNvSpPr/>
            <p:nvPr/>
          </p:nvSpPr>
          <p:spPr bwMode="auto">
            <a:xfrm>
              <a:off x="5372101" y="1096963"/>
              <a:ext cx="247650" cy="176213"/>
            </a:xfrm>
            <a:custGeom>
              <a:avLst/>
              <a:gdLst/>
              <a:ahLst/>
              <a:cxnLst>
                <a:cxn ang="0">
                  <a:pos x="586" y="6"/>
                </a:cxn>
                <a:cxn ang="0">
                  <a:pos x="529" y="63"/>
                </a:cxn>
                <a:cxn ang="0">
                  <a:pos x="407" y="169"/>
                </a:cxn>
                <a:cxn ang="0">
                  <a:pos x="346" y="220"/>
                </a:cxn>
                <a:cxn ang="0">
                  <a:pos x="321" y="243"/>
                </a:cxn>
                <a:cxn ang="0">
                  <a:pos x="276" y="293"/>
                </a:cxn>
                <a:cxn ang="0">
                  <a:pos x="253" y="316"/>
                </a:cxn>
                <a:cxn ang="0">
                  <a:pos x="241" y="328"/>
                </a:cxn>
                <a:cxn ang="0">
                  <a:pos x="210" y="367"/>
                </a:cxn>
                <a:cxn ang="0">
                  <a:pos x="198" y="379"/>
                </a:cxn>
                <a:cxn ang="0">
                  <a:pos x="186" y="390"/>
                </a:cxn>
                <a:cxn ang="0">
                  <a:pos x="180" y="384"/>
                </a:cxn>
                <a:cxn ang="0">
                  <a:pos x="169" y="341"/>
                </a:cxn>
                <a:cxn ang="0">
                  <a:pos x="146" y="256"/>
                </a:cxn>
                <a:cxn ang="0">
                  <a:pos x="131" y="216"/>
                </a:cxn>
                <a:cxn ang="0">
                  <a:pos x="92" y="115"/>
                </a:cxn>
                <a:cxn ang="0">
                  <a:pos x="70" y="64"/>
                </a:cxn>
                <a:cxn ang="0">
                  <a:pos x="44" y="20"/>
                </a:cxn>
                <a:cxn ang="0">
                  <a:pos x="41" y="16"/>
                </a:cxn>
                <a:cxn ang="0">
                  <a:pos x="33" y="10"/>
                </a:cxn>
                <a:cxn ang="0">
                  <a:pos x="24" y="9"/>
                </a:cxn>
                <a:cxn ang="0">
                  <a:pos x="12" y="13"/>
                </a:cxn>
                <a:cxn ang="0">
                  <a:pos x="3" y="21"/>
                </a:cxn>
                <a:cxn ang="0">
                  <a:pos x="0" y="29"/>
                </a:cxn>
                <a:cxn ang="0">
                  <a:pos x="2" y="38"/>
                </a:cxn>
                <a:cxn ang="0">
                  <a:pos x="4" y="42"/>
                </a:cxn>
                <a:cxn ang="0">
                  <a:pos x="28" y="84"/>
                </a:cxn>
                <a:cxn ang="0">
                  <a:pos x="45" y="128"/>
                </a:cxn>
                <a:cxn ang="0">
                  <a:pos x="71" y="196"/>
                </a:cxn>
                <a:cxn ang="0">
                  <a:pos x="82" y="217"/>
                </a:cxn>
                <a:cxn ang="0">
                  <a:pos x="102" y="264"/>
                </a:cxn>
                <a:cxn ang="0">
                  <a:pos x="117" y="315"/>
                </a:cxn>
                <a:cxn ang="0">
                  <a:pos x="139" y="417"/>
                </a:cxn>
                <a:cxn ang="0">
                  <a:pos x="142" y="422"/>
                </a:cxn>
                <a:cxn ang="0">
                  <a:pos x="148" y="430"/>
                </a:cxn>
                <a:cxn ang="0">
                  <a:pos x="157" y="434"/>
                </a:cxn>
                <a:cxn ang="0">
                  <a:pos x="168" y="433"/>
                </a:cxn>
                <a:cxn ang="0">
                  <a:pos x="173" y="430"/>
                </a:cxn>
                <a:cxn ang="0">
                  <a:pos x="181" y="438"/>
                </a:cxn>
                <a:cxn ang="0">
                  <a:pos x="191" y="442"/>
                </a:cxn>
                <a:cxn ang="0">
                  <a:pos x="203" y="439"/>
                </a:cxn>
                <a:cxn ang="0">
                  <a:pos x="211" y="430"/>
                </a:cxn>
                <a:cxn ang="0">
                  <a:pos x="215" y="425"/>
                </a:cxn>
                <a:cxn ang="0">
                  <a:pos x="231" y="408"/>
                </a:cxn>
                <a:cxn ang="0">
                  <a:pos x="252" y="387"/>
                </a:cxn>
                <a:cxn ang="0">
                  <a:pos x="274" y="361"/>
                </a:cxn>
                <a:cxn ang="0">
                  <a:pos x="299" y="336"/>
                </a:cxn>
                <a:cxn ang="0">
                  <a:pos x="312" y="326"/>
                </a:cxn>
                <a:cxn ang="0">
                  <a:pos x="344" y="289"/>
                </a:cxn>
                <a:cxn ang="0">
                  <a:pos x="378" y="252"/>
                </a:cxn>
                <a:cxn ang="0">
                  <a:pos x="392" y="241"/>
                </a:cxn>
                <a:cxn ang="0">
                  <a:pos x="508" y="142"/>
                </a:cxn>
                <a:cxn ang="0">
                  <a:pos x="619" y="39"/>
                </a:cxn>
                <a:cxn ang="0">
                  <a:pos x="622" y="35"/>
                </a:cxn>
                <a:cxn ang="0">
                  <a:pos x="626" y="27"/>
                </a:cxn>
                <a:cxn ang="0">
                  <a:pos x="624" y="18"/>
                </a:cxn>
                <a:cxn ang="0">
                  <a:pos x="619" y="8"/>
                </a:cxn>
                <a:cxn ang="0">
                  <a:pos x="607" y="1"/>
                </a:cxn>
                <a:cxn ang="0">
                  <a:pos x="600" y="0"/>
                </a:cxn>
                <a:cxn ang="0">
                  <a:pos x="590" y="4"/>
                </a:cxn>
                <a:cxn ang="0">
                  <a:pos x="586" y="6"/>
                </a:cxn>
              </a:cxnLst>
              <a:rect l="0" t="0" r="r" b="b"/>
              <a:pathLst>
                <a:path w="626" h="442">
                  <a:moveTo>
                    <a:pt x="586" y="6"/>
                  </a:moveTo>
                  <a:lnTo>
                    <a:pt x="586" y="6"/>
                  </a:lnTo>
                  <a:lnTo>
                    <a:pt x="558" y="35"/>
                  </a:lnTo>
                  <a:lnTo>
                    <a:pt x="529" y="63"/>
                  </a:lnTo>
                  <a:lnTo>
                    <a:pt x="469" y="116"/>
                  </a:lnTo>
                  <a:lnTo>
                    <a:pt x="407" y="169"/>
                  </a:lnTo>
                  <a:lnTo>
                    <a:pt x="346" y="220"/>
                  </a:lnTo>
                  <a:lnTo>
                    <a:pt x="346" y="220"/>
                  </a:lnTo>
                  <a:lnTo>
                    <a:pt x="333" y="231"/>
                  </a:lnTo>
                  <a:lnTo>
                    <a:pt x="321" y="243"/>
                  </a:lnTo>
                  <a:lnTo>
                    <a:pt x="299" y="268"/>
                  </a:lnTo>
                  <a:lnTo>
                    <a:pt x="276" y="293"/>
                  </a:lnTo>
                  <a:lnTo>
                    <a:pt x="265" y="305"/>
                  </a:lnTo>
                  <a:lnTo>
                    <a:pt x="253" y="316"/>
                  </a:lnTo>
                  <a:lnTo>
                    <a:pt x="253" y="316"/>
                  </a:lnTo>
                  <a:lnTo>
                    <a:pt x="241" y="328"/>
                  </a:lnTo>
                  <a:lnTo>
                    <a:pt x="231" y="341"/>
                  </a:lnTo>
                  <a:lnTo>
                    <a:pt x="210" y="367"/>
                  </a:lnTo>
                  <a:lnTo>
                    <a:pt x="210" y="367"/>
                  </a:lnTo>
                  <a:lnTo>
                    <a:pt x="198" y="379"/>
                  </a:lnTo>
                  <a:lnTo>
                    <a:pt x="186" y="390"/>
                  </a:lnTo>
                  <a:lnTo>
                    <a:pt x="186" y="390"/>
                  </a:lnTo>
                  <a:lnTo>
                    <a:pt x="184" y="387"/>
                  </a:lnTo>
                  <a:lnTo>
                    <a:pt x="180" y="384"/>
                  </a:lnTo>
                  <a:lnTo>
                    <a:pt x="180" y="384"/>
                  </a:lnTo>
                  <a:lnTo>
                    <a:pt x="169" y="341"/>
                  </a:lnTo>
                  <a:lnTo>
                    <a:pt x="159" y="298"/>
                  </a:lnTo>
                  <a:lnTo>
                    <a:pt x="146" y="256"/>
                  </a:lnTo>
                  <a:lnTo>
                    <a:pt x="131" y="216"/>
                  </a:lnTo>
                  <a:lnTo>
                    <a:pt x="131" y="216"/>
                  </a:lnTo>
                  <a:lnTo>
                    <a:pt x="112" y="166"/>
                  </a:lnTo>
                  <a:lnTo>
                    <a:pt x="92" y="115"/>
                  </a:lnTo>
                  <a:lnTo>
                    <a:pt x="82" y="89"/>
                  </a:lnTo>
                  <a:lnTo>
                    <a:pt x="70" y="64"/>
                  </a:lnTo>
                  <a:lnTo>
                    <a:pt x="58" y="4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1" y="16"/>
                  </a:lnTo>
                  <a:lnTo>
                    <a:pt x="37" y="12"/>
                  </a:lnTo>
                  <a:lnTo>
                    <a:pt x="33" y="10"/>
                  </a:lnTo>
                  <a:lnTo>
                    <a:pt x="28" y="9"/>
                  </a:lnTo>
                  <a:lnTo>
                    <a:pt x="24" y="9"/>
                  </a:lnTo>
                  <a:lnTo>
                    <a:pt x="20" y="9"/>
                  </a:lnTo>
                  <a:lnTo>
                    <a:pt x="12" y="13"/>
                  </a:lnTo>
                  <a:lnTo>
                    <a:pt x="6" y="18"/>
                  </a:lnTo>
                  <a:lnTo>
                    <a:pt x="3" y="21"/>
                  </a:lnTo>
                  <a:lnTo>
                    <a:pt x="2" y="25"/>
                  </a:lnTo>
                  <a:lnTo>
                    <a:pt x="0" y="29"/>
                  </a:lnTo>
                  <a:lnTo>
                    <a:pt x="0" y="34"/>
                  </a:lnTo>
                  <a:lnTo>
                    <a:pt x="2" y="38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17" y="63"/>
                  </a:lnTo>
                  <a:lnTo>
                    <a:pt x="28" y="84"/>
                  </a:lnTo>
                  <a:lnTo>
                    <a:pt x="37" y="106"/>
                  </a:lnTo>
                  <a:lnTo>
                    <a:pt x="45" y="128"/>
                  </a:lnTo>
                  <a:lnTo>
                    <a:pt x="62" y="174"/>
                  </a:lnTo>
                  <a:lnTo>
                    <a:pt x="71" y="196"/>
                  </a:lnTo>
                  <a:lnTo>
                    <a:pt x="82" y="217"/>
                  </a:lnTo>
                  <a:lnTo>
                    <a:pt x="82" y="217"/>
                  </a:lnTo>
                  <a:lnTo>
                    <a:pt x="92" y="239"/>
                  </a:lnTo>
                  <a:lnTo>
                    <a:pt x="102" y="264"/>
                  </a:lnTo>
                  <a:lnTo>
                    <a:pt x="110" y="289"/>
                  </a:lnTo>
                  <a:lnTo>
                    <a:pt x="117" y="315"/>
                  </a:lnTo>
                  <a:lnTo>
                    <a:pt x="130" y="367"/>
                  </a:lnTo>
                  <a:lnTo>
                    <a:pt x="139" y="417"/>
                  </a:lnTo>
                  <a:lnTo>
                    <a:pt x="139" y="417"/>
                  </a:lnTo>
                  <a:lnTo>
                    <a:pt x="142" y="422"/>
                  </a:lnTo>
                  <a:lnTo>
                    <a:pt x="144" y="426"/>
                  </a:lnTo>
                  <a:lnTo>
                    <a:pt x="148" y="430"/>
                  </a:lnTo>
                  <a:lnTo>
                    <a:pt x="152" y="433"/>
                  </a:lnTo>
                  <a:lnTo>
                    <a:pt x="157" y="434"/>
                  </a:lnTo>
                  <a:lnTo>
                    <a:pt x="163" y="434"/>
                  </a:lnTo>
                  <a:lnTo>
                    <a:pt x="168" y="433"/>
                  </a:lnTo>
                  <a:lnTo>
                    <a:pt x="173" y="430"/>
                  </a:lnTo>
                  <a:lnTo>
                    <a:pt x="173" y="430"/>
                  </a:lnTo>
                  <a:lnTo>
                    <a:pt x="177" y="435"/>
                  </a:lnTo>
                  <a:lnTo>
                    <a:pt x="181" y="438"/>
                  </a:lnTo>
                  <a:lnTo>
                    <a:pt x="186" y="441"/>
                  </a:lnTo>
                  <a:lnTo>
                    <a:pt x="191" y="442"/>
                  </a:lnTo>
                  <a:lnTo>
                    <a:pt x="198" y="441"/>
                  </a:lnTo>
                  <a:lnTo>
                    <a:pt x="203" y="439"/>
                  </a:lnTo>
                  <a:lnTo>
                    <a:pt x="207" y="435"/>
                  </a:lnTo>
                  <a:lnTo>
                    <a:pt x="211" y="430"/>
                  </a:lnTo>
                  <a:lnTo>
                    <a:pt x="211" y="430"/>
                  </a:lnTo>
                  <a:lnTo>
                    <a:pt x="215" y="425"/>
                  </a:lnTo>
                  <a:lnTo>
                    <a:pt x="220" y="420"/>
                  </a:lnTo>
                  <a:lnTo>
                    <a:pt x="231" y="408"/>
                  </a:lnTo>
                  <a:lnTo>
                    <a:pt x="242" y="397"/>
                  </a:lnTo>
                  <a:lnTo>
                    <a:pt x="252" y="387"/>
                  </a:lnTo>
                  <a:lnTo>
                    <a:pt x="252" y="387"/>
                  </a:lnTo>
                  <a:lnTo>
                    <a:pt x="274" y="361"/>
                  </a:lnTo>
                  <a:lnTo>
                    <a:pt x="287" y="348"/>
                  </a:lnTo>
                  <a:lnTo>
                    <a:pt x="299" y="336"/>
                  </a:lnTo>
                  <a:lnTo>
                    <a:pt x="299" y="336"/>
                  </a:lnTo>
                  <a:lnTo>
                    <a:pt x="312" y="326"/>
                  </a:lnTo>
                  <a:lnTo>
                    <a:pt x="322" y="314"/>
                  </a:lnTo>
                  <a:lnTo>
                    <a:pt x="344" y="289"/>
                  </a:lnTo>
                  <a:lnTo>
                    <a:pt x="367" y="264"/>
                  </a:lnTo>
                  <a:lnTo>
                    <a:pt x="378" y="252"/>
                  </a:lnTo>
                  <a:lnTo>
                    <a:pt x="392" y="241"/>
                  </a:lnTo>
                  <a:lnTo>
                    <a:pt x="392" y="241"/>
                  </a:lnTo>
                  <a:lnTo>
                    <a:pt x="450" y="192"/>
                  </a:lnTo>
                  <a:lnTo>
                    <a:pt x="508" y="142"/>
                  </a:lnTo>
                  <a:lnTo>
                    <a:pt x="564" y="91"/>
                  </a:lnTo>
                  <a:lnTo>
                    <a:pt x="619" y="39"/>
                  </a:lnTo>
                  <a:lnTo>
                    <a:pt x="619" y="39"/>
                  </a:lnTo>
                  <a:lnTo>
                    <a:pt x="622" y="35"/>
                  </a:lnTo>
                  <a:lnTo>
                    <a:pt x="624" y="31"/>
                  </a:lnTo>
                  <a:lnTo>
                    <a:pt x="626" y="27"/>
                  </a:lnTo>
                  <a:lnTo>
                    <a:pt x="626" y="22"/>
                  </a:lnTo>
                  <a:lnTo>
                    <a:pt x="624" y="18"/>
                  </a:lnTo>
                  <a:lnTo>
                    <a:pt x="623" y="14"/>
                  </a:lnTo>
                  <a:lnTo>
                    <a:pt x="619" y="8"/>
                  </a:lnTo>
                  <a:lnTo>
                    <a:pt x="611" y="3"/>
                  </a:lnTo>
                  <a:lnTo>
                    <a:pt x="607" y="1"/>
                  </a:lnTo>
                  <a:lnTo>
                    <a:pt x="603" y="0"/>
                  </a:lnTo>
                  <a:lnTo>
                    <a:pt x="600" y="0"/>
                  </a:lnTo>
                  <a:lnTo>
                    <a:pt x="596" y="1"/>
                  </a:lnTo>
                  <a:lnTo>
                    <a:pt x="590" y="4"/>
                  </a:lnTo>
                  <a:lnTo>
                    <a:pt x="586" y="6"/>
                  </a:lnTo>
                  <a:lnTo>
                    <a:pt x="586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90" name="Freeform 407"/>
            <p:cNvSpPr/>
            <p:nvPr/>
          </p:nvSpPr>
          <p:spPr bwMode="auto">
            <a:xfrm>
              <a:off x="5599113" y="1095375"/>
              <a:ext cx="249238" cy="177800"/>
            </a:xfrm>
            <a:custGeom>
              <a:avLst/>
              <a:gdLst/>
              <a:ahLst/>
              <a:cxnLst>
                <a:cxn ang="0">
                  <a:pos x="577" y="76"/>
                </a:cxn>
                <a:cxn ang="0">
                  <a:pos x="538" y="154"/>
                </a:cxn>
                <a:cxn ang="0">
                  <a:pos x="474" y="255"/>
                </a:cxn>
                <a:cxn ang="0">
                  <a:pos x="426" y="320"/>
                </a:cxn>
                <a:cxn ang="0">
                  <a:pos x="403" y="358"/>
                </a:cxn>
                <a:cxn ang="0">
                  <a:pos x="382" y="385"/>
                </a:cxn>
                <a:cxn ang="0">
                  <a:pos x="367" y="394"/>
                </a:cxn>
                <a:cxn ang="0">
                  <a:pos x="348" y="386"/>
                </a:cxn>
                <a:cxn ang="0">
                  <a:pos x="317" y="344"/>
                </a:cxn>
                <a:cxn ang="0">
                  <a:pos x="278" y="286"/>
                </a:cxn>
                <a:cxn ang="0">
                  <a:pos x="224" y="225"/>
                </a:cxn>
                <a:cxn ang="0">
                  <a:pos x="151" y="140"/>
                </a:cxn>
                <a:cxn ang="0">
                  <a:pos x="99" y="72"/>
                </a:cxn>
                <a:cxn ang="0">
                  <a:pos x="59" y="35"/>
                </a:cxn>
                <a:cxn ang="0">
                  <a:pos x="49" y="22"/>
                </a:cxn>
                <a:cxn ang="0">
                  <a:pos x="38" y="8"/>
                </a:cxn>
                <a:cxn ang="0">
                  <a:pos x="27" y="0"/>
                </a:cxn>
                <a:cxn ang="0">
                  <a:pos x="15" y="1"/>
                </a:cxn>
                <a:cxn ang="0">
                  <a:pos x="2" y="18"/>
                </a:cxn>
                <a:cxn ang="0">
                  <a:pos x="2" y="31"/>
                </a:cxn>
                <a:cxn ang="0">
                  <a:pos x="6" y="39"/>
                </a:cxn>
                <a:cxn ang="0">
                  <a:pos x="122" y="178"/>
                </a:cxn>
                <a:cxn ang="0">
                  <a:pos x="182" y="247"/>
                </a:cxn>
                <a:cxn ang="0">
                  <a:pos x="246" y="319"/>
                </a:cxn>
                <a:cxn ang="0">
                  <a:pos x="266" y="352"/>
                </a:cxn>
                <a:cxn ang="0">
                  <a:pos x="287" y="387"/>
                </a:cxn>
                <a:cxn ang="0">
                  <a:pos x="326" y="430"/>
                </a:cxn>
                <a:cxn ang="0">
                  <a:pos x="346" y="446"/>
                </a:cxn>
                <a:cxn ang="0">
                  <a:pos x="359" y="449"/>
                </a:cxn>
                <a:cxn ang="0">
                  <a:pos x="375" y="441"/>
                </a:cxn>
                <a:cxn ang="0">
                  <a:pos x="392" y="438"/>
                </a:cxn>
                <a:cxn ang="0">
                  <a:pos x="401" y="430"/>
                </a:cxn>
                <a:cxn ang="0">
                  <a:pos x="411" y="419"/>
                </a:cxn>
                <a:cxn ang="0">
                  <a:pos x="435" y="390"/>
                </a:cxn>
                <a:cxn ang="0">
                  <a:pos x="499" y="301"/>
                </a:cxn>
                <a:cxn ang="0">
                  <a:pos x="535" y="243"/>
                </a:cxn>
                <a:cxn ang="0">
                  <a:pos x="606" y="124"/>
                </a:cxn>
                <a:cxn ang="0">
                  <a:pos x="631" y="60"/>
                </a:cxn>
                <a:cxn ang="0">
                  <a:pos x="631" y="50"/>
                </a:cxn>
                <a:cxn ang="0">
                  <a:pos x="626" y="39"/>
                </a:cxn>
                <a:cxn ang="0">
                  <a:pos x="606" y="31"/>
                </a:cxn>
                <a:cxn ang="0">
                  <a:pos x="594" y="35"/>
                </a:cxn>
                <a:cxn ang="0">
                  <a:pos x="586" y="48"/>
                </a:cxn>
              </a:cxnLst>
              <a:rect l="0" t="0" r="r" b="b"/>
              <a:pathLst>
                <a:path w="631" h="449">
                  <a:moveTo>
                    <a:pt x="586" y="48"/>
                  </a:moveTo>
                  <a:lnTo>
                    <a:pt x="586" y="48"/>
                  </a:lnTo>
                  <a:lnTo>
                    <a:pt x="577" y="76"/>
                  </a:lnTo>
                  <a:lnTo>
                    <a:pt x="567" y="102"/>
                  </a:lnTo>
                  <a:lnTo>
                    <a:pt x="552" y="130"/>
                  </a:lnTo>
                  <a:lnTo>
                    <a:pt x="538" y="154"/>
                  </a:lnTo>
                  <a:lnTo>
                    <a:pt x="507" y="205"/>
                  </a:lnTo>
                  <a:lnTo>
                    <a:pt x="474" y="255"/>
                  </a:lnTo>
                  <a:lnTo>
                    <a:pt x="474" y="255"/>
                  </a:lnTo>
                  <a:lnTo>
                    <a:pt x="463" y="272"/>
                  </a:lnTo>
                  <a:lnTo>
                    <a:pt x="452" y="288"/>
                  </a:lnTo>
                  <a:lnTo>
                    <a:pt x="426" y="320"/>
                  </a:lnTo>
                  <a:lnTo>
                    <a:pt x="426" y="320"/>
                  </a:lnTo>
                  <a:lnTo>
                    <a:pt x="415" y="337"/>
                  </a:lnTo>
                  <a:lnTo>
                    <a:pt x="403" y="358"/>
                  </a:lnTo>
                  <a:lnTo>
                    <a:pt x="397" y="369"/>
                  </a:lnTo>
                  <a:lnTo>
                    <a:pt x="389" y="378"/>
                  </a:lnTo>
                  <a:lnTo>
                    <a:pt x="382" y="385"/>
                  </a:lnTo>
                  <a:lnTo>
                    <a:pt x="375" y="390"/>
                  </a:lnTo>
                  <a:lnTo>
                    <a:pt x="375" y="390"/>
                  </a:lnTo>
                  <a:lnTo>
                    <a:pt x="367" y="394"/>
                  </a:lnTo>
                  <a:lnTo>
                    <a:pt x="361" y="399"/>
                  </a:lnTo>
                  <a:lnTo>
                    <a:pt x="361" y="399"/>
                  </a:lnTo>
                  <a:lnTo>
                    <a:pt x="348" y="386"/>
                  </a:lnTo>
                  <a:lnTo>
                    <a:pt x="338" y="373"/>
                  </a:lnTo>
                  <a:lnTo>
                    <a:pt x="327" y="358"/>
                  </a:lnTo>
                  <a:lnTo>
                    <a:pt x="317" y="344"/>
                  </a:lnTo>
                  <a:lnTo>
                    <a:pt x="299" y="315"/>
                  </a:lnTo>
                  <a:lnTo>
                    <a:pt x="278" y="286"/>
                  </a:lnTo>
                  <a:lnTo>
                    <a:pt x="278" y="286"/>
                  </a:lnTo>
                  <a:lnTo>
                    <a:pt x="261" y="266"/>
                  </a:lnTo>
                  <a:lnTo>
                    <a:pt x="242" y="246"/>
                  </a:lnTo>
                  <a:lnTo>
                    <a:pt x="224" y="225"/>
                  </a:lnTo>
                  <a:lnTo>
                    <a:pt x="206" y="205"/>
                  </a:lnTo>
                  <a:lnTo>
                    <a:pt x="206" y="205"/>
                  </a:lnTo>
                  <a:lnTo>
                    <a:pt x="151" y="140"/>
                  </a:lnTo>
                  <a:lnTo>
                    <a:pt x="125" y="106"/>
                  </a:lnTo>
                  <a:lnTo>
                    <a:pt x="99" y="72"/>
                  </a:lnTo>
                  <a:lnTo>
                    <a:pt x="99" y="72"/>
                  </a:lnTo>
                  <a:lnTo>
                    <a:pt x="89" y="60"/>
                  </a:lnTo>
                  <a:lnTo>
                    <a:pt x="82" y="52"/>
                  </a:lnTo>
                  <a:lnTo>
                    <a:pt x="59" y="35"/>
                  </a:lnTo>
                  <a:lnTo>
                    <a:pt x="59" y="35"/>
                  </a:lnTo>
                  <a:lnTo>
                    <a:pt x="54" y="29"/>
                  </a:lnTo>
                  <a:lnTo>
                    <a:pt x="49" y="22"/>
                  </a:lnTo>
                  <a:lnTo>
                    <a:pt x="44" y="14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8" y="7"/>
                  </a:lnTo>
                  <a:lnTo>
                    <a:pt x="3" y="14"/>
                  </a:lnTo>
                  <a:lnTo>
                    <a:pt x="2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1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6" y="39"/>
                  </a:lnTo>
                  <a:lnTo>
                    <a:pt x="44" y="84"/>
                  </a:lnTo>
                  <a:lnTo>
                    <a:pt x="83" y="130"/>
                  </a:lnTo>
                  <a:lnTo>
                    <a:pt x="122" y="178"/>
                  </a:lnTo>
                  <a:lnTo>
                    <a:pt x="161" y="224"/>
                  </a:lnTo>
                  <a:lnTo>
                    <a:pt x="161" y="224"/>
                  </a:lnTo>
                  <a:lnTo>
                    <a:pt x="182" y="247"/>
                  </a:lnTo>
                  <a:lnTo>
                    <a:pt x="204" y="271"/>
                  </a:lnTo>
                  <a:lnTo>
                    <a:pt x="225" y="294"/>
                  </a:lnTo>
                  <a:lnTo>
                    <a:pt x="246" y="319"/>
                  </a:lnTo>
                  <a:lnTo>
                    <a:pt x="246" y="319"/>
                  </a:lnTo>
                  <a:lnTo>
                    <a:pt x="257" y="335"/>
                  </a:lnTo>
                  <a:lnTo>
                    <a:pt x="266" y="352"/>
                  </a:lnTo>
                  <a:lnTo>
                    <a:pt x="276" y="370"/>
                  </a:lnTo>
                  <a:lnTo>
                    <a:pt x="287" y="387"/>
                  </a:lnTo>
                  <a:lnTo>
                    <a:pt x="287" y="387"/>
                  </a:lnTo>
                  <a:lnTo>
                    <a:pt x="299" y="403"/>
                  </a:lnTo>
                  <a:lnTo>
                    <a:pt x="312" y="417"/>
                  </a:lnTo>
                  <a:lnTo>
                    <a:pt x="326" y="430"/>
                  </a:lnTo>
                  <a:lnTo>
                    <a:pt x="341" y="443"/>
                  </a:lnTo>
                  <a:lnTo>
                    <a:pt x="341" y="443"/>
                  </a:lnTo>
                  <a:lnTo>
                    <a:pt x="346" y="446"/>
                  </a:lnTo>
                  <a:lnTo>
                    <a:pt x="350" y="447"/>
                  </a:lnTo>
                  <a:lnTo>
                    <a:pt x="355" y="449"/>
                  </a:lnTo>
                  <a:lnTo>
                    <a:pt x="359" y="449"/>
                  </a:lnTo>
                  <a:lnTo>
                    <a:pt x="363" y="447"/>
                  </a:lnTo>
                  <a:lnTo>
                    <a:pt x="368" y="446"/>
                  </a:lnTo>
                  <a:lnTo>
                    <a:pt x="375" y="441"/>
                  </a:lnTo>
                  <a:lnTo>
                    <a:pt x="375" y="441"/>
                  </a:lnTo>
                  <a:lnTo>
                    <a:pt x="384" y="441"/>
                  </a:lnTo>
                  <a:lnTo>
                    <a:pt x="392" y="438"/>
                  </a:lnTo>
                  <a:lnTo>
                    <a:pt x="395" y="437"/>
                  </a:lnTo>
                  <a:lnTo>
                    <a:pt x="398" y="433"/>
                  </a:lnTo>
                  <a:lnTo>
                    <a:pt x="401" y="430"/>
                  </a:lnTo>
                  <a:lnTo>
                    <a:pt x="402" y="425"/>
                  </a:lnTo>
                  <a:lnTo>
                    <a:pt x="402" y="425"/>
                  </a:lnTo>
                  <a:lnTo>
                    <a:pt x="411" y="419"/>
                  </a:lnTo>
                  <a:lnTo>
                    <a:pt x="419" y="409"/>
                  </a:lnTo>
                  <a:lnTo>
                    <a:pt x="435" y="390"/>
                  </a:lnTo>
                  <a:lnTo>
                    <a:pt x="435" y="390"/>
                  </a:lnTo>
                  <a:lnTo>
                    <a:pt x="467" y="347"/>
                  </a:lnTo>
                  <a:lnTo>
                    <a:pt x="484" y="324"/>
                  </a:lnTo>
                  <a:lnTo>
                    <a:pt x="499" y="301"/>
                  </a:lnTo>
                  <a:lnTo>
                    <a:pt x="499" y="301"/>
                  </a:lnTo>
                  <a:lnTo>
                    <a:pt x="517" y="272"/>
                  </a:lnTo>
                  <a:lnTo>
                    <a:pt x="535" y="243"/>
                  </a:lnTo>
                  <a:lnTo>
                    <a:pt x="573" y="184"/>
                  </a:lnTo>
                  <a:lnTo>
                    <a:pt x="590" y="154"/>
                  </a:lnTo>
                  <a:lnTo>
                    <a:pt x="606" y="124"/>
                  </a:lnTo>
                  <a:lnTo>
                    <a:pt x="620" y="93"/>
                  </a:lnTo>
                  <a:lnTo>
                    <a:pt x="626" y="76"/>
                  </a:lnTo>
                  <a:lnTo>
                    <a:pt x="631" y="60"/>
                  </a:lnTo>
                  <a:lnTo>
                    <a:pt x="631" y="60"/>
                  </a:lnTo>
                  <a:lnTo>
                    <a:pt x="631" y="55"/>
                  </a:lnTo>
                  <a:lnTo>
                    <a:pt x="631" y="50"/>
                  </a:lnTo>
                  <a:lnTo>
                    <a:pt x="630" y="46"/>
                  </a:lnTo>
                  <a:lnTo>
                    <a:pt x="628" y="42"/>
                  </a:lnTo>
                  <a:lnTo>
                    <a:pt x="626" y="39"/>
                  </a:lnTo>
                  <a:lnTo>
                    <a:pt x="622" y="37"/>
                  </a:lnTo>
                  <a:lnTo>
                    <a:pt x="614" y="33"/>
                  </a:lnTo>
                  <a:lnTo>
                    <a:pt x="606" y="31"/>
                  </a:lnTo>
                  <a:lnTo>
                    <a:pt x="602" y="33"/>
                  </a:lnTo>
                  <a:lnTo>
                    <a:pt x="598" y="34"/>
                  </a:lnTo>
                  <a:lnTo>
                    <a:pt x="594" y="35"/>
                  </a:lnTo>
                  <a:lnTo>
                    <a:pt x="590" y="39"/>
                  </a:lnTo>
                  <a:lnTo>
                    <a:pt x="588" y="43"/>
                  </a:lnTo>
                  <a:lnTo>
                    <a:pt x="586" y="48"/>
                  </a:lnTo>
                  <a:lnTo>
                    <a:pt x="586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61" name="文本框 160"/>
          <p:cNvSpPr txBox="1"/>
          <p:nvPr/>
        </p:nvSpPr>
        <p:spPr>
          <a:xfrm>
            <a:off x="6637671" y="3140572"/>
            <a:ext cx="1553157" cy="46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40" dirty="0">
                <a:solidFill>
                  <a:schemeClr val="bg1"/>
                </a:solidFill>
                <a:cs typeface="+mn-ea"/>
                <a:sym typeface="+mn-lt"/>
              </a:rPr>
              <a:t>第</a:t>
            </a:r>
            <a:r>
              <a:rPr lang="en-US" altLang="zh-CN" sz="2440" dirty="0">
                <a:solidFill>
                  <a:schemeClr val="bg1"/>
                </a:solidFill>
                <a:cs typeface="+mn-ea"/>
                <a:sym typeface="+mn-lt"/>
              </a:rPr>
              <a:t>12</a:t>
            </a:r>
            <a:r>
              <a:rPr lang="zh-CN" altLang="en-US" sz="2440" dirty="0">
                <a:solidFill>
                  <a:schemeClr val="bg1"/>
                </a:solidFill>
                <a:cs typeface="+mn-ea"/>
                <a:sym typeface="+mn-lt"/>
              </a:rPr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463685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0" grpId="0"/>
      <p:bldP spid="16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4ED7C47-40F1-DBCF-B6DC-2E108DA8904B}"/>
              </a:ext>
            </a:extLst>
          </p:cNvPr>
          <p:cNvSpPr txBox="1"/>
          <p:nvPr/>
        </p:nvSpPr>
        <p:spPr>
          <a:xfrm>
            <a:off x="318303" y="284692"/>
            <a:ext cx="59898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</a:rPr>
              <a:t>12.1</a:t>
            </a:r>
            <a:r>
              <a:rPr lang="zh-CN" altLang="en-US" sz="2000" b="1">
                <a:solidFill>
                  <a:schemeClr val="bg1"/>
                </a:solidFill>
              </a:rPr>
              <a:t>　作为“工具”的程序和为了“思考”的程序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E2835FD-A4A8-A133-70DD-40321FC7C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376" y="774950"/>
            <a:ext cx="4902511" cy="335187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F316141-19C1-DE84-6339-DD54C5A2E080}"/>
              </a:ext>
            </a:extLst>
          </p:cNvPr>
          <p:cNvSpPr txBox="1"/>
          <p:nvPr/>
        </p:nvSpPr>
        <p:spPr>
          <a:xfrm>
            <a:off x="640922" y="936996"/>
            <a:ext cx="4578841" cy="2542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</a:rPr>
              <a:t>程序的使用目的大体可以划分为两类。</a:t>
            </a:r>
            <a:endParaRPr lang="en-US" altLang="zh-CN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一类是大家作为工具来使用的程序。</a:t>
            </a:r>
            <a:endParaRPr lang="en-US" altLang="zh-CN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提高效率</a:t>
            </a:r>
            <a:endParaRPr lang="en-US" altLang="zh-CN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另外一个使用目的是用程序来代替执行人类的思考过程。</a:t>
            </a:r>
            <a:endParaRPr lang="en-US" altLang="zh-CN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做出决策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6EEB381-382D-E1A6-ECB9-01673ED1064B}"/>
              </a:ext>
            </a:extLst>
          </p:cNvPr>
          <p:cNvSpPr txBox="1"/>
          <p:nvPr/>
        </p:nvSpPr>
        <p:spPr>
          <a:xfrm>
            <a:off x="318303" y="3672466"/>
            <a:ext cx="44967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</a:rPr>
              <a:t>12.2</a:t>
            </a:r>
            <a:r>
              <a:rPr lang="zh-CN" altLang="en-US" sz="2000" b="1">
                <a:solidFill>
                  <a:schemeClr val="bg1"/>
                </a:solidFill>
              </a:rPr>
              <a:t>　用程序来表示人类的思考方式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0C4484F-56A9-71E4-A96B-25C8762A9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251" y="4126827"/>
            <a:ext cx="4864909" cy="3645473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7AA65A6-6DCE-0FFE-1248-C7B83C44DFA3}"/>
              </a:ext>
            </a:extLst>
          </p:cNvPr>
          <p:cNvSpPr txBox="1"/>
          <p:nvPr/>
        </p:nvSpPr>
        <p:spPr>
          <a:xfrm>
            <a:off x="5182160" y="4216975"/>
            <a:ext cx="5317434" cy="71711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ED8854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200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ED8854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2000" dirty="0" err="1">
                <a:solidFill>
                  <a:srgbClr val="ED8854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stdio.h</a:t>
            </a:r>
            <a:r>
              <a:rPr lang="en-US" altLang="zh-CN" sz="2000" dirty="0">
                <a:solidFill>
                  <a:srgbClr val="ED8854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2000" dirty="0">
              <a:solidFill>
                <a:srgbClr val="FFFF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dirty="0">
                <a:solidFill>
                  <a:srgbClr val="ED8854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200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ED8854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2000" dirty="0" err="1">
                <a:solidFill>
                  <a:srgbClr val="ED8854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stdlib.h</a:t>
            </a:r>
            <a:r>
              <a:rPr lang="en-US" altLang="zh-CN" sz="2000" dirty="0">
                <a:solidFill>
                  <a:srgbClr val="ED8854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2000" dirty="0">
              <a:solidFill>
                <a:srgbClr val="FFFF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dirty="0">
                <a:solidFill>
                  <a:srgbClr val="ED8854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200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ED8854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2000" dirty="0" err="1">
                <a:solidFill>
                  <a:srgbClr val="ED8854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time.</a:t>
            </a:r>
            <a:r>
              <a:rPr lang="en-US" altLang="zh-CN" sz="2000" err="1">
                <a:solidFill>
                  <a:srgbClr val="ED8854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</a:t>
            </a:r>
            <a:r>
              <a:rPr lang="en-US" altLang="zh-CN" sz="2000">
                <a:solidFill>
                  <a:srgbClr val="ED8854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zh-CN" altLang="en-US" sz="2000" dirty="0">
              <a:solidFill>
                <a:srgbClr val="FFFF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b="1" dirty="0">
                <a:solidFill>
                  <a:srgbClr val="FF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main(){</a:t>
            </a:r>
          </a:p>
          <a:p>
            <a:pPr lvl="1"/>
            <a:r>
              <a:rPr lang="en-US" altLang="zh-CN" sz="2000" b="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</a:t>
            </a:r>
            <a:r>
              <a:rPr lang="zh-CN" altLang="en-US" sz="2000" b="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用来保存计算机出拳信息的变量*</a:t>
            </a:r>
            <a:r>
              <a:rPr lang="en-US" altLang="zh-CN" sz="2000" b="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endParaRPr lang="zh-CN" altLang="en-US" sz="2000" b="0" dirty="0">
              <a:solidFill>
                <a:srgbClr val="FFFF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2000" b="1" dirty="0">
                <a:solidFill>
                  <a:srgbClr val="FF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computer;</a:t>
            </a:r>
            <a:endParaRPr lang="zh-CN" altLang="en-US" sz="2000" b="0" dirty="0">
              <a:solidFill>
                <a:srgbClr val="FFFF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2000" b="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</a:t>
            </a:r>
            <a:r>
              <a:rPr lang="zh-CN" altLang="en-US" sz="2000" b="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等待用户键盘输入*</a:t>
            </a:r>
            <a:r>
              <a:rPr lang="en-US" altLang="zh-CN" sz="2000" b="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endParaRPr lang="zh-CN" altLang="en-US" sz="2000" b="0" dirty="0">
              <a:solidFill>
                <a:srgbClr val="FFFF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printf(</a:t>
            </a:r>
            <a:r>
              <a:rPr lang="en-US" altLang="zh-CN" sz="2000" b="0" dirty="0">
                <a:solidFill>
                  <a:srgbClr val="ED8854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2000" b="0" dirty="0">
                <a:solidFill>
                  <a:srgbClr val="ED8854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石头剪刀</a:t>
            </a:r>
            <a:r>
              <a:rPr lang="en-US" altLang="zh-CN" sz="2000" b="0" dirty="0">
                <a:solidFill>
                  <a:srgbClr val="ED8854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..."</a:t>
            </a:r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r>
              <a:rPr lang="en-US" altLang="zh-CN" sz="2000" b="0" dirty="0" err="1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getchar</a:t>
            </a:r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pPr lvl="1"/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printf(</a:t>
            </a:r>
            <a:r>
              <a:rPr lang="en-US" altLang="zh-CN" sz="2000" b="0" dirty="0">
                <a:solidFill>
                  <a:srgbClr val="ED8854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2000" b="0" dirty="0">
                <a:solidFill>
                  <a:srgbClr val="ED8854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布</a:t>
            </a:r>
            <a:r>
              <a:rPr lang="en-US" altLang="zh-CN" sz="2000" b="0" dirty="0">
                <a:solidFill>
                  <a:srgbClr val="ED8854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!\n"</a:t>
            </a:r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zh-CN" altLang="en-US" sz="2000" b="0" dirty="0">
              <a:solidFill>
                <a:srgbClr val="FFFF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2000" b="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</a:t>
            </a:r>
            <a:r>
              <a:rPr lang="zh-CN" altLang="en-US" sz="2000" b="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计算机决定出拳*</a:t>
            </a:r>
            <a:r>
              <a:rPr lang="en-US" altLang="zh-CN" sz="2000" b="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endParaRPr lang="zh-CN" altLang="en-US" sz="2000" b="0" dirty="0">
              <a:solidFill>
                <a:srgbClr val="FFFF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2000" b="0" dirty="0" err="1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srand</a:t>
            </a:r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(time(NULL));</a:t>
            </a:r>
          </a:p>
          <a:p>
            <a:pPr lvl="1"/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computer=rand()%3;</a:t>
            </a:r>
            <a:endParaRPr lang="zh-CN" altLang="en-US" sz="2000" b="0" dirty="0">
              <a:solidFill>
                <a:srgbClr val="FFFF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2000" b="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</a:t>
            </a:r>
            <a:r>
              <a:rPr lang="zh-CN" altLang="en-US" sz="2000" b="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计算机出拳信息*</a:t>
            </a:r>
            <a:r>
              <a:rPr lang="en-US" altLang="zh-CN" sz="2000" b="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endParaRPr lang="zh-CN" altLang="en-US" sz="2000" b="0" dirty="0">
              <a:solidFill>
                <a:srgbClr val="FFFF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2000" b="1" dirty="0">
                <a:solidFill>
                  <a:srgbClr val="FF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(computer==0){</a:t>
            </a:r>
          </a:p>
          <a:p>
            <a:pPr lvl="1"/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puts(</a:t>
            </a:r>
            <a:r>
              <a:rPr lang="en-US" altLang="zh-CN" sz="2000" b="0" dirty="0">
                <a:solidFill>
                  <a:srgbClr val="ED8854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2000" b="0" dirty="0">
                <a:solidFill>
                  <a:srgbClr val="ED8854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计算机的出拳是：石头</a:t>
            </a:r>
            <a:r>
              <a:rPr lang="en-US" altLang="zh-CN" sz="2000" b="0" dirty="0">
                <a:solidFill>
                  <a:srgbClr val="ED8854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r>
              <a:rPr lang="en-US" altLang="zh-CN" sz="2000" b="1" dirty="0">
                <a:solidFill>
                  <a:srgbClr val="FF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b="1" dirty="0">
                <a:solidFill>
                  <a:srgbClr val="FF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(computer==1){</a:t>
            </a:r>
          </a:p>
          <a:p>
            <a:pPr lvl="1"/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puts(</a:t>
            </a:r>
            <a:r>
              <a:rPr lang="en-US" altLang="zh-CN" sz="2000" b="0" dirty="0">
                <a:solidFill>
                  <a:srgbClr val="ED8854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2000" b="0" dirty="0">
                <a:solidFill>
                  <a:srgbClr val="ED8854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计算机的出拳是：剪刀</a:t>
            </a:r>
            <a:r>
              <a:rPr lang="en-US" altLang="zh-CN" sz="2000" b="0" dirty="0">
                <a:solidFill>
                  <a:srgbClr val="ED8854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r>
              <a:rPr lang="en-US" altLang="zh-CN" sz="2000" b="1" dirty="0">
                <a:solidFill>
                  <a:srgbClr val="FF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puts(</a:t>
            </a:r>
            <a:r>
              <a:rPr lang="en-US" altLang="zh-CN" sz="2000" b="0" dirty="0">
                <a:solidFill>
                  <a:srgbClr val="ED8854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2000" b="0" dirty="0">
                <a:solidFill>
                  <a:srgbClr val="ED8854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计算机的出拳是：布</a:t>
            </a:r>
            <a:r>
              <a:rPr lang="en-US" altLang="zh-CN" sz="2000" b="0" dirty="0">
                <a:solidFill>
                  <a:srgbClr val="ED8854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2000" b="1" dirty="0">
                <a:solidFill>
                  <a:srgbClr val="FF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C42D162-DA1C-60C8-8236-638004B66850}"/>
              </a:ext>
            </a:extLst>
          </p:cNvPr>
          <p:cNvSpPr txBox="1"/>
          <p:nvPr/>
        </p:nvSpPr>
        <p:spPr>
          <a:xfrm>
            <a:off x="862008" y="8108709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计算机没有思维习惯，完全随机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2A3F5CFB-458A-3BD8-CE84-F7B96D484A45}"/>
              </a:ext>
            </a:extLst>
          </p:cNvPr>
          <p:cNvSpPr/>
          <p:nvPr/>
        </p:nvSpPr>
        <p:spPr>
          <a:xfrm>
            <a:off x="1106756" y="8859176"/>
            <a:ext cx="3285895" cy="98167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用随机数决定出拳的方式，同随意而定的思考方式是相同的。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7812697A-8CD5-59D6-461B-B9FF4D2497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38" y="11306782"/>
            <a:ext cx="9591675" cy="8763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15D1F3EA-C4BE-ADB7-15FC-79D4AA81E3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02849" y="10111376"/>
            <a:ext cx="2733675" cy="92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542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58B206F-DB51-4B7D-9CFB-00AB3CC666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8008" y="2890061"/>
            <a:ext cx="2733675" cy="94297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ABC7131-B8A1-496E-9519-FB25E74B04B8}"/>
              </a:ext>
            </a:extLst>
          </p:cNvPr>
          <p:cNvSpPr txBox="1"/>
          <p:nvPr/>
        </p:nvSpPr>
        <p:spPr>
          <a:xfrm>
            <a:off x="4743667" y="1148524"/>
            <a:ext cx="5317434" cy="71711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ED8854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200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ED8854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2000" dirty="0" err="1">
                <a:solidFill>
                  <a:srgbClr val="ED8854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stdio.h</a:t>
            </a:r>
            <a:r>
              <a:rPr lang="en-US" altLang="zh-CN" sz="2000" dirty="0">
                <a:solidFill>
                  <a:srgbClr val="ED8854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2000" dirty="0">
              <a:solidFill>
                <a:srgbClr val="FFFF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dirty="0">
                <a:solidFill>
                  <a:srgbClr val="ED8854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200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ED8854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2000" dirty="0" err="1">
                <a:solidFill>
                  <a:srgbClr val="ED8854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stdlib.h</a:t>
            </a:r>
            <a:r>
              <a:rPr lang="en-US" altLang="zh-CN" sz="2000" dirty="0">
                <a:solidFill>
                  <a:srgbClr val="ED8854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2000" dirty="0">
              <a:solidFill>
                <a:srgbClr val="FFFF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dirty="0">
                <a:solidFill>
                  <a:srgbClr val="ED8854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200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ED8854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2000" dirty="0" err="1">
                <a:solidFill>
                  <a:srgbClr val="ED8854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time.</a:t>
            </a:r>
            <a:r>
              <a:rPr lang="en-US" altLang="zh-CN" sz="2000" err="1">
                <a:solidFill>
                  <a:srgbClr val="ED8854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</a:t>
            </a:r>
            <a:r>
              <a:rPr lang="en-US" altLang="zh-CN" sz="2000">
                <a:solidFill>
                  <a:srgbClr val="ED8854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zh-CN" altLang="en-US" sz="2000" dirty="0">
              <a:solidFill>
                <a:srgbClr val="FFFF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b="1" dirty="0">
                <a:solidFill>
                  <a:srgbClr val="FF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main(){</a:t>
            </a:r>
          </a:p>
          <a:p>
            <a:pPr lvl="1"/>
            <a:r>
              <a:rPr lang="en-US" altLang="zh-CN" sz="2000" b="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</a:t>
            </a:r>
            <a:r>
              <a:rPr lang="zh-CN" altLang="en-US" sz="2000" b="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用来保存计算机出拳信息的变量*</a:t>
            </a:r>
            <a:r>
              <a:rPr lang="en-US" altLang="zh-CN" sz="2000" b="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endParaRPr lang="zh-CN" altLang="en-US" sz="2000" b="0" dirty="0">
              <a:solidFill>
                <a:srgbClr val="FFFF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2000" b="1" dirty="0">
                <a:solidFill>
                  <a:srgbClr val="FF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computer;</a:t>
            </a:r>
            <a:endParaRPr lang="zh-CN" altLang="en-US" sz="2000" b="0" dirty="0">
              <a:solidFill>
                <a:srgbClr val="FFFF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2000" b="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</a:t>
            </a:r>
            <a:r>
              <a:rPr lang="zh-CN" altLang="en-US" sz="2000" b="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等待用户键盘输入*</a:t>
            </a:r>
            <a:r>
              <a:rPr lang="en-US" altLang="zh-CN" sz="2000" b="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endParaRPr lang="zh-CN" altLang="en-US" sz="2000" b="0" dirty="0">
              <a:solidFill>
                <a:srgbClr val="FFFF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printf(</a:t>
            </a:r>
            <a:r>
              <a:rPr lang="en-US" altLang="zh-CN" sz="2000" b="0" dirty="0">
                <a:solidFill>
                  <a:srgbClr val="ED8854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2000" b="0" dirty="0">
                <a:solidFill>
                  <a:srgbClr val="ED8854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石头剪刀</a:t>
            </a:r>
            <a:r>
              <a:rPr lang="en-US" altLang="zh-CN" sz="2000" b="0" dirty="0">
                <a:solidFill>
                  <a:srgbClr val="ED8854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..."</a:t>
            </a:r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r>
              <a:rPr lang="en-US" altLang="zh-CN" sz="2000" b="0" dirty="0" err="1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getchar</a:t>
            </a:r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pPr lvl="1"/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printf(</a:t>
            </a:r>
            <a:r>
              <a:rPr lang="en-US" altLang="zh-CN" sz="2000" b="0" dirty="0">
                <a:solidFill>
                  <a:srgbClr val="ED8854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2000" b="0" dirty="0">
                <a:solidFill>
                  <a:srgbClr val="ED8854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布</a:t>
            </a:r>
            <a:r>
              <a:rPr lang="en-US" altLang="zh-CN" sz="2000" b="0" dirty="0">
                <a:solidFill>
                  <a:srgbClr val="ED8854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!\n"</a:t>
            </a:r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zh-CN" altLang="en-US" sz="2000" b="0" dirty="0">
              <a:solidFill>
                <a:srgbClr val="FFFF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2000" b="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</a:t>
            </a:r>
            <a:r>
              <a:rPr lang="zh-CN" altLang="en-US" sz="2000" b="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计算机决定出拳*</a:t>
            </a:r>
            <a:r>
              <a:rPr lang="en-US" altLang="zh-CN" sz="2000" b="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endParaRPr lang="zh-CN" altLang="en-US" sz="2000" b="0" dirty="0">
              <a:solidFill>
                <a:srgbClr val="FFFF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2000" b="0" dirty="0" err="1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srand</a:t>
            </a:r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(time(NULL));</a:t>
            </a:r>
          </a:p>
          <a:p>
            <a:pPr lvl="1"/>
            <a:r>
              <a:rPr lang="en-US" altLang="zh-CN" sz="2000" b="0" dirty="0">
                <a:solidFill>
                  <a:srgbClr val="FFFFFF"/>
                </a:solidFill>
                <a:highlight>
                  <a:srgbClr val="800000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computer=rand()%10;</a:t>
            </a:r>
            <a:endParaRPr lang="zh-CN" altLang="en-US" sz="2000" b="0" dirty="0">
              <a:solidFill>
                <a:srgbClr val="FFFFFF"/>
              </a:solidFill>
              <a:highlight>
                <a:srgbClr val="800000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2000" b="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</a:t>
            </a:r>
            <a:r>
              <a:rPr lang="zh-CN" altLang="en-US" sz="2000" b="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计算机出拳信息*</a:t>
            </a:r>
            <a:r>
              <a:rPr lang="en-US" altLang="zh-CN" sz="2000" b="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endParaRPr lang="zh-CN" altLang="en-US" sz="2000" b="0" dirty="0">
              <a:solidFill>
                <a:srgbClr val="FFFF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2000" b="1" dirty="0">
                <a:solidFill>
                  <a:srgbClr val="FF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(computer&gt;=0&amp;&amp; computer&lt;=4){</a:t>
            </a:r>
          </a:p>
          <a:p>
            <a:pPr lvl="1"/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puts(</a:t>
            </a:r>
            <a:r>
              <a:rPr lang="en-US" altLang="zh-CN" sz="2000" b="0" dirty="0">
                <a:solidFill>
                  <a:srgbClr val="ED8854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2000" b="0" dirty="0">
                <a:solidFill>
                  <a:srgbClr val="ED8854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计算机的出拳是：石头</a:t>
            </a:r>
            <a:r>
              <a:rPr lang="en-US" altLang="zh-CN" sz="2000" b="0" dirty="0">
                <a:solidFill>
                  <a:srgbClr val="ED8854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r>
              <a:rPr lang="en-US" altLang="zh-CN" sz="2000" b="1" dirty="0">
                <a:solidFill>
                  <a:srgbClr val="FF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b="1" dirty="0">
                <a:solidFill>
                  <a:srgbClr val="FF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(computer&gt;=5&amp;&amp; computer&lt;=7){</a:t>
            </a:r>
          </a:p>
          <a:p>
            <a:pPr lvl="1"/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puts(</a:t>
            </a:r>
            <a:r>
              <a:rPr lang="en-US" altLang="zh-CN" sz="2000" b="0" dirty="0">
                <a:solidFill>
                  <a:srgbClr val="ED8854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2000" b="0" dirty="0">
                <a:solidFill>
                  <a:srgbClr val="ED8854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计算机的出拳是：剪刀</a:t>
            </a:r>
            <a:r>
              <a:rPr lang="en-US" altLang="zh-CN" sz="2000" b="0" dirty="0">
                <a:solidFill>
                  <a:srgbClr val="ED8854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r>
              <a:rPr lang="en-US" altLang="zh-CN" sz="2000" b="1" dirty="0">
                <a:solidFill>
                  <a:srgbClr val="FF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puts(</a:t>
            </a:r>
            <a:r>
              <a:rPr lang="en-US" altLang="zh-CN" sz="2000" b="0" dirty="0">
                <a:solidFill>
                  <a:srgbClr val="ED8854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2000" b="0" dirty="0">
                <a:solidFill>
                  <a:srgbClr val="ED8854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计算机的出拳是：布</a:t>
            </a:r>
            <a:r>
              <a:rPr lang="en-US" altLang="zh-CN" sz="2000" b="0" dirty="0">
                <a:solidFill>
                  <a:srgbClr val="ED8854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2000" b="1" dirty="0">
                <a:solidFill>
                  <a:srgbClr val="FF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2F98584-5620-47FF-8A5D-0F96006DD9D4}"/>
              </a:ext>
            </a:extLst>
          </p:cNvPr>
          <p:cNvSpPr txBox="1"/>
          <p:nvPr/>
        </p:nvSpPr>
        <p:spPr>
          <a:xfrm>
            <a:off x="542612" y="1148524"/>
            <a:ext cx="3959940" cy="1424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赋予计算机没有习惯，</a:t>
            </a:r>
            <a:r>
              <a:rPr lang="en-US" altLang="zh-CN" sz="2000" dirty="0">
                <a:solidFill>
                  <a:schemeClr val="bg1"/>
                </a:solidFill>
              </a:rPr>
              <a:t>50%</a:t>
            </a:r>
            <a:r>
              <a:rPr lang="zh-CN" altLang="en-US" sz="2000" dirty="0">
                <a:solidFill>
                  <a:schemeClr val="bg1"/>
                </a:solidFill>
              </a:rPr>
              <a:t>，</a:t>
            </a:r>
            <a:r>
              <a:rPr lang="en-US" altLang="zh-CN" sz="2000" dirty="0">
                <a:solidFill>
                  <a:schemeClr val="bg1"/>
                </a:solidFill>
              </a:rPr>
              <a:t>30%</a:t>
            </a:r>
            <a:r>
              <a:rPr lang="zh-CN" altLang="en-US" sz="2000" dirty="0">
                <a:solidFill>
                  <a:schemeClr val="bg1"/>
                </a:solidFill>
              </a:rPr>
              <a:t>，</a:t>
            </a:r>
            <a:r>
              <a:rPr lang="en-US" altLang="zh-CN" sz="2000">
                <a:solidFill>
                  <a:schemeClr val="bg1"/>
                </a:solidFill>
              </a:rPr>
              <a:t>20%</a:t>
            </a:r>
            <a:r>
              <a:rPr lang="zh-CN" altLang="en-US" sz="2000">
                <a:solidFill>
                  <a:schemeClr val="bg1"/>
                </a:solidFill>
              </a:rPr>
              <a:t>（</a:t>
            </a:r>
            <a:r>
              <a:rPr lang="zh-CN" altLang="en-US" sz="2000" dirty="0">
                <a:solidFill>
                  <a:schemeClr val="bg1"/>
                </a:solidFill>
              </a:rPr>
              <a:t>计算机本身没有</a:t>
            </a:r>
            <a:r>
              <a:rPr lang="zh-CN" altLang="en-US" sz="2000">
                <a:solidFill>
                  <a:schemeClr val="bg1"/>
                </a:solidFill>
              </a:rPr>
              <a:t>习惯，只是</a:t>
            </a:r>
            <a:r>
              <a:rPr lang="zh-CN" altLang="en-US" sz="2000" dirty="0">
                <a:solidFill>
                  <a:schemeClr val="bg1"/>
                </a:solidFill>
              </a:rPr>
              <a:t>运行了带有习惯的程序）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487DEA9-1521-4FD3-8136-2CDD89A82D1D}"/>
              </a:ext>
            </a:extLst>
          </p:cNvPr>
          <p:cNvSpPr/>
          <p:nvPr/>
        </p:nvSpPr>
        <p:spPr>
          <a:xfrm>
            <a:off x="473841" y="8273061"/>
            <a:ext cx="9587260" cy="1068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程序一般会通过生成类似于随机数的公式来得到随机数。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借助于公式的随机数具有一定的规律性，通常称为伪随机数。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虽然是伪随机数，仍然十分有用。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715E903-B787-5548-4C56-F346A004EEE2}"/>
              </a:ext>
            </a:extLst>
          </p:cNvPr>
          <p:cNvSpPr txBox="1"/>
          <p:nvPr/>
        </p:nvSpPr>
        <p:spPr>
          <a:xfrm>
            <a:off x="473841" y="197298"/>
            <a:ext cx="53127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</a:rPr>
              <a:t>12.3　用程序来表示人类的思考习惯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849E684-177C-0845-C853-9E53C3E9B9B4}"/>
              </a:ext>
            </a:extLst>
          </p:cNvPr>
          <p:cNvSpPr txBox="1"/>
          <p:nvPr/>
        </p:nvSpPr>
        <p:spPr>
          <a:xfrm>
            <a:off x="473841" y="587997"/>
            <a:ext cx="94160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习惯也是人类的思考方式。而如果要用程序来表示人类的习惯，就需要对习惯进行定量表现。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DA95AA54-46C9-336B-9F13-B7BD379D66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841" y="4120327"/>
            <a:ext cx="4295894" cy="1552908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54B2E2DF-5B92-F04E-8BB6-B9F7D327C691}"/>
              </a:ext>
            </a:extLst>
          </p:cNvPr>
          <p:cNvSpPr txBox="1"/>
          <p:nvPr/>
        </p:nvSpPr>
        <p:spPr>
          <a:xfrm>
            <a:off x="392818" y="7810353"/>
            <a:ext cx="53127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</a:rPr>
              <a:t>12.4</a:t>
            </a:r>
            <a:r>
              <a:rPr lang="zh-CN" altLang="en-US" sz="2000" b="1">
                <a:solidFill>
                  <a:schemeClr val="bg1"/>
                </a:solidFill>
              </a:rPr>
              <a:t>　程序生成随机数的方法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: 圆角 19">
                <a:extLst>
                  <a:ext uri="{FF2B5EF4-FFF2-40B4-BE49-F238E27FC236}">
                    <a16:creationId xmlns:a16="http://schemas.microsoft.com/office/drawing/2014/main" id="{62BB0DE1-CF29-9C42-941A-66F8717BBDE7}"/>
                  </a:ext>
                </a:extLst>
              </p:cNvPr>
              <p:cNvSpPr/>
              <p:nvPr/>
            </p:nvSpPr>
            <p:spPr>
              <a:xfrm>
                <a:off x="1273413" y="9426169"/>
                <a:ext cx="8078311" cy="220472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如果把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作为随机数的话，那么下一个出现的随机数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 err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i="1" dirty="0" err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 dirty="0" err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altLang="zh-CN" dirty="0"/>
              </a:p>
              <a:p>
                <a:pPr algn="ctr"/>
                <a:endParaRPr lang="en-US" altLang="zh-CN" dirty="0"/>
              </a:p>
              <a:p>
                <a:pPr algn="ctr"/>
                <a:endParaRPr lang="en-US" altLang="zh-CN" dirty="0"/>
              </a:p>
              <a:p>
                <a:pPr algn="ctr"/>
                <a:endParaRPr lang="en-US" altLang="zh-CN" dirty="0"/>
              </a:p>
              <a:p>
                <a:pPr algn="ctr"/>
                <a:endParaRPr lang="en-US" altLang="zh-CN" dirty="0"/>
              </a:p>
              <a:p>
                <a:pPr algn="ctr"/>
                <a:endParaRPr lang="zh-CN" altLang="en-US" dirty="0"/>
              </a:p>
            </p:txBody>
          </p:sp>
        </mc:Choice>
        <mc:Fallback>
          <p:sp>
            <p:nvSpPr>
              <p:cNvPr id="20" name="矩形: 圆角 19">
                <a:extLst>
                  <a:ext uri="{FF2B5EF4-FFF2-40B4-BE49-F238E27FC236}">
                    <a16:creationId xmlns:a16="http://schemas.microsoft.com/office/drawing/2014/main" id="{62BB0DE1-CF29-9C42-941A-66F8717BBD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413" y="9426169"/>
                <a:ext cx="8078311" cy="220472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>
            <a:extLst>
              <a:ext uri="{FF2B5EF4-FFF2-40B4-BE49-F238E27FC236}">
                <a16:creationId xmlns:a16="http://schemas.microsoft.com/office/drawing/2014/main" id="{B565131A-CDCB-1B83-9E4F-521699113ADC}"/>
              </a:ext>
            </a:extLst>
          </p:cNvPr>
          <p:cNvSpPr/>
          <p:nvPr/>
        </p:nvSpPr>
        <p:spPr>
          <a:xfrm>
            <a:off x="1557894" y="11630889"/>
            <a:ext cx="4731146" cy="37083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线性同余法</a:t>
            </a:r>
            <a:r>
              <a:rPr lang="en-US" altLang="zh-C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lang="zh-CN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获得的随机数具有周期性</a:t>
            </a:r>
          </a:p>
        </p:txBody>
      </p:sp>
      <p:graphicFrame>
        <p:nvGraphicFramePr>
          <p:cNvPr id="22" name="表格 5">
            <a:extLst>
              <a:ext uri="{FF2B5EF4-FFF2-40B4-BE49-F238E27FC236}">
                <a16:creationId xmlns:a16="http://schemas.microsoft.com/office/drawing/2014/main" id="{32D4A69C-23C4-1C64-0C1D-9FA1211B46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400904"/>
              </p:ext>
            </p:extLst>
          </p:nvPr>
        </p:nvGraphicFramePr>
        <p:xfrm>
          <a:off x="1557894" y="10157689"/>
          <a:ext cx="7509744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34416">
                  <a:extLst>
                    <a:ext uri="{9D8B030D-6E8A-4147-A177-3AD203B41FA5}">
                      <a16:colId xmlns:a16="http://schemas.microsoft.com/office/drawing/2014/main" val="1309818301"/>
                    </a:ext>
                  </a:extLst>
                </a:gridCol>
                <a:gridCol w="417208">
                  <a:extLst>
                    <a:ext uri="{9D8B030D-6E8A-4147-A177-3AD203B41FA5}">
                      <a16:colId xmlns:a16="http://schemas.microsoft.com/office/drawing/2014/main" val="3320040758"/>
                    </a:ext>
                  </a:extLst>
                </a:gridCol>
                <a:gridCol w="417208">
                  <a:extLst>
                    <a:ext uri="{9D8B030D-6E8A-4147-A177-3AD203B41FA5}">
                      <a16:colId xmlns:a16="http://schemas.microsoft.com/office/drawing/2014/main" val="2276649484"/>
                    </a:ext>
                  </a:extLst>
                </a:gridCol>
                <a:gridCol w="417208">
                  <a:extLst>
                    <a:ext uri="{9D8B030D-6E8A-4147-A177-3AD203B41FA5}">
                      <a16:colId xmlns:a16="http://schemas.microsoft.com/office/drawing/2014/main" val="1633183826"/>
                    </a:ext>
                  </a:extLst>
                </a:gridCol>
                <a:gridCol w="417208">
                  <a:extLst>
                    <a:ext uri="{9D8B030D-6E8A-4147-A177-3AD203B41FA5}">
                      <a16:colId xmlns:a16="http://schemas.microsoft.com/office/drawing/2014/main" val="2367215975"/>
                    </a:ext>
                  </a:extLst>
                </a:gridCol>
                <a:gridCol w="417208">
                  <a:extLst>
                    <a:ext uri="{9D8B030D-6E8A-4147-A177-3AD203B41FA5}">
                      <a16:colId xmlns:a16="http://schemas.microsoft.com/office/drawing/2014/main" val="249752430"/>
                    </a:ext>
                  </a:extLst>
                </a:gridCol>
                <a:gridCol w="417208">
                  <a:extLst>
                    <a:ext uri="{9D8B030D-6E8A-4147-A177-3AD203B41FA5}">
                      <a16:colId xmlns:a16="http://schemas.microsoft.com/office/drawing/2014/main" val="1686471797"/>
                    </a:ext>
                  </a:extLst>
                </a:gridCol>
                <a:gridCol w="417208">
                  <a:extLst>
                    <a:ext uri="{9D8B030D-6E8A-4147-A177-3AD203B41FA5}">
                      <a16:colId xmlns:a16="http://schemas.microsoft.com/office/drawing/2014/main" val="3952065914"/>
                    </a:ext>
                  </a:extLst>
                </a:gridCol>
                <a:gridCol w="417208">
                  <a:extLst>
                    <a:ext uri="{9D8B030D-6E8A-4147-A177-3AD203B41FA5}">
                      <a16:colId xmlns:a16="http://schemas.microsoft.com/office/drawing/2014/main" val="3678324026"/>
                    </a:ext>
                  </a:extLst>
                </a:gridCol>
                <a:gridCol w="417208">
                  <a:extLst>
                    <a:ext uri="{9D8B030D-6E8A-4147-A177-3AD203B41FA5}">
                      <a16:colId xmlns:a16="http://schemas.microsoft.com/office/drawing/2014/main" val="794407339"/>
                    </a:ext>
                  </a:extLst>
                </a:gridCol>
                <a:gridCol w="417208">
                  <a:extLst>
                    <a:ext uri="{9D8B030D-6E8A-4147-A177-3AD203B41FA5}">
                      <a16:colId xmlns:a16="http://schemas.microsoft.com/office/drawing/2014/main" val="2876580543"/>
                    </a:ext>
                  </a:extLst>
                </a:gridCol>
                <a:gridCol w="417208">
                  <a:extLst>
                    <a:ext uri="{9D8B030D-6E8A-4147-A177-3AD203B41FA5}">
                      <a16:colId xmlns:a16="http://schemas.microsoft.com/office/drawing/2014/main" val="986298708"/>
                    </a:ext>
                  </a:extLst>
                </a:gridCol>
                <a:gridCol w="417208">
                  <a:extLst>
                    <a:ext uri="{9D8B030D-6E8A-4147-A177-3AD203B41FA5}">
                      <a16:colId xmlns:a16="http://schemas.microsoft.com/office/drawing/2014/main" val="2525268079"/>
                    </a:ext>
                  </a:extLst>
                </a:gridCol>
                <a:gridCol w="417208">
                  <a:extLst>
                    <a:ext uri="{9D8B030D-6E8A-4147-A177-3AD203B41FA5}">
                      <a16:colId xmlns:a16="http://schemas.microsoft.com/office/drawing/2014/main" val="128201735"/>
                    </a:ext>
                  </a:extLst>
                </a:gridCol>
                <a:gridCol w="417208">
                  <a:extLst>
                    <a:ext uri="{9D8B030D-6E8A-4147-A177-3AD203B41FA5}">
                      <a16:colId xmlns:a16="http://schemas.microsoft.com/office/drawing/2014/main" val="87483568"/>
                    </a:ext>
                  </a:extLst>
                </a:gridCol>
                <a:gridCol w="417208">
                  <a:extLst>
                    <a:ext uri="{9D8B030D-6E8A-4147-A177-3AD203B41FA5}">
                      <a16:colId xmlns:a16="http://schemas.microsoft.com/office/drawing/2014/main" val="208909082"/>
                    </a:ext>
                  </a:extLst>
                </a:gridCol>
                <a:gridCol w="417208">
                  <a:extLst>
                    <a:ext uri="{9D8B030D-6E8A-4147-A177-3AD203B41FA5}">
                      <a16:colId xmlns:a16="http://schemas.microsoft.com/office/drawing/2014/main" val="30782005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次数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5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6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7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8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9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10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11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12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13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14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15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16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69781"/>
                  </a:ext>
                </a:extLst>
              </a:tr>
            </a:tbl>
          </a:graphicData>
        </a:graphic>
      </p:graphicFrame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81E60ADE-3029-B1F8-ABFA-C34E77D69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354373"/>
              </p:ext>
            </p:extLst>
          </p:nvPr>
        </p:nvGraphicFramePr>
        <p:xfrm>
          <a:off x="1557894" y="10528529"/>
          <a:ext cx="7509744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34416">
                  <a:extLst>
                    <a:ext uri="{9D8B030D-6E8A-4147-A177-3AD203B41FA5}">
                      <a16:colId xmlns:a16="http://schemas.microsoft.com/office/drawing/2014/main" val="1309818301"/>
                    </a:ext>
                  </a:extLst>
                </a:gridCol>
                <a:gridCol w="417208">
                  <a:extLst>
                    <a:ext uri="{9D8B030D-6E8A-4147-A177-3AD203B41FA5}">
                      <a16:colId xmlns:a16="http://schemas.microsoft.com/office/drawing/2014/main" val="3320040758"/>
                    </a:ext>
                  </a:extLst>
                </a:gridCol>
                <a:gridCol w="417208">
                  <a:extLst>
                    <a:ext uri="{9D8B030D-6E8A-4147-A177-3AD203B41FA5}">
                      <a16:colId xmlns:a16="http://schemas.microsoft.com/office/drawing/2014/main" val="2276649484"/>
                    </a:ext>
                  </a:extLst>
                </a:gridCol>
                <a:gridCol w="417208">
                  <a:extLst>
                    <a:ext uri="{9D8B030D-6E8A-4147-A177-3AD203B41FA5}">
                      <a16:colId xmlns:a16="http://schemas.microsoft.com/office/drawing/2014/main" val="1633183826"/>
                    </a:ext>
                  </a:extLst>
                </a:gridCol>
                <a:gridCol w="417208">
                  <a:extLst>
                    <a:ext uri="{9D8B030D-6E8A-4147-A177-3AD203B41FA5}">
                      <a16:colId xmlns:a16="http://schemas.microsoft.com/office/drawing/2014/main" val="2367215975"/>
                    </a:ext>
                  </a:extLst>
                </a:gridCol>
                <a:gridCol w="417208">
                  <a:extLst>
                    <a:ext uri="{9D8B030D-6E8A-4147-A177-3AD203B41FA5}">
                      <a16:colId xmlns:a16="http://schemas.microsoft.com/office/drawing/2014/main" val="249752430"/>
                    </a:ext>
                  </a:extLst>
                </a:gridCol>
                <a:gridCol w="417208">
                  <a:extLst>
                    <a:ext uri="{9D8B030D-6E8A-4147-A177-3AD203B41FA5}">
                      <a16:colId xmlns:a16="http://schemas.microsoft.com/office/drawing/2014/main" val="1686471797"/>
                    </a:ext>
                  </a:extLst>
                </a:gridCol>
                <a:gridCol w="417208">
                  <a:extLst>
                    <a:ext uri="{9D8B030D-6E8A-4147-A177-3AD203B41FA5}">
                      <a16:colId xmlns:a16="http://schemas.microsoft.com/office/drawing/2014/main" val="3952065914"/>
                    </a:ext>
                  </a:extLst>
                </a:gridCol>
                <a:gridCol w="417208">
                  <a:extLst>
                    <a:ext uri="{9D8B030D-6E8A-4147-A177-3AD203B41FA5}">
                      <a16:colId xmlns:a16="http://schemas.microsoft.com/office/drawing/2014/main" val="3678324026"/>
                    </a:ext>
                  </a:extLst>
                </a:gridCol>
                <a:gridCol w="417208">
                  <a:extLst>
                    <a:ext uri="{9D8B030D-6E8A-4147-A177-3AD203B41FA5}">
                      <a16:colId xmlns:a16="http://schemas.microsoft.com/office/drawing/2014/main" val="794407339"/>
                    </a:ext>
                  </a:extLst>
                </a:gridCol>
                <a:gridCol w="417208">
                  <a:extLst>
                    <a:ext uri="{9D8B030D-6E8A-4147-A177-3AD203B41FA5}">
                      <a16:colId xmlns:a16="http://schemas.microsoft.com/office/drawing/2014/main" val="2876580543"/>
                    </a:ext>
                  </a:extLst>
                </a:gridCol>
                <a:gridCol w="417208">
                  <a:extLst>
                    <a:ext uri="{9D8B030D-6E8A-4147-A177-3AD203B41FA5}">
                      <a16:colId xmlns:a16="http://schemas.microsoft.com/office/drawing/2014/main" val="986298708"/>
                    </a:ext>
                  </a:extLst>
                </a:gridCol>
                <a:gridCol w="417208">
                  <a:extLst>
                    <a:ext uri="{9D8B030D-6E8A-4147-A177-3AD203B41FA5}">
                      <a16:colId xmlns:a16="http://schemas.microsoft.com/office/drawing/2014/main" val="2525268079"/>
                    </a:ext>
                  </a:extLst>
                </a:gridCol>
                <a:gridCol w="417208">
                  <a:extLst>
                    <a:ext uri="{9D8B030D-6E8A-4147-A177-3AD203B41FA5}">
                      <a16:colId xmlns:a16="http://schemas.microsoft.com/office/drawing/2014/main" val="128201735"/>
                    </a:ext>
                  </a:extLst>
                </a:gridCol>
                <a:gridCol w="417208">
                  <a:extLst>
                    <a:ext uri="{9D8B030D-6E8A-4147-A177-3AD203B41FA5}">
                      <a16:colId xmlns:a16="http://schemas.microsoft.com/office/drawing/2014/main" val="87483568"/>
                    </a:ext>
                  </a:extLst>
                </a:gridCol>
                <a:gridCol w="417208">
                  <a:extLst>
                    <a:ext uri="{9D8B030D-6E8A-4147-A177-3AD203B41FA5}">
                      <a16:colId xmlns:a16="http://schemas.microsoft.com/office/drawing/2014/main" val="208909082"/>
                    </a:ext>
                  </a:extLst>
                </a:gridCol>
                <a:gridCol w="417208">
                  <a:extLst>
                    <a:ext uri="{9D8B030D-6E8A-4147-A177-3AD203B41FA5}">
                      <a16:colId xmlns:a16="http://schemas.microsoft.com/office/drawing/2014/main" val="30782005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solidFill>
                            <a:schemeClr val="bg1"/>
                          </a:solidFill>
                        </a:rPr>
                        <a:t>值</a:t>
                      </a:r>
                      <a:endParaRPr lang="zh-CN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CN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CN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CN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CN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CN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CN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69781"/>
                  </a:ext>
                </a:extLst>
              </a:tr>
            </a:tbl>
          </a:graphicData>
        </a:graphic>
      </p:graphicFrame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92584382-9158-807A-F35C-42ECD86D2A65}"/>
              </a:ext>
            </a:extLst>
          </p:cNvPr>
          <p:cNvCxnSpPr>
            <a:cxnSpLocks/>
          </p:cNvCxnSpPr>
          <p:nvPr/>
        </p:nvCxnSpPr>
        <p:spPr>
          <a:xfrm>
            <a:off x="2482648" y="11051769"/>
            <a:ext cx="30886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FEFD208-67AD-ED66-BF17-1357BE4CA080}"/>
              </a:ext>
            </a:extLst>
          </p:cNvPr>
          <p:cNvCxnSpPr>
            <a:cxnSpLocks/>
          </p:cNvCxnSpPr>
          <p:nvPr/>
        </p:nvCxnSpPr>
        <p:spPr>
          <a:xfrm>
            <a:off x="5896408" y="11051769"/>
            <a:ext cx="30886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CB409569-39B2-58E2-0334-317858C9BF78}"/>
              </a:ext>
            </a:extLst>
          </p:cNvPr>
          <p:cNvSpPr txBox="1"/>
          <p:nvPr/>
        </p:nvSpPr>
        <p:spPr>
          <a:xfrm>
            <a:off x="271800" y="12210008"/>
            <a:ext cx="100815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C</a:t>
            </a:r>
            <a:r>
              <a:rPr lang="zh-CN" altLang="en-US" sz="2000" dirty="0">
                <a:solidFill>
                  <a:schemeClr val="bg1"/>
                </a:solidFill>
              </a:rPr>
              <a:t>语言中的</a:t>
            </a:r>
            <a:r>
              <a:rPr lang="en-US" altLang="zh-CN" sz="2000" dirty="0">
                <a:solidFill>
                  <a:schemeClr val="bg1"/>
                </a:solidFill>
              </a:rPr>
              <a:t>rand()</a:t>
            </a:r>
            <a:r>
              <a:rPr lang="zh-CN" altLang="en-US" sz="2000" dirty="0">
                <a:solidFill>
                  <a:schemeClr val="bg1"/>
                </a:solidFill>
              </a:rPr>
              <a:t>函数，假如使用的是线性同余法，就需要提前设定</a:t>
            </a:r>
            <a:r>
              <a:rPr lang="en-US" altLang="zh-CN" sz="2000" dirty="0">
                <a:solidFill>
                  <a:schemeClr val="bg1"/>
                </a:solidFill>
              </a:rPr>
              <a:t>Ri</a:t>
            </a:r>
            <a:r>
              <a:rPr lang="zh-CN" altLang="en-US" sz="2000" dirty="0">
                <a:solidFill>
                  <a:schemeClr val="bg1"/>
                </a:solidFill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</a:rPr>
              <a:t>a</a:t>
            </a:r>
            <a:r>
              <a:rPr lang="zh-CN" altLang="en-US" sz="2000" dirty="0">
                <a:solidFill>
                  <a:schemeClr val="bg1"/>
                </a:solidFill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</a:rPr>
              <a:t>b</a:t>
            </a:r>
            <a:r>
              <a:rPr lang="zh-CN" altLang="en-US" sz="2000" dirty="0">
                <a:solidFill>
                  <a:schemeClr val="bg1"/>
                </a:solidFill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</a:rPr>
              <a:t>c</a:t>
            </a:r>
            <a:r>
              <a:rPr lang="zh-CN" altLang="en-US" sz="2000">
                <a:solidFill>
                  <a:schemeClr val="bg1"/>
                </a:solidFill>
              </a:rPr>
              <a:t>的值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石头剪刀布代码中的</a:t>
            </a:r>
            <a:r>
              <a:rPr lang="en-US" altLang="zh-CN" sz="2000" b="0" dirty="0" err="1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srand</a:t>
            </a:r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(time(NULL));</a:t>
            </a:r>
            <a:r>
              <a:rPr lang="zh-CN" altLang="en-US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就是通过当前时间的值设定</a:t>
            </a:r>
            <a:r>
              <a:rPr lang="en-US" altLang="zh-CN" sz="2000" dirty="0">
                <a:solidFill>
                  <a:schemeClr val="bg1"/>
                </a:solidFill>
              </a:rPr>
              <a:t>Ri</a:t>
            </a:r>
            <a:r>
              <a:rPr lang="zh-CN" altLang="en-US" sz="2000" dirty="0">
                <a:solidFill>
                  <a:schemeClr val="bg1"/>
                </a:solidFill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</a:rPr>
              <a:t>a</a:t>
            </a:r>
            <a:r>
              <a:rPr lang="zh-CN" altLang="en-US" sz="2000" dirty="0">
                <a:solidFill>
                  <a:schemeClr val="bg1"/>
                </a:solidFill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</a:rPr>
              <a:t>b</a:t>
            </a:r>
            <a:r>
              <a:rPr lang="zh-CN" altLang="en-US" sz="2000" dirty="0">
                <a:solidFill>
                  <a:schemeClr val="bg1"/>
                </a:solidFill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</a:rPr>
              <a:t>c</a:t>
            </a:r>
            <a:r>
              <a:rPr lang="zh-CN" altLang="en-US" sz="2000" dirty="0">
                <a:solidFill>
                  <a:schemeClr val="bg1"/>
                </a:solidFill>
              </a:rPr>
              <a:t>的值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C</a:t>
            </a:r>
            <a:r>
              <a:rPr lang="zh-CN" altLang="en-US" sz="2000" dirty="0">
                <a:solidFill>
                  <a:schemeClr val="bg1"/>
                </a:solidFill>
              </a:rPr>
              <a:t>语言中假如不执行</a:t>
            </a:r>
            <a:r>
              <a:rPr lang="en-US" altLang="zh-CN" sz="2000" dirty="0" err="1">
                <a:solidFill>
                  <a:schemeClr val="bg1"/>
                </a:solidFill>
              </a:rPr>
              <a:t>srand</a:t>
            </a:r>
            <a:r>
              <a:rPr lang="zh-CN" altLang="en-US" sz="2000" dirty="0">
                <a:solidFill>
                  <a:schemeClr val="bg1"/>
                </a:solidFill>
              </a:rPr>
              <a:t>函数，那么将会使用默认值。那么每次执行的时候，</a:t>
            </a:r>
            <a:r>
              <a:rPr lang="en-US" altLang="zh-CN" sz="2000" dirty="0">
                <a:solidFill>
                  <a:schemeClr val="bg1"/>
                </a:solidFill>
              </a:rPr>
              <a:t>rand()</a:t>
            </a:r>
            <a:r>
              <a:rPr lang="zh-CN" altLang="en-US" sz="2000" dirty="0">
                <a:solidFill>
                  <a:schemeClr val="bg1"/>
                </a:solidFill>
              </a:rPr>
              <a:t>的返回值都将相同（假设只调用一次</a:t>
            </a:r>
            <a:r>
              <a:rPr lang="en-US" altLang="zh-CN" sz="2000" dirty="0">
                <a:solidFill>
                  <a:schemeClr val="bg1"/>
                </a:solidFill>
              </a:rPr>
              <a:t>rand() </a:t>
            </a:r>
            <a:r>
              <a:rPr lang="zh-CN" altLang="en-US" sz="2000" dirty="0">
                <a:solidFill>
                  <a:schemeClr val="bg1"/>
                </a:solidFill>
              </a:rPr>
              <a:t>，如果多次调用将会是固定的</a:t>
            </a:r>
            <a:r>
              <a:rPr lang="zh-CN" altLang="en-US" sz="2000">
                <a:solidFill>
                  <a:schemeClr val="bg1"/>
                </a:solidFill>
              </a:rPr>
              <a:t>序列）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F809E262-246C-E88B-0817-343314E9A3D5}"/>
                  </a:ext>
                </a:extLst>
              </p:cNvPr>
              <p:cNvSpPr txBox="1"/>
              <p:nvPr/>
            </p:nvSpPr>
            <p:spPr>
              <a:xfrm>
                <a:off x="3403600" y="11141274"/>
                <a:ext cx="45810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假设初始值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2000" b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等于</m:t>
                    </m:r>
                    <m:r>
                      <a:rPr lang="en-US" altLang="zh-CN" sz="2000" b="1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000" b="1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zh-CN" sz="2000" b="1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000" b="1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2000" b="1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2000" b="1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𝟖</m:t>
                    </m:r>
                  </m:oMath>
                </a14:m>
                <a:endParaRPr lang="zh-CN" altLang="en-US" sz="20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F809E262-246C-E88B-0817-343314E9A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600" y="11141274"/>
                <a:ext cx="4581062" cy="400110"/>
              </a:xfrm>
              <a:prstGeom prst="rect">
                <a:avLst/>
              </a:prstGeom>
              <a:blipFill>
                <a:blip r:embed="rId7"/>
                <a:stretch>
                  <a:fillRect l="-1596" t="-16923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20796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DC8E896A-52D7-07A6-1F87-E4D6B5DF4FEA}"/>
              </a:ext>
            </a:extLst>
          </p:cNvPr>
          <p:cNvSpPr txBox="1"/>
          <p:nvPr/>
        </p:nvSpPr>
        <p:spPr>
          <a:xfrm>
            <a:off x="376177" y="278321"/>
            <a:ext cx="53127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</a:rPr>
              <a:t>12.5</a:t>
            </a:r>
            <a:r>
              <a:rPr lang="zh-CN" altLang="en-US" sz="2000" b="1">
                <a:solidFill>
                  <a:schemeClr val="bg1"/>
                </a:solidFill>
              </a:rPr>
              <a:t>　活用记忆功能以达到更接近人类的判断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C11425E-0C4A-ABC2-E972-29A8CF17BBEE}"/>
              </a:ext>
            </a:extLst>
          </p:cNvPr>
          <p:cNvSpPr txBox="1"/>
          <p:nvPr/>
        </p:nvSpPr>
        <p:spPr>
          <a:xfrm>
            <a:off x="376176" y="659096"/>
            <a:ext cx="98727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人类的日常判断通常是根据直觉和经验做出的。经过多次猜拳后，我们可能就会得到类似于“小 </a:t>
            </a:r>
            <a:r>
              <a:rPr lang="en-US" altLang="zh-CN">
                <a:solidFill>
                  <a:schemeClr val="bg1"/>
                </a:solidFill>
              </a:rPr>
              <a:t>B </a:t>
            </a:r>
            <a:r>
              <a:rPr lang="zh-CN" altLang="en-US">
                <a:solidFill>
                  <a:schemeClr val="bg1"/>
                </a:solidFill>
              </a:rPr>
              <a:t>同学在出石头后出剪刀的概率比较高”这样的经验。基于这一经验，我们就可以应用以下策略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4F36767-D570-3987-79A3-D5CCD5B2C5C6}"/>
              </a:ext>
            </a:extLst>
          </p:cNvPr>
          <p:cNvSpPr txBox="1"/>
          <p:nvPr/>
        </p:nvSpPr>
        <p:spPr>
          <a:xfrm>
            <a:off x="376176" y="1305427"/>
            <a:ext cx="10122061" cy="128342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9B9B9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9B9B9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&lt;stdlib.h&gt;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9B9B9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&lt;time.h&gt;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human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		</a:t>
            </a:r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zh-CN" alt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对手的出拳*</a:t>
            </a:r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endParaRPr lang="zh-CN" alt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	</a:t>
            </a:r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zh-CN" alt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假设对手刚出了石头*</a:t>
            </a:r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endParaRPr lang="zh-CN" alt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       </a:t>
            </a:r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	/*</a:t>
            </a:r>
            <a:r>
              <a:rPr lang="zh-CN" alt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记忆对手出拳信息的</a:t>
            </a:r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zh-CN" alt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维数组*</a:t>
            </a:r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endParaRPr lang="zh-CN" alt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memory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{ {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},{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},{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};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		</a:t>
            </a:r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zh-CN" alt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预测对手出拳信息*</a:t>
            </a:r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endParaRPr lang="zh-CN" alt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	</a:t>
            </a:r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zh-CN" alt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猜拳的回合数*</a:t>
            </a:r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endParaRPr lang="zh-CN" alt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computer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	</a:t>
            </a:r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zh-CN" alt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计算机的出拳*</a:t>
            </a:r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endParaRPr lang="zh-CN" alt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srand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zh-CN" alt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设置随机种子*</a:t>
            </a:r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endParaRPr lang="zh-CN" alt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zh-CN" alt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zh-CN" alt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(-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zh-CN" alt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重复猜拳*</a:t>
            </a:r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endParaRPr lang="zh-CN" alt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zh-CN" alt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对手出拳信息*</a:t>
            </a:r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endParaRPr lang="zh-CN" alt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石头剪刀布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(0=</a:t>
            </a:r>
            <a:r>
              <a:rPr lang="zh-CN" alt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石头，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1=</a:t>
            </a:r>
            <a:r>
              <a:rPr lang="zh-CN" alt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剪刀，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2=</a:t>
            </a:r>
            <a:r>
              <a:rPr lang="zh-CN" alt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布，其他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zh-CN" alt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退出游戏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):"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"%d"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human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human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|| 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human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zh-CN" alt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低于十次的时候随机出拳*</a:t>
            </a:r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endParaRPr lang="zh-CN" alt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computer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%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memory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&lt; 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memory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memory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&lt; 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memory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computer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%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b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/*</a:t>
            </a:r>
            <a:r>
              <a:rPr lang="zh-CN" alt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输出计算机的出拳信息*</a:t>
            </a:r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endParaRPr lang="zh-CN" alt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computer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计算机出的拳是：石头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\n"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computer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计算机的出拳是：剪刀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\n"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}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计算机的出拳是：布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\n"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}</a:t>
            </a:r>
          </a:p>
          <a:p>
            <a:b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memory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human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]++;</a:t>
            </a:r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zh-CN" alt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记录对手的出拳信息*</a:t>
            </a:r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endParaRPr lang="zh-CN" alt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human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16" name="表格 4">
            <a:extLst>
              <a:ext uri="{FF2B5EF4-FFF2-40B4-BE49-F238E27FC236}">
                <a16:creationId xmlns:a16="http://schemas.microsoft.com/office/drawing/2014/main" id="{7AE6FDF7-75FC-5DBF-FE93-AE3854009B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182985"/>
              </p:ext>
            </p:extLst>
          </p:nvPr>
        </p:nvGraphicFramePr>
        <p:xfrm>
          <a:off x="3032566" y="1281198"/>
          <a:ext cx="7465672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418">
                  <a:extLst>
                    <a:ext uri="{9D8B030D-6E8A-4147-A177-3AD203B41FA5}">
                      <a16:colId xmlns:a16="http://schemas.microsoft.com/office/drawing/2014/main" val="3363254349"/>
                    </a:ext>
                  </a:extLst>
                </a:gridCol>
                <a:gridCol w="1866418">
                  <a:extLst>
                    <a:ext uri="{9D8B030D-6E8A-4147-A177-3AD203B41FA5}">
                      <a16:colId xmlns:a16="http://schemas.microsoft.com/office/drawing/2014/main" val="127465492"/>
                    </a:ext>
                  </a:extLst>
                </a:gridCol>
                <a:gridCol w="1866418">
                  <a:extLst>
                    <a:ext uri="{9D8B030D-6E8A-4147-A177-3AD203B41FA5}">
                      <a16:colId xmlns:a16="http://schemas.microsoft.com/office/drawing/2014/main" val="353346611"/>
                    </a:ext>
                  </a:extLst>
                </a:gridCol>
                <a:gridCol w="1866418">
                  <a:extLst>
                    <a:ext uri="{9D8B030D-6E8A-4147-A177-3AD203B41FA5}">
                      <a16:colId xmlns:a16="http://schemas.microsoft.com/office/drawing/2014/main" val="1920119733"/>
                    </a:ext>
                  </a:extLst>
                </a:gridCol>
              </a:tblGrid>
              <a:tr h="256777"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再次出石头的次数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再次出剪刀的次数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再次出布的次数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137016"/>
                  </a:ext>
                </a:extLst>
              </a:tr>
              <a:tr h="25677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前一次出石头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Player[0][0]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796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Player[0][1]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796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Player[0][2]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092995"/>
                  </a:ext>
                </a:extLst>
              </a:tr>
              <a:tr h="256777">
                <a:tc>
                  <a:txBody>
                    <a:bodyPr/>
                    <a:lstStyle/>
                    <a:p>
                      <a:pPr marL="0" marR="0" lvl="0" indent="0" algn="ctr" defTabSz="796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前一次出剪刀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796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Player[1][0]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796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Player[1][1]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796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Player[1][2]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953569"/>
                  </a:ext>
                </a:extLst>
              </a:tr>
              <a:tr h="256777">
                <a:tc>
                  <a:txBody>
                    <a:bodyPr/>
                    <a:lstStyle/>
                    <a:p>
                      <a:pPr marL="0" marR="0" lvl="0" indent="0" algn="ctr" defTabSz="796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前一次出布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796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Player[2][0]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796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Player[2][1]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796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Player[2][2]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043212"/>
                  </a:ext>
                </a:extLst>
              </a:tr>
            </a:tbl>
          </a:graphicData>
        </a:graphic>
      </p:graphicFrame>
      <p:pic>
        <p:nvPicPr>
          <p:cNvPr id="18" name="图片 17">
            <a:extLst>
              <a:ext uri="{FF2B5EF4-FFF2-40B4-BE49-F238E27FC236}">
                <a16:creationId xmlns:a16="http://schemas.microsoft.com/office/drawing/2014/main" id="{AAFDE61A-E45F-9B8B-E384-3CEBC7C9A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292" y="12975897"/>
            <a:ext cx="8074669" cy="76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290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8549DCD-B77C-47A4-8F44-14292784DA37}"/>
              </a:ext>
            </a:extLst>
          </p:cNvPr>
          <p:cNvSpPr txBox="1"/>
          <p:nvPr/>
        </p:nvSpPr>
        <p:spPr>
          <a:xfrm>
            <a:off x="364603" y="617349"/>
            <a:ext cx="9647500" cy="12280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9B9B9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9B9B9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&lt;stdlib.h&gt;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9B9B9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&lt;time.h&gt;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/*</a:t>
            </a:r>
            <a:r>
              <a:rPr lang="zh-CN" alt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表示思维模式的</a:t>
            </a:r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zh-CN" alt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维数组*</a:t>
            </a:r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endParaRPr lang="zh-CN" alt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pattern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{ {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},{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};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lose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	</a:t>
            </a:r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zh-CN" alt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连续输的次数*</a:t>
            </a:r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endParaRPr lang="zh-CN" alt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		</a:t>
            </a:r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zh-CN" alt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用来切换思维模式的变量</a:t>
            </a:r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(0</a:t>
            </a:r>
            <a:r>
              <a:rPr lang="zh-CN" alt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和</a:t>
            </a:r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zh-CN" alt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之间切换</a:t>
            </a:r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)*/</a:t>
            </a:r>
            <a:endParaRPr lang="zh-CN" alt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		</a:t>
            </a:r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zh-CN" alt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根据思维模式决定出拳信息*</a:t>
            </a:r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endParaRPr lang="zh-CN" alt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human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		</a:t>
            </a:r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zh-CN" alt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对手的出拳*</a:t>
            </a:r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endParaRPr lang="zh-CN" alt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computer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	</a:t>
            </a:r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zh-CN" alt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计算机的出拳*</a:t>
            </a:r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endParaRPr lang="zh-CN" alt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srand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zh-CN" alt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设置随机种子*</a:t>
            </a:r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endParaRPr lang="zh-CN" alt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zh-CN" alt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zh-CN" alt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(-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zh-CN" alt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重复猜拳*</a:t>
            </a:r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endParaRPr lang="zh-CN" alt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zh-CN" alt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对手出拳信息*</a:t>
            </a:r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endParaRPr lang="zh-CN" alt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石头剪刀布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(0=</a:t>
            </a:r>
            <a:r>
              <a:rPr lang="zh-CN" alt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石头，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1=</a:t>
            </a:r>
            <a:r>
              <a:rPr lang="zh-CN" alt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剪刀，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2=</a:t>
            </a:r>
            <a:r>
              <a:rPr lang="zh-CN" alt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布，其他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zh-CN" alt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退出游戏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):"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"%d"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human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human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|| 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human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/*</a:t>
            </a:r>
            <a:r>
              <a:rPr lang="zh-CN" alt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计算机决定出拳信息*</a:t>
            </a:r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endParaRPr lang="zh-CN" alt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computer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pattern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%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/*</a:t>
            </a:r>
            <a:r>
              <a:rPr lang="zh-CN" alt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输出计算机的出拳信息*</a:t>
            </a:r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endParaRPr lang="zh-CN" alt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computer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计算机出的拳是：石头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\n"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computer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计算机的出拳是：剪刀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\n"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}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计算机的出拳是：布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\n"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}</a:t>
            </a:r>
          </a:p>
          <a:p>
            <a:b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/*</a:t>
            </a:r>
            <a:r>
              <a:rPr lang="zh-CN" alt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记录计算机连续输拳次数*</a:t>
            </a:r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endParaRPr lang="zh-CN" alt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human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computer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|| (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human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computer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|| (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human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computer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lose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lose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/*</a:t>
            </a:r>
            <a:r>
              <a:rPr lang="zh-CN" alt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连续输拳是变更思维模式*</a:t>
            </a:r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endParaRPr lang="zh-CN" alt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lose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((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%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B397051-004A-46C9-9D68-512E7E2E0A28}"/>
              </a:ext>
            </a:extLst>
          </p:cNvPr>
          <p:cNvSpPr/>
          <p:nvPr/>
        </p:nvSpPr>
        <p:spPr>
          <a:xfrm>
            <a:off x="5188353" y="819301"/>
            <a:ext cx="4247908" cy="10210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人类有类似“石头、石头、布、剪刀”或“剪刀、石头、石头、布”这种具有节奏感的思维模式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667E91B-E39B-5278-A7B1-E7408B1E811A}"/>
              </a:ext>
            </a:extLst>
          </p:cNvPr>
          <p:cNvSpPr txBox="1"/>
          <p:nvPr/>
        </p:nvSpPr>
        <p:spPr>
          <a:xfrm>
            <a:off x="364603" y="217239"/>
            <a:ext cx="53127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>
                <a:solidFill>
                  <a:schemeClr val="bg1"/>
                </a:solidFill>
              </a:rPr>
              <a:t>12.6　用程序来表示人类的思考方式</a:t>
            </a:r>
          </a:p>
        </p:txBody>
      </p:sp>
    </p:spTree>
    <p:extLst>
      <p:ext uri="{BB962C8B-B14F-4D97-AF65-F5344CB8AC3E}">
        <p14:creationId xmlns:p14="http://schemas.microsoft.com/office/powerpoint/2010/main" val="41053675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D6A45981-0DF2-46A2-AE65-5A8027083496}"/>
              </a:ext>
            </a:extLst>
          </p:cNvPr>
          <p:cNvSpPr/>
          <p:nvPr/>
        </p:nvSpPr>
        <p:spPr>
          <a:xfrm>
            <a:off x="1827789" y="811223"/>
            <a:ext cx="6969560" cy="158292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用计算机进行的模拟试验称为什么？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zh-CN" altLang="en-US" sz="2000" b="1" dirty="0">
                <a:solidFill>
                  <a:schemeClr val="bg1"/>
                </a:solidFill>
              </a:rPr>
              <a:t>答：计算机模拟。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r>
              <a:rPr lang="zh-CN" altLang="en-US" sz="2000" dirty="0"/>
              <a:t>解释：</a:t>
            </a:r>
            <a:r>
              <a:rPr lang="en-US" altLang="zh-CN" sz="2000" dirty="0"/>
              <a:t> </a:t>
            </a:r>
            <a:r>
              <a:rPr lang="zh-CN" altLang="en-US" sz="2000" dirty="0"/>
              <a:t>计算机模拟是指用软件来进行实际试验。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C1DD17A-5B9C-45F5-9067-8F315BEF06E1}"/>
              </a:ext>
            </a:extLst>
          </p:cNvPr>
          <p:cNvSpPr/>
          <p:nvPr/>
        </p:nvSpPr>
        <p:spPr>
          <a:xfrm>
            <a:off x="1827789" y="5702930"/>
            <a:ext cx="6969560" cy="16227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计算机有思考功能吗？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zh-CN" altLang="en-US" sz="2000" b="1" dirty="0">
                <a:solidFill>
                  <a:schemeClr val="bg1"/>
                </a:solidFill>
              </a:rPr>
              <a:t>答：没有。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zh-CN" altLang="en-US" sz="2000" dirty="0"/>
              <a:t>解释：</a:t>
            </a:r>
            <a:r>
              <a:rPr lang="en-US" altLang="zh-CN" sz="2000" b="1" dirty="0">
                <a:solidFill>
                  <a:schemeClr val="bg1"/>
                </a:solidFill>
              </a:rPr>
              <a:t> </a:t>
            </a:r>
            <a:r>
              <a:rPr lang="zh-CN" altLang="en-US" sz="2000" b="1" dirty="0">
                <a:solidFill>
                  <a:schemeClr val="bg1"/>
                </a:solidFill>
              </a:rPr>
              <a:t>作为计算机大脑的</a:t>
            </a:r>
            <a:r>
              <a:rPr lang="en-US" altLang="zh-CN" sz="2000" b="1" dirty="0">
                <a:solidFill>
                  <a:schemeClr val="bg1"/>
                </a:solidFill>
              </a:rPr>
              <a:t>CPU</a:t>
            </a:r>
            <a:r>
              <a:rPr lang="zh-CN" altLang="en-US" sz="2000" b="1" dirty="0">
                <a:solidFill>
                  <a:schemeClr val="bg1"/>
                </a:solidFill>
              </a:rPr>
              <a:t>，其本身并不具有思考功能</a:t>
            </a:r>
            <a:r>
              <a:rPr lang="zh-CN" altLang="en-US" sz="2000" dirty="0"/>
              <a:t>。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A42EAC4-C3BF-417E-8BCF-36B693AAE4E6}"/>
              </a:ext>
            </a:extLst>
          </p:cNvPr>
          <p:cNvSpPr/>
          <p:nvPr/>
        </p:nvSpPr>
        <p:spPr>
          <a:xfrm>
            <a:off x="1827789" y="7460779"/>
            <a:ext cx="6969560" cy="15365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计算机有记忆功能吗？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zh-CN" altLang="en-US" sz="2000" b="1" dirty="0">
                <a:solidFill>
                  <a:schemeClr val="bg1"/>
                </a:solidFill>
              </a:rPr>
              <a:t>答：有。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zh-CN" altLang="en-US" sz="2000" dirty="0"/>
              <a:t>解释：内存及磁盘等有记忆功能。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2BAE916-8ED2-46F1-9459-76F3C83FAEF2}"/>
              </a:ext>
            </a:extLst>
          </p:cNvPr>
          <p:cNvSpPr/>
          <p:nvPr/>
        </p:nvSpPr>
        <p:spPr>
          <a:xfrm>
            <a:off x="1827789" y="2558288"/>
            <a:ext cx="6969560" cy="14096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伪随机数指的是什么？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zh-CN" altLang="en-US" sz="2000" b="1" dirty="0">
                <a:solidFill>
                  <a:schemeClr val="bg1"/>
                </a:solidFill>
              </a:rPr>
              <a:t>答：通过公式产生的伪随机数。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zh-CN" altLang="en-US" sz="2000" dirty="0"/>
              <a:t>解释：伪随机数同真正的随机数不同，具有周期性。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E40B3806-7307-430B-BD45-CAD6BE243AE3}"/>
              </a:ext>
            </a:extLst>
          </p:cNvPr>
          <p:cNvSpPr/>
          <p:nvPr/>
        </p:nvSpPr>
        <p:spPr>
          <a:xfrm>
            <a:off x="1827789" y="4130609"/>
            <a:ext cx="6969560" cy="14096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随机数的种子指的是什么？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zh-CN" altLang="en-US" sz="2000" b="1" dirty="0">
                <a:solidFill>
                  <a:schemeClr val="bg1"/>
                </a:solidFill>
              </a:rPr>
              <a:t>答：</a:t>
            </a:r>
            <a:r>
              <a:rPr lang="en-US" altLang="zh-CN" sz="2000" dirty="0"/>
              <a:t> </a:t>
            </a:r>
            <a:r>
              <a:rPr lang="zh-CN" altLang="en-US" sz="2000" dirty="0"/>
              <a:t>生成伪随机数的公式中使用的参数</a:t>
            </a:r>
            <a:r>
              <a:rPr lang="zh-CN" altLang="en-US" sz="2000" b="1" dirty="0">
                <a:solidFill>
                  <a:schemeClr val="bg1"/>
                </a:solidFill>
              </a:rPr>
              <a:t>。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zh-CN" altLang="en-US" sz="2000" dirty="0"/>
              <a:t>解释：随机数的种子不同，生产的随机数也是不同的。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6E1DCF9A-F249-46CA-997A-FF7A006C8BE9}"/>
              </a:ext>
            </a:extLst>
          </p:cNvPr>
          <p:cNvSpPr/>
          <p:nvPr/>
        </p:nvSpPr>
        <p:spPr>
          <a:xfrm>
            <a:off x="1827789" y="9131569"/>
            <a:ext cx="6969560" cy="147985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chemeClr val="tx1"/>
                </a:solidFill>
              </a:rPr>
              <a:t>AI</a:t>
            </a:r>
            <a:r>
              <a:rPr lang="zh-CN" altLang="en-US" sz="2000" b="1" dirty="0">
                <a:solidFill>
                  <a:schemeClr val="tx1"/>
                </a:solidFill>
              </a:rPr>
              <a:t>是什么的缩写？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zh-CN" altLang="en-US" sz="2000" b="1" dirty="0">
                <a:solidFill>
                  <a:schemeClr val="bg1"/>
                </a:solidFill>
              </a:rPr>
              <a:t>答：</a:t>
            </a:r>
            <a:r>
              <a:rPr lang="en-US" altLang="zh-CN" sz="2000" b="1" dirty="0">
                <a:solidFill>
                  <a:schemeClr val="bg1"/>
                </a:solidFill>
              </a:rPr>
              <a:t>Artificial Intelligence</a:t>
            </a:r>
            <a:r>
              <a:rPr lang="zh-CN" altLang="en-US" sz="2000" b="1" dirty="0">
                <a:solidFill>
                  <a:schemeClr val="bg1"/>
                </a:solidFill>
              </a:rPr>
              <a:t>。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zh-CN" altLang="en-US" sz="2000"/>
              <a:t>解释：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</a:rPr>
              <a:t>人工智能的意思。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804389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第4章：程序流程之循环</Template>
  <TotalTime>14948</TotalTime>
  <Words>1807</Words>
  <Application>Microsoft Office PowerPoint</Application>
  <PresentationFormat>自定义</PresentationFormat>
  <Paragraphs>232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等线</vt:lpstr>
      <vt:lpstr>华文琥珀</vt:lpstr>
      <vt:lpstr>新宋体</vt:lpstr>
      <vt:lpstr>Arial</vt:lpstr>
      <vt:lpstr>Calibri</vt:lpstr>
      <vt:lpstr>Cambria</vt:lpstr>
      <vt:lpstr>Cambria Math</vt:lpstr>
      <vt:lpstr>Consolas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蔡乐</dc:creator>
  <cp:lastModifiedBy>乐 蔡</cp:lastModifiedBy>
  <cp:revision>735</cp:revision>
  <dcterms:created xsi:type="dcterms:W3CDTF">2020-06-26T01:00:01Z</dcterms:created>
  <dcterms:modified xsi:type="dcterms:W3CDTF">2024-01-02T07:59:51Z</dcterms:modified>
</cp:coreProperties>
</file>