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886" y="3298404"/>
            <a:ext cx="100811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331078" y="3110418"/>
            <a:ext cx="1008112" cy="648072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31889" y="2960948"/>
            <a:ext cx="1008112" cy="648072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19447" y="2824470"/>
            <a:ext cx="1008112" cy="648072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2680454"/>
            <a:ext cx="100811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91880" y="332852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48064" y="2420888"/>
            <a:ext cx="1008112" cy="648072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透明度矩阵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148064" y="3573016"/>
            <a:ext cx="1008112" cy="648072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透视矩阵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71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2276872"/>
            <a:ext cx="1512168" cy="15121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2276872"/>
            <a:ext cx="1512168" cy="151216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8064" y="2276872"/>
            <a:ext cx="1512168" cy="15121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29595" y="40364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7787" y="400415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5979" y="40451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2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3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15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niuniu</dc:creator>
  <cp:lastModifiedBy>niuniu</cp:lastModifiedBy>
  <cp:revision>14</cp:revision>
  <dcterms:created xsi:type="dcterms:W3CDTF">2014-09-04T01:47:03Z</dcterms:created>
  <dcterms:modified xsi:type="dcterms:W3CDTF">2014-12-25T02:36:21Z</dcterms:modified>
</cp:coreProperties>
</file>