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3" r:id="rId3"/>
    <p:sldId id="308" r:id="rId4"/>
    <p:sldId id="305" r:id="rId5"/>
    <p:sldId id="304" r:id="rId6"/>
    <p:sldId id="306" r:id="rId7"/>
    <p:sldId id="307" r:id="rId8"/>
    <p:sldId id="289" r:id="rId9"/>
    <p:sldId id="300" r:id="rId10"/>
    <p:sldId id="292" r:id="rId11"/>
    <p:sldId id="298" r:id="rId12"/>
    <p:sldId id="299" r:id="rId13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9933"/>
    <a:srgbClr val="990099"/>
    <a:srgbClr val="660033"/>
    <a:srgbClr val="660066"/>
    <a:srgbClr val="CC0066"/>
    <a:srgbClr val="FF0066"/>
    <a:srgbClr val="808000"/>
    <a:srgbClr val="CC99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4713" autoAdjust="0"/>
  </p:normalViewPr>
  <p:slideViewPr>
    <p:cSldViewPr>
      <p:cViewPr varScale="1">
        <p:scale>
          <a:sx n="70" d="100"/>
          <a:sy n="70" d="100"/>
        </p:scale>
        <p:origin x="-2676" y="-114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Chamados</a:t>
            </a:r>
            <a:endParaRPr lang="pt-BR" sz="120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2" name="Triângulo isósceles 1"/>
          <p:cNvSpPr/>
          <p:nvPr/>
        </p:nvSpPr>
        <p:spPr>
          <a:xfrm rot="2700000">
            <a:off x="5492065" y="2064823"/>
            <a:ext cx="2160000" cy="1440000"/>
          </a:xfrm>
          <a:prstGeom prst="triangle">
            <a:avLst/>
          </a:prstGeom>
          <a:solidFill>
            <a:schemeClr val="bg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 rot="2700000">
            <a:off x="3695508" y="2781380"/>
            <a:ext cx="2160000" cy="3600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 rot="2700000">
            <a:off x="6101818" y="2715070"/>
            <a:ext cx="540000" cy="54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 rot="18900000">
            <a:off x="3556308" y="4041380"/>
            <a:ext cx="2438400" cy="1080000"/>
            <a:chOff x="3591297" y="3599801"/>
            <a:chExt cx="2438400" cy="1080000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3591297" y="3599801"/>
              <a:ext cx="0" cy="10800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3812970" y="3599801"/>
              <a:ext cx="0" cy="1080000"/>
            </a:xfrm>
            <a:prstGeom prst="line">
              <a:avLst/>
            </a:prstGeom>
            <a:ln w="1016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4034643" y="3599801"/>
              <a:ext cx="0" cy="1080000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4256316" y="3599801"/>
              <a:ext cx="0" cy="1080000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77989" y="3599801"/>
              <a:ext cx="0" cy="108000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4699662" y="3599801"/>
              <a:ext cx="0" cy="1080000"/>
            </a:xfrm>
            <a:prstGeom prst="line">
              <a:avLst/>
            </a:prstGeom>
            <a:ln w="152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4921335" y="3599801"/>
              <a:ext cx="0" cy="10800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5143008" y="3599801"/>
              <a:ext cx="0" cy="1080000"/>
            </a:xfrm>
            <a:prstGeom prst="line">
              <a:avLst/>
            </a:prstGeom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5364681" y="3599801"/>
              <a:ext cx="0" cy="108000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5586354" y="3599801"/>
              <a:ext cx="0" cy="1080000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5808027" y="3599801"/>
              <a:ext cx="0" cy="108000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6029697" y="3599801"/>
              <a:ext cx="0" cy="1080000"/>
            </a:xfrm>
            <a:prstGeom prst="line">
              <a:avLst/>
            </a:prstGeom>
            <a:ln w="1905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Conhecimento</a:t>
            </a:r>
            <a:endParaRPr lang="pt-BR" sz="144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2231529" y="1677807"/>
            <a:ext cx="1440000" cy="5400000"/>
            <a:chOff x="2231529" y="1583457"/>
            <a:chExt cx="1440000" cy="54000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2231529" y="1583457"/>
              <a:ext cx="1440000" cy="5400000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447673" y="1943497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2447673" y="2339541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2447673" y="2735585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103897" y="1677807"/>
            <a:ext cx="1440000" cy="5400000"/>
            <a:chOff x="2231529" y="1583457"/>
            <a:chExt cx="1440000" cy="5400000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2231529" y="1583457"/>
              <a:ext cx="1440000" cy="5400000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2447673" y="1943497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2447673" y="2339541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447673" y="2735585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 rot="-900000">
            <a:off x="6506208" y="1583457"/>
            <a:ext cx="1440000" cy="5400000"/>
            <a:chOff x="2231529" y="1583457"/>
            <a:chExt cx="1440000" cy="5400000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2231529" y="1583457"/>
              <a:ext cx="1440000" cy="5400000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2447673" y="1943497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2447673" y="2339541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2447673" y="2735585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Retângulo 27"/>
          <p:cNvSpPr/>
          <p:nvPr/>
        </p:nvSpPr>
        <p:spPr>
          <a:xfrm>
            <a:off x="1799881" y="7272089"/>
            <a:ext cx="7200000" cy="36004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Conhecimento</a:t>
            </a:r>
            <a:endParaRPr lang="pt-BR" sz="144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2231529" y="1484128"/>
            <a:ext cx="1440000" cy="5040000"/>
            <a:chOff x="2231529" y="1583457"/>
            <a:chExt cx="1440000" cy="54000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2231529" y="1583457"/>
              <a:ext cx="1440000" cy="5400000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447673" y="1943497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2447673" y="2339541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2447673" y="2735585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103897" y="1484128"/>
            <a:ext cx="1440000" cy="5040000"/>
            <a:chOff x="2231529" y="1583457"/>
            <a:chExt cx="1440000" cy="5400000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2231529" y="1583457"/>
              <a:ext cx="1440000" cy="5400000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2447673" y="1943497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2447673" y="2339541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447673" y="2735585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 rot="-900000">
            <a:off x="6459618" y="1395908"/>
            <a:ext cx="1440000" cy="5040000"/>
            <a:chOff x="2231529" y="1583457"/>
            <a:chExt cx="1440000" cy="5400000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2231529" y="1583457"/>
              <a:ext cx="1440000" cy="5400000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2447673" y="1943497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2447673" y="2339541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2447673" y="2735585"/>
              <a:ext cx="1080000" cy="2160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Retângulo 27"/>
          <p:cNvSpPr/>
          <p:nvPr/>
        </p:nvSpPr>
        <p:spPr>
          <a:xfrm>
            <a:off x="1799881" y="7272089"/>
            <a:ext cx="7200000" cy="129614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Base de</a:t>
            </a:r>
            <a:endParaRPr lang="pt-BR" sz="1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2"/>
                </a:solidFill>
                <a:latin typeface="Candara" pitchFamily="34" charset="0"/>
              </a:rPr>
              <a:t>Inventário</a:t>
            </a:r>
            <a:endParaRPr lang="pt-BR" sz="12000" b="1" dirty="0">
              <a:solidFill>
                <a:schemeClr val="accent2"/>
              </a:solidFill>
              <a:latin typeface="Candara" pitchFamily="34" charset="0"/>
            </a:endParaRPr>
          </a:p>
        </p:txBody>
      </p:sp>
      <p:sp>
        <p:nvSpPr>
          <p:cNvPr id="2" name="Triângulo isósceles 1"/>
          <p:cNvSpPr/>
          <p:nvPr/>
        </p:nvSpPr>
        <p:spPr>
          <a:xfrm>
            <a:off x="1943497" y="1367433"/>
            <a:ext cx="2880000" cy="25200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5687913" y="1367433"/>
            <a:ext cx="2520000" cy="25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123497" y="5039841"/>
            <a:ext cx="2520000" cy="25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trela de 5 pontas 5"/>
          <p:cNvSpPr/>
          <p:nvPr/>
        </p:nvSpPr>
        <p:spPr>
          <a:xfrm>
            <a:off x="5507913" y="5039841"/>
            <a:ext cx="2880000" cy="252000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20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2"/>
                </a:solidFill>
                <a:latin typeface="Candara" pitchFamily="34" charset="0"/>
              </a:rPr>
              <a:t>Configurações</a:t>
            </a:r>
            <a:endParaRPr lang="pt-BR" sz="12000" b="1" dirty="0">
              <a:solidFill>
                <a:schemeClr val="accent2"/>
              </a:solidFill>
              <a:latin typeface="Candara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375545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5399881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8424217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799481" y="3743697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823817" y="5075945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848154" y="1367433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7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339933">
                  <a:shade val="30000"/>
                  <a:satMod val="115000"/>
                </a:srgbClr>
              </a:gs>
              <a:gs pos="50000">
                <a:srgbClr val="339933">
                  <a:shade val="67500"/>
                  <a:satMod val="115000"/>
                </a:srgbClr>
              </a:gs>
              <a:gs pos="100000">
                <a:srgbClr val="33993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006600"/>
                </a:solidFill>
                <a:latin typeface="Candara" pitchFamily="34" charset="0"/>
              </a:rPr>
              <a:t>Usuários</a:t>
            </a:r>
            <a:endParaRPr lang="pt-BR" sz="12000" b="1" dirty="0">
              <a:solidFill>
                <a:srgbClr val="006600"/>
              </a:solidFill>
              <a:latin typeface="Candara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455665" y="3815705"/>
            <a:ext cx="3600000" cy="36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micírculos 8"/>
          <p:cNvSpPr/>
          <p:nvPr/>
        </p:nvSpPr>
        <p:spPr>
          <a:xfrm>
            <a:off x="3815665" y="1583737"/>
            <a:ext cx="2880000" cy="2880000"/>
          </a:xfrm>
          <a:prstGeom prst="blockArc">
            <a:avLst>
              <a:gd name="adj1" fmla="val 10800000"/>
              <a:gd name="adj2" fmla="val 21520612"/>
              <a:gd name="adj3" fmla="val 2135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81933" y="2915833"/>
            <a:ext cx="612000" cy="2052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4805665" y="4715605"/>
            <a:ext cx="900000" cy="1800200"/>
            <a:chOff x="4715665" y="4607793"/>
            <a:chExt cx="900000" cy="1800200"/>
          </a:xfrm>
          <a:solidFill>
            <a:srgbClr val="339933"/>
          </a:solidFill>
        </p:grpSpPr>
        <p:sp>
          <p:nvSpPr>
            <p:cNvPr id="15" name="Retângulo 14"/>
            <p:cNvSpPr/>
            <p:nvPr/>
          </p:nvSpPr>
          <p:spPr>
            <a:xfrm>
              <a:off x="4985665" y="5147993"/>
              <a:ext cx="360000" cy="1260000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715665" y="4607793"/>
              <a:ext cx="900000" cy="900000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0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14</Words>
  <Application>Microsoft Office PowerPoint</Application>
  <PresentationFormat>Personalizar</PresentationFormat>
  <Paragraphs>13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Figueiredo</cp:lastModifiedBy>
  <cp:revision>157</cp:revision>
  <dcterms:created xsi:type="dcterms:W3CDTF">2012-01-10T13:23:31Z</dcterms:created>
  <dcterms:modified xsi:type="dcterms:W3CDTF">2016-01-20T16:28:47Z</dcterms:modified>
</cp:coreProperties>
</file>