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B0604020202020204" charset="0"/>
      <p:regular r:id="rId7"/>
      <p:bold r:id="rId8"/>
      <p:italic r:id="rId9"/>
      <p:boldItalic r:id="rId10"/>
    </p:embeddedFont>
    <p:embeddedFont>
      <p:font typeface="Montserrat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b18756a0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b18756a0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b18756a0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b18756a0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b18756a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b18756a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b18756a0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b18756a0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359125" y="138765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Scraping: Spotify Music Charts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524475" y="377235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 Nick Iudiciani &amp; Altamas Kadawala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Purpose</a:t>
            </a:r>
            <a:endParaRPr sz="300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189425" y="1192425"/>
            <a:ext cx="38205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will extract different datasets from Spotify’s top songs charts, such as regional subsets, daily or weekly or all-time streams, and top 200 + viral 50 charts.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Songs are ranked based on number of streams, and even show a trend icon for how the song is performing within the current list (won’t be used in the code, however).</a:t>
            </a:r>
            <a:endParaRPr sz="1600"/>
          </a:p>
        </p:txBody>
      </p:sp>
      <p:sp>
        <p:nvSpPr>
          <p:cNvPr id="142" name="Google Shape;142;p14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14" descr="See the source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875" y="1403000"/>
            <a:ext cx="3415375" cy="255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1297500" y="4001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Methods</a:t>
            </a:r>
            <a:endParaRPr sz="3000"/>
          </a:p>
        </p:txBody>
      </p:sp>
      <p:sp>
        <p:nvSpPr>
          <p:cNvPr id="150" name="Google Shape;150;p15"/>
          <p:cNvSpPr txBox="1">
            <a:spLocks noGrp="1"/>
          </p:cNvSpPr>
          <p:nvPr>
            <p:ph type="body" idx="1"/>
          </p:nvPr>
        </p:nvSpPr>
        <p:spPr>
          <a:xfrm>
            <a:off x="1227575" y="1179725"/>
            <a:ext cx="3159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Develop a web crawler that will retrieve the data that we need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We want to reference the Jsoup library sufficiently in Eclipse </a:t>
            </a:r>
            <a:r>
              <a:rPr lang="en" sz="1800"/>
              <a:t>to extract </a:t>
            </a:r>
            <a:r>
              <a:rPr lang="en" sz="1800" dirty="0"/>
              <a:t>proper table rows and data into a .csv file</a:t>
            </a:r>
            <a:endParaRPr sz="1800" dirty="0"/>
          </a:p>
        </p:txBody>
      </p:sp>
      <p:pic>
        <p:nvPicPr>
          <p:cNvPr id="151" name="Google Shape;151;p15" descr="Image result for jsoup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875" y="1179725"/>
            <a:ext cx="3874600" cy="25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Current Progress</a:t>
            </a:r>
            <a:endParaRPr sz="30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125" y="1022800"/>
            <a:ext cx="4952949" cy="38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8201" y="1022800"/>
            <a:ext cx="2974935" cy="38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On-screen Show (16:9)</PresentationFormat>
  <Paragraphs>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Montserrat</vt:lpstr>
      <vt:lpstr>Lato</vt:lpstr>
      <vt:lpstr>Arial</vt:lpstr>
      <vt:lpstr>Focus</vt:lpstr>
      <vt:lpstr>Web Scraping: Spotify Music Charts</vt:lpstr>
      <vt:lpstr>Purpose</vt:lpstr>
      <vt:lpstr>Methods</vt:lpstr>
      <vt:lpstr>Current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Scraping: Spotify Music Charts</dc:title>
  <cp:lastModifiedBy>Iudiciani, Nicholas A</cp:lastModifiedBy>
  <cp:revision>1</cp:revision>
  <dcterms:modified xsi:type="dcterms:W3CDTF">2018-12-13T15:33:08Z</dcterms:modified>
</cp:coreProperties>
</file>