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64" r:id="rId2"/>
    <p:sldId id="349" r:id="rId3"/>
    <p:sldId id="840" r:id="rId4"/>
    <p:sldId id="841" r:id="rId5"/>
    <p:sldId id="267" r:id="rId6"/>
  </p:sldIdLst>
  <p:sldSz cx="12192000" cy="6858000"/>
  <p:notesSz cx="6858000" cy="9144000"/>
  <p:defaultTextStyle>
    <a:lvl1pPr lvl="0" algn="l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/>
        <a:ea typeface="微软雅黑"/>
      </a:defRPr>
    </a:lvl1pPr>
    <a:lvl2pPr marL="457200" lvl="1" algn="l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/>
        <a:ea typeface="微软雅黑"/>
      </a:defRPr>
    </a:lvl2pPr>
    <a:lvl3pPr marL="914400" lvl="2" algn="l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/>
        <a:ea typeface="微软雅黑"/>
      </a:defRPr>
    </a:lvl3pPr>
    <a:lvl4pPr marL="1371600" lvl="3" algn="l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/>
        <a:ea typeface="微软雅黑"/>
      </a:defRPr>
    </a:lvl4pPr>
    <a:lvl5pPr marL="1828800" lvl="4" algn="l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/>
        <a:ea typeface="微软雅黑"/>
      </a:defRPr>
    </a:lvl5pPr>
    <a:lvl6pPr marL="2286000" lvl="5" algn="l" defTabSz="914400">
      <a:defRPr kern="1200">
        <a:solidFill>
          <a:schemeClr val="tx1"/>
        </a:solidFill>
        <a:latin typeface="Century Gothic"/>
        <a:ea typeface="微软雅黑"/>
      </a:defRPr>
    </a:lvl6pPr>
    <a:lvl7pPr marL="2743200" lvl="6" algn="l" defTabSz="914400">
      <a:defRPr kern="1200">
        <a:solidFill>
          <a:schemeClr val="tx1"/>
        </a:solidFill>
        <a:latin typeface="Century Gothic"/>
        <a:ea typeface="微软雅黑"/>
      </a:defRPr>
    </a:lvl7pPr>
    <a:lvl8pPr marL="3200400" lvl="7" algn="l" defTabSz="914400">
      <a:defRPr kern="1200">
        <a:solidFill>
          <a:schemeClr val="tx1"/>
        </a:solidFill>
        <a:latin typeface="Century Gothic"/>
        <a:ea typeface="微软雅黑"/>
      </a:defRPr>
    </a:lvl8pPr>
    <a:lvl9pPr marL="3657600" lvl="8" algn="l" defTabSz="914400">
      <a:defRPr kern="1200">
        <a:solidFill>
          <a:schemeClr val="tx1"/>
        </a:solidFill>
        <a:latin typeface="Century Gothic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A5C4B71-7FF7-F99B-842A-E36D730588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43AFD6-44FE-D48E-93A4-8DF2687FD8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35D3A-5F69-4B86-AECE-9DF14F77FEFB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B3CEAD-A050-874F-932E-703F34E560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7D524A-D7C3-42C6-0477-1179F25465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8EF0-7ABE-4AC0-9F38-7821024E6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967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2023/6/5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0AEF-2796-5EA2-0C01-780F1C8F5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7350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7565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2B4D2A-675B-9EC9-7592-8DA9FC8ACA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7" name="PA-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anchor="ctr"/>
          <a:lstStyle/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8" name="任意多边形: 形状 39"/>
          <p:cNvSpPr/>
          <p:nvPr/>
        </p:nvSpPr>
        <p:spPr>
          <a:xfrm>
            <a:off x="221886" y="0"/>
            <a:ext cx="7536857" cy="6858000"/>
          </a:xfrm>
          <a:custGeom>
            <a:avLst/>
            <a:gdLst/>
            <a:ahLst/>
            <a:cxn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sx="101000" sy="101000" algn="l" rotWithShape="0">
              <a:srgbClr val="000000">
                <a:alpha val="11000"/>
              </a:srgbClr>
            </a:outerShdw>
          </a:effectLst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9" name="任意多边形: 形状 39"/>
          <p:cNvSpPr/>
          <p:nvPr/>
        </p:nvSpPr>
        <p:spPr>
          <a:xfrm>
            <a:off x="189674" y="0"/>
            <a:ext cx="7536857" cy="6858000"/>
          </a:xfrm>
          <a:custGeom>
            <a:avLst/>
            <a:gdLst/>
            <a:ahLst/>
            <a:cxn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0" name="任意多边形: 形状 39"/>
          <p:cNvSpPr/>
          <p:nvPr/>
        </p:nvSpPr>
        <p:spPr>
          <a:xfrm>
            <a:off x="0" y="0"/>
            <a:ext cx="7536857" cy="6858000"/>
          </a:xfrm>
          <a:custGeom>
            <a:avLst/>
            <a:gdLst/>
            <a:ahLst/>
            <a:cxn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srgbClr val="000000">
                <a:alpha val="7000"/>
              </a:srgbClr>
            </a:outerShdw>
          </a:effectLst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1" name="任意多边形: 形状 74"/>
          <p:cNvSpPr/>
          <p:nvPr/>
        </p:nvSpPr>
        <p:spPr>
          <a:xfrm flipV="1">
            <a:off x="660400" y="3829587"/>
            <a:ext cx="6489382" cy="193259"/>
          </a:xfrm>
          <a:custGeom>
            <a:avLst/>
            <a:gdLst/>
            <a:ahLst/>
            <a:cxnLst/>
            <a:rect l="l" t="t" r="r" b="b"/>
            <a:pathLst>
              <a:path w="6489382" h="193259">
                <a:moveTo>
                  <a:pt x="6489382" y="193259"/>
                </a:moveTo>
                <a:lnTo>
                  <a:pt x="517172" y="193259"/>
                </a:lnTo>
                <a:lnTo>
                  <a:pt x="234987" y="0"/>
                </a:lnTo>
                <a:cubicBezTo>
                  <a:pt x="235790" y="65213"/>
                  <a:pt x="231774" y="128046"/>
                  <a:pt x="232577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lvl="0">
              <a:lnSpc>
                <a:spcPct val="100000"/>
              </a:lnSpc>
              <a:defRPr lang="zh-CN" sz="3600" b="1" spc="100">
                <a:latin typeface="微软雅黑"/>
                <a:ea typeface="微软雅黑"/>
              </a:defRPr>
            </a:lvl1pPr>
          </a:lstStyle>
          <a:p>
            <a:pPr marL="0" lvl="0"/>
            <a:r>
              <a:rPr lang="zh-CN"/>
              <a:t>请在此输入标题</a:t>
            </a:r>
            <a:br>
              <a:rPr lang="zh-CN"/>
            </a:br>
            <a:r>
              <a:rPr lang="zh-CN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lvl="0" indent="0">
              <a:buNone/>
              <a:defRPr lang="zh-CN" sz="1200" spc="1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/>
                <a:ea typeface="微软雅黑 Light"/>
              </a:defRPr>
            </a:lvl1pPr>
          </a:lstStyle>
          <a:p>
            <a:pPr marL="228600" lvl="0" indent="-228600"/>
            <a:r>
              <a:rPr lang="zh-CN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anchor="ctr" anchorCtr="0">
            <a:spAutoFit/>
          </a:bodyPr>
          <a:lstStyle>
            <a:lvl1pPr marL="0" lvl="0" indent="0">
              <a:lnSpc>
                <a:spcPct val="130000"/>
              </a:lnSpc>
              <a:buNone/>
              <a:defRPr lang="zh-CN" sz="1400" spc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lang="zh-CN" sz="1800"/>
            </a:lvl2pPr>
            <a:lvl3pPr lvl="2">
              <a:defRPr lang="zh-CN" sz="1800"/>
            </a:lvl3pPr>
            <a:lvl4pPr lvl="3">
              <a:defRPr lang="zh-CN"/>
            </a:lvl4pPr>
            <a:lvl5pPr lvl="4">
              <a:defRPr lang="zh-CN"/>
            </a:lvl5pPr>
          </a:lstStyle>
          <a:p>
            <a:pPr marL="0" lvl="0">
              <a:lnSpc>
                <a:spcPct val="130000"/>
              </a:lnSpc>
            </a:pPr>
            <a:r>
              <a:rPr lang="zh-CN"/>
              <a:t>答辩人：北小理　　　导　师： 京小工　　　时　间：</a:t>
            </a:r>
            <a:r>
              <a:rPr lang="en-US"/>
              <a:t>XXX</a:t>
            </a:r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>
            <a:spAutoFit/>
          </a:bodyPr>
          <a:lstStyle/>
          <a:p>
            <a:pPr marL="0" lvl="0" indent="0" algn="l" defTabSz="9144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i="0" u="none" strike="noStrike" kern="1200" spc="100" baseline="0">
                <a:solidFill>
                  <a:srgbClr val="A2A2A2"/>
                </a:solidFill>
                <a:latin typeface="微软雅黑"/>
                <a:ea typeface="微软雅黑"/>
              </a:rPr>
              <a:t>◁ BIT ▷</a:t>
            </a:r>
            <a:endParaRPr lang="zh-CN" sz="2400" b="1" i="0" u="none" strike="noStrike" kern="1200" spc="100" baseline="0">
              <a:solidFill>
                <a:srgbClr val="A2A2A2"/>
              </a:solidFill>
              <a:latin typeface="微软雅黑"/>
              <a:ea typeface="微软雅黑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>
              <a:xfrm>
                <a:off x="3797881" y="1143043"/>
                <a:ext cx="576140" cy="649652"/>
              </a:xfrm>
              <a:custGeom>
                <a:avLst/>
                <a:gdLst/>
                <a:ahLst/>
                <a:cxnLst/>
                <a:rect l="0" t="0" r="r" b="b"/>
                <a:pathLst>
                  <a:path w="576140" h="649652">
                    <a:moveTo>
                      <a:pt x="129055" y="150975"/>
                    </a:moveTo>
                    <a:cubicBezTo>
                      <a:pt x="161319" y="132675"/>
                      <a:pt x="188974" y="114375"/>
                      <a:pt x="188974" y="73200"/>
                    </a:cubicBezTo>
                    <a:cubicBezTo>
                      <a:pt x="188974" y="59475"/>
                      <a:pt x="198192" y="41175"/>
                      <a:pt x="202801" y="27450"/>
                    </a:cubicBezTo>
                    <a:cubicBezTo>
                      <a:pt x="207410" y="22875"/>
                      <a:pt x="221238" y="13725"/>
                      <a:pt x="225847" y="13725"/>
                    </a:cubicBezTo>
                    <a:cubicBezTo>
                      <a:pt x="248892" y="18300"/>
                      <a:pt x="271938" y="41175"/>
                      <a:pt x="271938" y="68625"/>
                    </a:cubicBezTo>
                    <a:cubicBezTo>
                      <a:pt x="271938" y="82350"/>
                      <a:pt x="276547" y="86925"/>
                      <a:pt x="285765" y="91500"/>
                    </a:cubicBezTo>
                    <a:cubicBezTo>
                      <a:pt x="299593" y="100650"/>
                      <a:pt x="313420" y="114375"/>
                      <a:pt x="318029" y="128100"/>
                    </a:cubicBezTo>
                    <a:cubicBezTo>
                      <a:pt x="327248" y="146400"/>
                      <a:pt x="313420" y="155550"/>
                      <a:pt x="294984" y="150975"/>
                    </a:cubicBezTo>
                    <a:cubicBezTo>
                      <a:pt x="285765" y="146400"/>
                      <a:pt x="276547" y="141825"/>
                      <a:pt x="262720" y="137250"/>
                    </a:cubicBezTo>
                    <a:cubicBezTo>
                      <a:pt x="244283" y="128100"/>
                      <a:pt x="235065" y="132675"/>
                      <a:pt x="230456" y="155550"/>
                    </a:cubicBezTo>
                    <a:cubicBezTo>
                      <a:pt x="221238" y="205876"/>
                      <a:pt x="212020" y="256201"/>
                      <a:pt x="239674" y="301951"/>
                    </a:cubicBezTo>
                    <a:cubicBezTo>
                      <a:pt x="248892" y="292801"/>
                      <a:pt x="258111" y="283651"/>
                      <a:pt x="267329" y="265351"/>
                    </a:cubicBezTo>
                    <a:cubicBezTo>
                      <a:pt x="281156" y="283651"/>
                      <a:pt x="290375" y="297376"/>
                      <a:pt x="299593" y="315676"/>
                    </a:cubicBezTo>
                    <a:cubicBezTo>
                      <a:pt x="313420" y="301951"/>
                      <a:pt x="331857" y="283651"/>
                      <a:pt x="345684" y="269926"/>
                    </a:cubicBezTo>
                    <a:cubicBezTo>
                      <a:pt x="350293" y="265351"/>
                      <a:pt x="345684" y="256201"/>
                      <a:pt x="345684" y="251626"/>
                    </a:cubicBezTo>
                    <a:cubicBezTo>
                      <a:pt x="341075" y="242476"/>
                      <a:pt x="327248" y="233326"/>
                      <a:pt x="327248" y="228751"/>
                    </a:cubicBezTo>
                    <a:cubicBezTo>
                      <a:pt x="331857" y="215026"/>
                      <a:pt x="345684" y="210451"/>
                      <a:pt x="359511" y="215026"/>
                    </a:cubicBezTo>
                    <a:cubicBezTo>
                      <a:pt x="364120" y="215026"/>
                      <a:pt x="368730" y="215026"/>
                      <a:pt x="373339" y="215026"/>
                    </a:cubicBezTo>
                    <a:cubicBezTo>
                      <a:pt x="373339" y="201301"/>
                      <a:pt x="377948" y="183001"/>
                      <a:pt x="382557" y="160125"/>
                    </a:cubicBezTo>
                    <a:cubicBezTo>
                      <a:pt x="350293" y="173851"/>
                      <a:pt x="327248" y="183001"/>
                      <a:pt x="299593" y="192151"/>
                    </a:cubicBezTo>
                    <a:cubicBezTo>
                      <a:pt x="281156" y="201301"/>
                      <a:pt x="276547" y="201301"/>
                      <a:pt x="262720" y="183001"/>
                    </a:cubicBezTo>
                    <a:cubicBezTo>
                      <a:pt x="271938" y="178426"/>
                      <a:pt x="281156" y="173851"/>
                      <a:pt x="290375" y="169276"/>
                    </a:cubicBezTo>
                    <a:cubicBezTo>
                      <a:pt x="318029" y="160125"/>
                      <a:pt x="345684" y="150975"/>
                      <a:pt x="373339" y="137250"/>
                    </a:cubicBezTo>
                    <a:cubicBezTo>
                      <a:pt x="382557" y="137250"/>
                      <a:pt x="387166" y="128100"/>
                      <a:pt x="391775" y="123525"/>
                    </a:cubicBezTo>
                    <a:cubicBezTo>
                      <a:pt x="400993" y="96075"/>
                      <a:pt x="405603" y="64050"/>
                      <a:pt x="414821" y="36600"/>
                    </a:cubicBezTo>
                    <a:cubicBezTo>
                      <a:pt x="414821" y="27450"/>
                      <a:pt x="424039" y="13725"/>
                      <a:pt x="428648" y="9150"/>
                    </a:cubicBezTo>
                    <a:cubicBezTo>
                      <a:pt x="433257" y="0"/>
                      <a:pt x="442476" y="0"/>
                      <a:pt x="451694" y="0"/>
                    </a:cubicBezTo>
                    <a:cubicBezTo>
                      <a:pt x="451694" y="4575"/>
                      <a:pt x="456303" y="18300"/>
                      <a:pt x="456303" y="22875"/>
                    </a:cubicBezTo>
                    <a:cubicBezTo>
                      <a:pt x="428648" y="54900"/>
                      <a:pt x="433257" y="91500"/>
                      <a:pt x="424039" y="128100"/>
                    </a:cubicBezTo>
                    <a:cubicBezTo>
                      <a:pt x="451694" y="141825"/>
                      <a:pt x="483958" y="114375"/>
                      <a:pt x="511612" y="137250"/>
                    </a:cubicBezTo>
                    <a:cubicBezTo>
                      <a:pt x="502394" y="150975"/>
                      <a:pt x="493176" y="164701"/>
                      <a:pt x="474739" y="160125"/>
                    </a:cubicBezTo>
                    <a:cubicBezTo>
                      <a:pt x="474739" y="155550"/>
                      <a:pt x="470130" y="155550"/>
                      <a:pt x="470130" y="155550"/>
                    </a:cubicBezTo>
                    <a:cubicBezTo>
                      <a:pt x="424039" y="155550"/>
                      <a:pt x="405603" y="178426"/>
                      <a:pt x="414821" y="224176"/>
                    </a:cubicBezTo>
                    <a:cubicBezTo>
                      <a:pt x="419430" y="237901"/>
                      <a:pt x="428648" y="251626"/>
                      <a:pt x="437866" y="269926"/>
                    </a:cubicBezTo>
                    <a:cubicBezTo>
                      <a:pt x="456303" y="269926"/>
                      <a:pt x="479348" y="265351"/>
                      <a:pt x="502394" y="260776"/>
                    </a:cubicBezTo>
                    <a:cubicBezTo>
                      <a:pt x="525440" y="256201"/>
                      <a:pt x="548485" y="265351"/>
                      <a:pt x="566922" y="279076"/>
                    </a:cubicBezTo>
                    <a:cubicBezTo>
                      <a:pt x="576140" y="288226"/>
                      <a:pt x="576140" y="301951"/>
                      <a:pt x="562313" y="306526"/>
                    </a:cubicBezTo>
                    <a:cubicBezTo>
                      <a:pt x="543876" y="315676"/>
                      <a:pt x="525440" y="324826"/>
                      <a:pt x="507003" y="324826"/>
                    </a:cubicBezTo>
                    <a:cubicBezTo>
                      <a:pt x="474739" y="320251"/>
                      <a:pt x="456303" y="343126"/>
                      <a:pt x="437866" y="361426"/>
                    </a:cubicBezTo>
                    <a:cubicBezTo>
                      <a:pt x="451694" y="366001"/>
                      <a:pt x="470130" y="366001"/>
                      <a:pt x="479348" y="375151"/>
                    </a:cubicBezTo>
                    <a:cubicBezTo>
                      <a:pt x="488567" y="379726"/>
                      <a:pt x="497785" y="393451"/>
                      <a:pt x="502394" y="402601"/>
                    </a:cubicBezTo>
                    <a:cubicBezTo>
                      <a:pt x="507003" y="475801"/>
                      <a:pt x="511612" y="544427"/>
                      <a:pt x="516221" y="613052"/>
                    </a:cubicBezTo>
                    <a:cubicBezTo>
                      <a:pt x="516221" y="626777"/>
                      <a:pt x="507003" y="640502"/>
                      <a:pt x="507003" y="649652"/>
                    </a:cubicBezTo>
                    <a:cubicBezTo>
                      <a:pt x="493176" y="645077"/>
                      <a:pt x="479348" y="645077"/>
                      <a:pt x="470130" y="640502"/>
                    </a:cubicBezTo>
                    <a:cubicBezTo>
                      <a:pt x="447085" y="622202"/>
                      <a:pt x="428648" y="599327"/>
                      <a:pt x="414821" y="581027"/>
                    </a:cubicBezTo>
                    <a:cubicBezTo>
                      <a:pt x="410212" y="576452"/>
                      <a:pt x="410212" y="567302"/>
                      <a:pt x="410212" y="562727"/>
                    </a:cubicBezTo>
                    <a:cubicBezTo>
                      <a:pt x="424039" y="571877"/>
                      <a:pt x="442476" y="581027"/>
                      <a:pt x="460912" y="594752"/>
                    </a:cubicBezTo>
                    <a:cubicBezTo>
                      <a:pt x="460912" y="590177"/>
                      <a:pt x="465521" y="590177"/>
                      <a:pt x="465521" y="585602"/>
                    </a:cubicBezTo>
                    <a:cubicBezTo>
                      <a:pt x="465521" y="553577"/>
                      <a:pt x="465521" y="516977"/>
                      <a:pt x="465521" y="480376"/>
                    </a:cubicBezTo>
                    <a:cubicBezTo>
                      <a:pt x="465521" y="462076"/>
                      <a:pt x="465521" y="439201"/>
                      <a:pt x="465521" y="420901"/>
                    </a:cubicBezTo>
                    <a:cubicBezTo>
                      <a:pt x="456303" y="388876"/>
                      <a:pt x="442476" y="384301"/>
                      <a:pt x="414821" y="411751"/>
                    </a:cubicBezTo>
                    <a:cubicBezTo>
                      <a:pt x="424039" y="425476"/>
                      <a:pt x="447085" y="425476"/>
                      <a:pt x="447085" y="452926"/>
                    </a:cubicBezTo>
                    <a:cubicBezTo>
                      <a:pt x="433257" y="448351"/>
                      <a:pt x="419430" y="443776"/>
                      <a:pt x="405603" y="439201"/>
                    </a:cubicBezTo>
                    <a:cubicBezTo>
                      <a:pt x="387166" y="457501"/>
                      <a:pt x="387166" y="462076"/>
                      <a:pt x="414821" y="471226"/>
                    </a:cubicBezTo>
                    <a:cubicBezTo>
                      <a:pt x="437866" y="484951"/>
                      <a:pt x="451694" y="507827"/>
                      <a:pt x="442476" y="512402"/>
                    </a:cubicBezTo>
                    <a:cubicBezTo>
                      <a:pt x="424039" y="526127"/>
                      <a:pt x="410212" y="512402"/>
                      <a:pt x="396384" y="503252"/>
                    </a:cubicBezTo>
                    <a:cubicBezTo>
                      <a:pt x="391775" y="503252"/>
                      <a:pt x="387166" y="498677"/>
                      <a:pt x="382557" y="494102"/>
                    </a:cubicBezTo>
                    <a:cubicBezTo>
                      <a:pt x="377948" y="512402"/>
                      <a:pt x="377948" y="530702"/>
                      <a:pt x="373339" y="549002"/>
                    </a:cubicBezTo>
                    <a:cubicBezTo>
                      <a:pt x="341075" y="539852"/>
                      <a:pt x="331857" y="521552"/>
                      <a:pt x="336466" y="494102"/>
                    </a:cubicBezTo>
                    <a:cubicBezTo>
                      <a:pt x="350293" y="434626"/>
                      <a:pt x="373339" y="379726"/>
                      <a:pt x="405603" y="324826"/>
                    </a:cubicBezTo>
                    <a:cubicBezTo>
                      <a:pt x="387166" y="338551"/>
                      <a:pt x="368730" y="347701"/>
                      <a:pt x="350293" y="356851"/>
                    </a:cubicBezTo>
                    <a:cubicBezTo>
                      <a:pt x="327248" y="370576"/>
                      <a:pt x="299593" y="384301"/>
                      <a:pt x="276547" y="398026"/>
                    </a:cubicBezTo>
                    <a:cubicBezTo>
                      <a:pt x="276547" y="398026"/>
                      <a:pt x="276547" y="398026"/>
                      <a:pt x="271938" y="398026"/>
                    </a:cubicBezTo>
                    <a:cubicBezTo>
                      <a:pt x="262720" y="402601"/>
                      <a:pt x="248892" y="402601"/>
                      <a:pt x="244283" y="407176"/>
                    </a:cubicBezTo>
                    <a:cubicBezTo>
                      <a:pt x="235065" y="425476"/>
                      <a:pt x="225847" y="443776"/>
                      <a:pt x="225847" y="462076"/>
                    </a:cubicBezTo>
                    <a:cubicBezTo>
                      <a:pt x="225847" y="503252"/>
                      <a:pt x="230456" y="544427"/>
                      <a:pt x="235065" y="585602"/>
                    </a:cubicBezTo>
                    <a:cubicBezTo>
                      <a:pt x="235065" y="599327"/>
                      <a:pt x="235065" y="613052"/>
                      <a:pt x="235065" y="626777"/>
                    </a:cubicBezTo>
                    <a:cubicBezTo>
                      <a:pt x="221238" y="622202"/>
                      <a:pt x="207410" y="622202"/>
                      <a:pt x="198192" y="613052"/>
                    </a:cubicBezTo>
                    <a:cubicBezTo>
                      <a:pt x="184365" y="603902"/>
                      <a:pt x="170537" y="594752"/>
                      <a:pt x="175147" y="571877"/>
                    </a:cubicBezTo>
                    <a:cubicBezTo>
                      <a:pt x="184365" y="544427"/>
                      <a:pt x="179756" y="516977"/>
                      <a:pt x="179756" y="489527"/>
                    </a:cubicBezTo>
                    <a:cubicBezTo>
                      <a:pt x="175147" y="489527"/>
                      <a:pt x="175147" y="489527"/>
                      <a:pt x="170537" y="484951"/>
                    </a:cubicBezTo>
                    <a:cubicBezTo>
                      <a:pt x="165928" y="498677"/>
                      <a:pt x="156710" y="507827"/>
                      <a:pt x="152101" y="521552"/>
                    </a:cubicBezTo>
                    <a:cubicBezTo>
                      <a:pt x="138274" y="549002"/>
                      <a:pt x="115228" y="558152"/>
                      <a:pt x="96792" y="549002"/>
                    </a:cubicBezTo>
                    <a:cubicBezTo>
                      <a:pt x="73746" y="539852"/>
                      <a:pt x="69137" y="516977"/>
                      <a:pt x="78355" y="494102"/>
                    </a:cubicBezTo>
                    <a:cubicBezTo>
                      <a:pt x="92182" y="452926"/>
                      <a:pt x="106010" y="416326"/>
                      <a:pt x="119837" y="370576"/>
                    </a:cubicBezTo>
                    <a:cubicBezTo>
                      <a:pt x="87573" y="411751"/>
                      <a:pt x="55309" y="388876"/>
                      <a:pt x="23046" y="370576"/>
                    </a:cubicBezTo>
                    <a:cubicBezTo>
                      <a:pt x="0" y="361426"/>
                      <a:pt x="0" y="347701"/>
                      <a:pt x="23046" y="333976"/>
                    </a:cubicBezTo>
                    <a:cubicBezTo>
                      <a:pt x="69137" y="311101"/>
                      <a:pt x="115228" y="283651"/>
                      <a:pt x="156710" y="256201"/>
                    </a:cubicBezTo>
                    <a:cubicBezTo>
                      <a:pt x="161319" y="251626"/>
                      <a:pt x="170537" y="247051"/>
                      <a:pt x="170537" y="237901"/>
                    </a:cubicBezTo>
                    <a:cubicBezTo>
                      <a:pt x="175147" y="210451"/>
                      <a:pt x="175147" y="178426"/>
                      <a:pt x="175147" y="150975"/>
                    </a:cubicBezTo>
                    <a:cubicBezTo>
                      <a:pt x="175147" y="146400"/>
                      <a:pt x="175147" y="146400"/>
                      <a:pt x="170537" y="146400"/>
                    </a:cubicBezTo>
                    <a:cubicBezTo>
                      <a:pt x="147492" y="183001"/>
                      <a:pt x="124446" y="219601"/>
                      <a:pt x="101401" y="251626"/>
                    </a:cubicBezTo>
                    <a:cubicBezTo>
                      <a:pt x="101401" y="256201"/>
                      <a:pt x="101401" y="256201"/>
                      <a:pt x="106010" y="260776"/>
                    </a:cubicBezTo>
                    <a:cubicBezTo>
                      <a:pt x="92182" y="256201"/>
                      <a:pt x="78355" y="256201"/>
                      <a:pt x="64528" y="251626"/>
                    </a:cubicBezTo>
                    <a:cubicBezTo>
                      <a:pt x="41482" y="242476"/>
                      <a:pt x="32264" y="224176"/>
                      <a:pt x="41482" y="201301"/>
                    </a:cubicBezTo>
                    <a:cubicBezTo>
                      <a:pt x="46091" y="192151"/>
                      <a:pt x="46091" y="178426"/>
                      <a:pt x="50700" y="164701"/>
                    </a:cubicBezTo>
                    <a:cubicBezTo>
                      <a:pt x="59919" y="128100"/>
                      <a:pt x="82964" y="105225"/>
                      <a:pt x="119837" y="91500"/>
                    </a:cubicBezTo>
                    <a:cubicBezTo>
                      <a:pt x="124446" y="86925"/>
                      <a:pt x="138274" y="91500"/>
                      <a:pt x="147492" y="100650"/>
                    </a:cubicBezTo>
                    <a:cubicBezTo>
                      <a:pt x="156710" y="105225"/>
                      <a:pt x="147492" y="114375"/>
                      <a:pt x="142883" y="123525"/>
                    </a:cubicBezTo>
                    <a:cubicBezTo>
                      <a:pt x="133664" y="128100"/>
                      <a:pt x="133664" y="141825"/>
                      <a:pt x="129055" y="1509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/>
              <a:lstStyle/>
              <a:p>
                <a: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sz="1800" b="0" i="0" u="none" strike="noStrike" kern="1200" spc="0" baseline="0">
                  <a:solidFill>
                    <a:srgbClr val="000000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>
              <a:xfrm>
                <a:off x="4620305" y="1246611"/>
                <a:ext cx="331666" cy="499206"/>
              </a:xfrm>
              <a:custGeom>
                <a:avLst/>
                <a:gdLst/>
                <a:ahLst/>
                <a:cxnLst/>
                <a:rect l="0" t="0" r="r" b="b"/>
                <a:pathLst>
                  <a:path w="331666" h="499206">
                    <a:moveTo>
                      <a:pt x="152014" y="348070"/>
                    </a:moveTo>
                    <a:cubicBezTo>
                      <a:pt x="170439" y="338910"/>
                      <a:pt x="184259" y="334331"/>
                      <a:pt x="202685" y="334331"/>
                    </a:cubicBezTo>
                    <a:cubicBezTo>
                      <a:pt x="225717" y="329751"/>
                      <a:pt x="248750" y="325171"/>
                      <a:pt x="271782" y="325171"/>
                    </a:cubicBezTo>
                    <a:cubicBezTo>
                      <a:pt x="304027" y="329751"/>
                      <a:pt x="331666" y="389289"/>
                      <a:pt x="317847" y="421348"/>
                    </a:cubicBezTo>
                    <a:cubicBezTo>
                      <a:pt x="313240" y="425928"/>
                      <a:pt x="308634" y="430508"/>
                      <a:pt x="304027" y="430508"/>
                    </a:cubicBezTo>
                    <a:cubicBezTo>
                      <a:pt x="276388" y="435088"/>
                      <a:pt x="248750" y="430508"/>
                      <a:pt x="225717" y="439668"/>
                    </a:cubicBezTo>
                    <a:cubicBezTo>
                      <a:pt x="193472" y="453407"/>
                      <a:pt x="161227" y="467147"/>
                      <a:pt x="128981" y="485466"/>
                    </a:cubicBezTo>
                    <a:cubicBezTo>
                      <a:pt x="110555" y="494626"/>
                      <a:pt x="96736" y="499206"/>
                      <a:pt x="73704" y="485466"/>
                    </a:cubicBezTo>
                    <a:cubicBezTo>
                      <a:pt x="32245" y="457987"/>
                      <a:pt x="13819" y="412188"/>
                      <a:pt x="4606" y="366390"/>
                    </a:cubicBezTo>
                    <a:cubicBezTo>
                      <a:pt x="0" y="357230"/>
                      <a:pt x="4606" y="348070"/>
                      <a:pt x="9213" y="338910"/>
                    </a:cubicBezTo>
                    <a:cubicBezTo>
                      <a:pt x="41458" y="274792"/>
                      <a:pt x="73704" y="206094"/>
                      <a:pt x="105949" y="141976"/>
                    </a:cubicBezTo>
                    <a:cubicBezTo>
                      <a:pt x="105949" y="137396"/>
                      <a:pt x="105949" y="128236"/>
                      <a:pt x="101342" y="119077"/>
                    </a:cubicBezTo>
                    <a:cubicBezTo>
                      <a:pt x="87523" y="105337"/>
                      <a:pt x="69097" y="91597"/>
                      <a:pt x="55278" y="73278"/>
                    </a:cubicBezTo>
                    <a:cubicBezTo>
                      <a:pt x="46065" y="59538"/>
                      <a:pt x="50671" y="50379"/>
                      <a:pt x="69097" y="45799"/>
                    </a:cubicBezTo>
                    <a:cubicBezTo>
                      <a:pt x="96736" y="41219"/>
                      <a:pt x="119768" y="32059"/>
                      <a:pt x="147407" y="22899"/>
                    </a:cubicBezTo>
                    <a:cubicBezTo>
                      <a:pt x="202685" y="0"/>
                      <a:pt x="262569" y="27479"/>
                      <a:pt x="276388" y="82438"/>
                    </a:cubicBezTo>
                    <a:cubicBezTo>
                      <a:pt x="280995" y="96177"/>
                      <a:pt x="276388" y="109917"/>
                      <a:pt x="271782" y="119077"/>
                    </a:cubicBezTo>
                    <a:cubicBezTo>
                      <a:pt x="262569" y="132816"/>
                      <a:pt x="248750" y="151136"/>
                      <a:pt x="239537" y="164875"/>
                    </a:cubicBezTo>
                    <a:cubicBezTo>
                      <a:pt x="211898" y="219834"/>
                      <a:pt x="184259" y="274792"/>
                      <a:pt x="156620" y="329751"/>
                    </a:cubicBezTo>
                    <a:cubicBezTo>
                      <a:pt x="156620" y="329751"/>
                      <a:pt x="156620" y="338910"/>
                      <a:pt x="152014" y="3480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/>
              <a:lstStyle/>
              <a:p>
                <a: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sz="1800" b="0" i="0" u="none" strike="noStrike" kern="1200" spc="0" baseline="0">
                  <a:solidFill>
                    <a:srgbClr val="000000"/>
                  </a:solidFill>
                  <a:latin typeface="Century Gothic"/>
                  <a:ea typeface="微软雅黑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>
                <a:xfrm>
                  <a:off x="5548313" y="2084388"/>
                  <a:ext cx="547688" cy="4460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547688" h="446088">
                      <a:moveTo>
                        <a:pt x="432160" y="246411"/>
                      </a:moveTo>
                      <a:cubicBezTo>
                        <a:pt x="402208" y="220920"/>
                        <a:pt x="346584" y="220920"/>
                        <a:pt x="316632" y="237914"/>
                      </a:cubicBezTo>
                      <a:cubicBezTo>
                        <a:pt x="312353" y="242162"/>
                        <a:pt x="299517" y="246411"/>
                        <a:pt x="290959" y="242162"/>
                      </a:cubicBezTo>
                      <a:cubicBezTo>
                        <a:pt x="265286" y="237914"/>
                        <a:pt x="243892" y="242162"/>
                        <a:pt x="218219" y="250659"/>
                      </a:cubicBezTo>
                      <a:cubicBezTo>
                        <a:pt x="196825" y="259156"/>
                        <a:pt x="175431" y="267653"/>
                        <a:pt x="154037" y="276150"/>
                      </a:cubicBezTo>
                      <a:cubicBezTo>
                        <a:pt x="136922" y="284647"/>
                        <a:pt x="124086" y="293144"/>
                        <a:pt x="119807" y="310137"/>
                      </a:cubicBezTo>
                      <a:cubicBezTo>
                        <a:pt x="102692" y="348373"/>
                        <a:pt x="85576" y="390858"/>
                        <a:pt x="68461" y="433343"/>
                      </a:cubicBezTo>
                      <a:cubicBezTo>
                        <a:pt x="68461" y="437591"/>
                        <a:pt x="59903" y="446088"/>
                        <a:pt x="55625" y="441840"/>
                      </a:cubicBezTo>
                      <a:cubicBezTo>
                        <a:pt x="38509" y="437591"/>
                        <a:pt x="21394" y="424846"/>
                        <a:pt x="4279" y="416349"/>
                      </a:cubicBezTo>
                      <a:cubicBezTo>
                        <a:pt x="0" y="412100"/>
                        <a:pt x="0" y="403603"/>
                        <a:pt x="0" y="395107"/>
                      </a:cubicBezTo>
                      <a:cubicBezTo>
                        <a:pt x="21394" y="348373"/>
                        <a:pt x="42788" y="301640"/>
                        <a:pt x="64182" y="254907"/>
                      </a:cubicBezTo>
                      <a:cubicBezTo>
                        <a:pt x="64182" y="250659"/>
                        <a:pt x="68461" y="250659"/>
                        <a:pt x="68461" y="246411"/>
                      </a:cubicBezTo>
                      <a:cubicBezTo>
                        <a:pt x="77019" y="237914"/>
                        <a:pt x="81297" y="220920"/>
                        <a:pt x="85576" y="220920"/>
                      </a:cubicBezTo>
                      <a:cubicBezTo>
                        <a:pt x="102692" y="220920"/>
                        <a:pt x="124086" y="220920"/>
                        <a:pt x="136922" y="229417"/>
                      </a:cubicBezTo>
                      <a:cubicBezTo>
                        <a:pt x="149758" y="233665"/>
                        <a:pt x="154037" y="237914"/>
                        <a:pt x="166874" y="233665"/>
                      </a:cubicBezTo>
                      <a:cubicBezTo>
                        <a:pt x="243892" y="212423"/>
                        <a:pt x="282402" y="157193"/>
                        <a:pt x="308075" y="89218"/>
                      </a:cubicBezTo>
                      <a:cubicBezTo>
                        <a:pt x="308075" y="84969"/>
                        <a:pt x="312353" y="76472"/>
                        <a:pt x="316632" y="67975"/>
                      </a:cubicBezTo>
                      <a:cubicBezTo>
                        <a:pt x="316632" y="59478"/>
                        <a:pt x="316632" y="55230"/>
                        <a:pt x="316632" y="46733"/>
                      </a:cubicBezTo>
                      <a:cubicBezTo>
                        <a:pt x="316632" y="46733"/>
                        <a:pt x="308075" y="42485"/>
                        <a:pt x="303796" y="46733"/>
                      </a:cubicBezTo>
                      <a:cubicBezTo>
                        <a:pt x="299517" y="50981"/>
                        <a:pt x="290959" y="55230"/>
                        <a:pt x="290959" y="63727"/>
                      </a:cubicBezTo>
                      <a:cubicBezTo>
                        <a:pt x="286680" y="72224"/>
                        <a:pt x="290959" y="80721"/>
                        <a:pt x="290959" y="89218"/>
                      </a:cubicBezTo>
                      <a:cubicBezTo>
                        <a:pt x="295238" y="118957"/>
                        <a:pt x="290959" y="127454"/>
                        <a:pt x="252450" y="123205"/>
                      </a:cubicBezTo>
                      <a:cubicBezTo>
                        <a:pt x="243892" y="123205"/>
                        <a:pt x="235335" y="118957"/>
                        <a:pt x="226777" y="114708"/>
                      </a:cubicBezTo>
                      <a:cubicBezTo>
                        <a:pt x="218219" y="110460"/>
                        <a:pt x="209662" y="106211"/>
                        <a:pt x="201104" y="101963"/>
                      </a:cubicBezTo>
                      <a:cubicBezTo>
                        <a:pt x="201104" y="114708"/>
                        <a:pt x="201104" y="123205"/>
                        <a:pt x="201104" y="135951"/>
                      </a:cubicBezTo>
                      <a:cubicBezTo>
                        <a:pt x="201104" y="140199"/>
                        <a:pt x="201104" y="140199"/>
                        <a:pt x="201104" y="144448"/>
                      </a:cubicBezTo>
                      <a:cubicBezTo>
                        <a:pt x="201104" y="161441"/>
                        <a:pt x="205383" y="182684"/>
                        <a:pt x="183989" y="191181"/>
                      </a:cubicBezTo>
                      <a:cubicBezTo>
                        <a:pt x="166874" y="195429"/>
                        <a:pt x="145480" y="186932"/>
                        <a:pt x="132643" y="165690"/>
                      </a:cubicBezTo>
                      <a:cubicBezTo>
                        <a:pt x="119807" y="144448"/>
                        <a:pt x="106970" y="123205"/>
                        <a:pt x="124086" y="97715"/>
                      </a:cubicBezTo>
                      <a:cubicBezTo>
                        <a:pt x="132643" y="84969"/>
                        <a:pt x="132643" y="72224"/>
                        <a:pt x="141201" y="59478"/>
                      </a:cubicBezTo>
                      <a:cubicBezTo>
                        <a:pt x="145480" y="50981"/>
                        <a:pt x="149758" y="38236"/>
                        <a:pt x="154037" y="38236"/>
                      </a:cubicBezTo>
                      <a:cubicBezTo>
                        <a:pt x="162595" y="42485"/>
                        <a:pt x="171153" y="46733"/>
                        <a:pt x="179710" y="55230"/>
                      </a:cubicBezTo>
                      <a:cubicBezTo>
                        <a:pt x="179710" y="55230"/>
                        <a:pt x="183989" y="63727"/>
                        <a:pt x="188268" y="67975"/>
                      </a:cubicBezTo>
                      <a:cubicBezTo>
                        <a:pt x="205383" y="55230"/>
                        <a:pt x="222498" y="46733"/>
                        <a:pt x="243892" y="59478"/>
                      </a:cubicBezTo>
                      <a:cubicBezTo>
                        <a:pt x="248171" y="63727"/>
                        <a:pt x="261008" y="55230"/>
                        <a:pt x="265286" y="46733"/>
                      </a:cubicBezTo>
                      <a:cubicBezTo>
                        <a:pt x="295238" y="21242"/>
                        <a:pt x="320911" y="0"/>
                        <a:pt x="359420" y="0"/>
                      </a:cubicBezTo>
                      <a:cubicBezTo>
                        <a:pt x="380814" y="0"/>
                        <a:pt x="397930" y="8497"/>
                        <a:pt x="410766" y="29739"/>
                      </a:cubicBezTo>
                      <a:cubicBezTo>
                        <a:pt x="423602" y="46733"/>
                        <a:pt x="419324" y="63727"/>
                        <a:pt x="410766" y="84969"/>
                      </a:cubicBezTo>
                      <a:cubicBezTo>
                        <a:pt x="389372" y="114708"/>
                        <a:pt x="372257" y="148696"/>
                        <a:pt x="355141" y="182684"/>
                      </a:cubicBezTo>
                      <a:cubicBezTo>
                        <a:pt x="376536" y="182684"/>
                        <a:pt x="389372" y="186932"/>
                        <a:pt x="402208" y="186932"/>
                      </a:cubicBezTo>
                      <a:cubicBezTo>
                        <a:pt x="449275" y="195429"/>
                        <a:pt x="492063" y="212423"/>
                        <a:pt x="522015" y="250659"/>
                      </a:cubicBezTo>
                      <a:cubicBezTo>
                        <a:pt x="547688" y="276150"/>
                        <a:pt x="543409" y="288895"/>
                        <a:pt x="513458" y="310137"/>
                      </a:cubicBezTo>
                      <a:cubicBezTo>
                        <a:pt x="483506" y="327131"/>
                        <a:pt x="449275" y="327131"/>
                        <a:pt x="419324" y="310137"/>
                      </a:cubicBezTo>
                      <a:cubicBezTo>
                        <a:pt x="406487" y="301640"/>
                        <a:pt x="406487" y="293144"/>
                        <a:pt x="415045" y="280398"/>
                      </a:cubicBezTo>
                      <a:cubicBezTo>
                        <a:pt x="419324" y="271901"/>
                        <a:pt x="427881" y="259156"/>
                        <a:pt x="432160" y="2464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>
                <a:xfrm>
                  <a:off x="5664200" y="2355851"/>
                  <a:ext cx="341313" cy="4079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41313" h="407988">
                      <a:moveTo>
                        <a:pt x="196255" y="123246"/>
                      </a:moveTo>
                      <a:cubicBezTo>
                        <a:pt x="226120" y="127496"/>
                        <a:pt x="251718" y="131746"/>
                        <a:pt x="277317" y="123246"/>
                      </a:cubicBezTo>
                      <a:cubicBezTo>
                        <a:pt x="302915" y="114747"/>
                        <a:pt x="341313" y="144496"/>
                        <a:pt x="337047" y="174245"/>
                      </a:cubicBezTo>
                      <a:cubicBezTo>
                        <a:pt x="337047" y="178495"/>
                        <a:pt x="324247" y="182745"/>
                        <a:pt x="315715" y="182745"/>
                      </a:cubicBezTo>
                      <a:cubicBezTo>
                        <a:pt x="298649" y="182745"/>
                        <a:pt x="277317" y="182745"/>
                        <a:pt x="255985" y="182745"/>
                      </a:cubicBezTo>
                      <a:cubicBezTo>
                        <a:pt x="226120" y="178495"/>
                        <a:pt x="221853" y="186995"/>
                        <a:pt x="221853" y="212494"/>
                      </a:cubicBezTo>
                      <a:cubicBezTo>
                        <a:pt x="217587" y="263492"/>
                        <a:pt x="217587" y="318741"/>
                        <a:pt x="209054" y="369739"/>
                      </a:cubicBezTo>
                      <a:cubicBezTo>
                        <a:pt x="204788" y="403738"/>
                        <a:pt x="191989" y="407988"/>
                        <a:pt x="157857" y="403738"/>
                      </a:cubicBezTo>
                      <a:cubicBezTo>
                        <a:pt x="106660" y="390989"/>
                        <a:pt x="63996" y="348490"/>
                        <a:pt x="89595" y="288992"/>
                      </a:cubicBezTo>
                      <a:cubicBezTo>
                        <a:pt x="89595" y="280492"/>
                        <a:pt x="89595" y="271992"/>
                        <a:pt x="93861" y="263492"/>
                      </a:cubicBezTo>
                      <a:cubicBezTo>
                        <a:pt x="102394" y="276242"/>
                        <a:pt x="115193" y="293241"/>
                        <a:pt x="127992" y="305991"/>
                      </a:cubicBezTo>
                      <a:cubicBezTo>
                        <a:pt x="140792" y="322991"/>
                        <a:pt x="166390" y="318741"/>
                        <a:pt x="170657" y="297491"/>
                      </a:cubicBezTo>
                      <a:cubicBezTo>
                        <a:pt x="174923" y="263492"/>
                        <a:pt x="179189" y="229493"/>
                        <a:pt x="183456" y="195494"/>
                      </a:cubicBezTo>
                      <a:cubicBezTo>
                        <a:pt x="149324" y="191244"/>
                        <a:pt x="127992" y="208244"/>
                        <a:pt x="102394" y="220994"/>
                      </a:cubicBezTo>
                      <a:cubicBezTo>
                        <a:pt x="93861" y="220994"/>
                        <a:pt x="89595" y="229493"/>
                        <a:pt x="81062" y="229493"/>
                      </a:cubicBezTo>
                      <a:cubicBezTo>
                        <a:pt x="59730" y="246493"/>
                        <a:pt x="46931" y="242243"/>
                        <a:pt x="25598" y="229493"/>
                      </a:cubicBezTo>
                      <a:cubicBezTo>
                        <a:pt x="12799" y="216744"/>
                        <a:pt x="0" y="186995"/>
                        <a:pt x="8533" y="169995"/>
                      </a:cubicBezTo>
                      <a:cubicBezTo>
                        <a:pt x="8533" y="165745"/>
                        <a:pt x="21332" y="157245"/>
                        <a:pt x="25598" y="157245"/>
                      </a:cubicBezTo>
                      <a:cubicBezTo>
                        <a:pt x="59730" y="165745"/>
                        <a:pt x="85328" y="148746"/>
                        <a:pt x="119460" y="140246"/>
                      </a:cubicBezTo>
                      <a:cubicBezTo>
                        <a:pt x="123726" y="140246"/>
                        <a:pt x="132259" y="135996"/>
                        <a:pt x="140792" y="135996"/>
                      </a:cubicBezTo>
                      <a:cubicBezTo>
                        <a:pt x="132259" y="114747"/>
                        <a:pt x="132259" y="101997"/>
                        <a:pt x="153591" y="93497"/>
                      </a:cubicBezTo>
                      <a:cubicBezTo>
                        <a:pt x="166390" y="80748"/>
                        <a:pt x="179189" y="63748"/>
                        <a:pt x="196255" y="50999"/>
                      </a:cubicBezTo>
                      <a:cubicBezTo>
                        <a:pt x="191989" y="46749"/>
                        <a:pt x="191989" y="46749"/>
                        <a:pt x="191989" y="42499"/>
                      </a:cubicBezTo>
                      <a:cubicBezTo>
                        <a:pt x="162124" y="55248"/>
                        <a:pt x="136525" y="63748"/>
                        <a:pt x="110927" y="72248"/>
                      </a:cubicBezTo>
                      <a:cubicBezTo>
                        <a:pt x="93861" y="80748"/>
                        <a:pt x="76795" y="93497"/>
                        <a:pt x="63996" y="101997"/>
                      </a:cubicBezTo>
                      <a:cubicBezTo>
                        <a:pt x="46931" y="110497"/>
                        <a:pt x="29865" y="114747"/>
                        <a:pt x="21332" y="93497"/>
                      </a:cubicBezTo>
                      <a:cubicBezTo>
                        <a:pt x="17066" y="84998"/>
                        <a:pt x="12799" y="80748"/>
                        <a:pt x="4266" y="72248"/>
                      </a:cubicBezTo>
                      <a:cubicBezTo>
                        <a:pt x="55463" y="50999"/>
                        <a:pt x="106660" y="25499"/>
                        <a:pt x="153591" y="8500"/>
                      </a:cubicBezTo>
                      <a:cubicBezTo>
                        <a:pt x="179189" y="0"/>
                        <a:pt x="209054" y="0"/>
                        <a:pt x="234653" y="0"/>
                      </a:cubicBezTo>
                      <a:cubicBezTo>
                        <a:pt x="243186" y="0"/>
                        <a:pt x="255985" y="17000"/>
                        <a:pt x="260251" y="25499"/>
                      </a:cubicBezTo>
                      <a:cubicBezTo>
                        <a:pt x="264518" y="33999"/>
                        <a:pt x="260251" y="46749"/>
                        <a:pt x="251718" y="55248"/>
                      </a:cubicBezTo>
                      <a:cubicBezTo>
                        <a:pt x="234653" y="76498"/>
                        <a:pt x="217587" y="97747"/>
                        <a:pt x="196255" y="1232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>
                <a:xfrm>
                  <a:off x="3792874" y="3235325"/>
                  <a:ext cx="152877" cy="24606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52877" h="246063">
                      <a:moveTo>
                        <a:pt x="62719" y="123032"/>
                      </a:moveTo>
                      <a:cubicBezTo>
                        <a:pt x="74479" y="89092"/>
                        <a:pt x="90158" y="59395"/>
                        <a:pt x="105838" y="29697"/>
                      </a:cubicBezTo>
                      <a:cubicBezTo>
                        <a:pt x="109758" y="21212"/>
                        <a:pt x="113678" y="12727"/>
                        <a:pt x="121518" y="4242"/>
                      </a:cubicBezTo>
                      <a:cubicBezTo>
                        <a:pt x="125438" y="12727"/>
                        <a:pt x="129357" y="16970"/>
                        <a:pt x="133277" y="25455"/>
                      </a:cubicBezTo>
                      <a:cubicBezTo>
                        <a:pt x="145037" y="50910"/>
                        <a:pt x="152877" y="80607"/>
                        <a:pt x="137197" y="110304"/>
                      </a:cubicBezTo>
                      <a:cubicBezTo>
                        <a:pt x="117598" y="144244"/>
                        <a:pt x="97998" y="182426"/>
                        <a:pt x="78398" y="220608"/>
                      </a:cubicBezTo>
                      <a:cubicBezTo>
                        <a:pt x="70559" y="237578"/>
                        <a:pt x="47039" y="246063"/>
                        <a:pt x="35279" y="241821"/>
                      </a:cubicBezTo>
                      <a:cubicBezTo>
                        <a:pt x="7840" y="229093"/>
                        <a:pt x="0" y="212123"/>
                        <a:pt x="3920" y="182426"/>
                      </a:cubicBezTo>
                      <a:cubicBezTo>
                        <a:pt x="7840" y="131516"/>
                        <a:pt x="11760" y="76364"/>
                        <a:pt x="15680" y="25455"/>
                      </a:cubicBezTo>
                      <a:cubicBezTo>
                        <a:pt x="15680" y="16970"/>
                        <a:pt x="15680" y="0"/>
                        <a:pt x="31359" y="0"/>
                      </a:cubicBezTo>
                      <a:cubicBezTo>
                        <a:pt x="43119" y="0"/>
                        <a:pt x="58799" y="4242"/>
                        <a:pt x="58799" y="25455"/>
                      </a:cubicBezTo>
                      <a:cubicBezTo>
                        <a:pt x="58799" y="42425"/>
                        <a:pt x="54879" y="63637"/>
                        <a:pt x="54879" y="84849"/>
                      </a:cubicBezTo>
                      <a:cubicBezTo>
                        <a:pt x="54879" y="97577"/>
                        <a:pt x="54879" y="106062"/>
                        <a:pt x="54879" y="118789"/>
                      </a:cubicBezTo>
                      <a:cubicBezTo>
                        <a:pt x="54879" y="118789"/>
                        <a:pt x="58799" y="118789"/>
                        <a:pt x="62719" y="1230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>
                <a:xfrm>
                  <a:off x="3957518" y="3164747"/>
                  <a:ext cx="166686" cy="34680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66686" h="346804">
                      <a:moveTo>
                        <a:pt x="31919" y="287690"/>
                      </a:moveTo>
                      <a:cubicBezTo>
                        <a:pt x="24826" y="279808"/>
                        <a:pt x="17733" y="271926"/>
                        <a:pt x="10640" y="264044"/>
                      </a:cubicBezTo>
                      <a:cubicBezTo>
                        <a:pt x="3547" y="252221"/>
                        <a:pt x="0" y="240398"/>
                        <a:pt x="10640" y="224634"/>
                      </a:cubicBezTo>
                      <a:cubicBezTo>
                        <a:pt x="31919" y="200989"/>
                        <a:pt x="49651" y="177343"/>
                        <a:pt x="70930" y="149756"/>
                      </a:cubicBezTo>
                      <a:cubicBezTo>
                        <a:pt x="85116" y="126111"/>
                        <a:pt x="99302" y="102465"/>
                        <a:pt x="117035" y="78819"/>
                      </a:cubicBezTo>
                      <a:cubicBezTo>
                        <a:pt x="127674" y="59114"/>
                        <a:pt x="127674" y="35469"/>
                        <a:pt x="117035" y="15764"/>
                      </a:cubicBezTo>
                      <a:cubicBezTo>
                        <a:pt x="113488" y="11823"/>
                        <a:pt x="113488" y="7882"/>
                        <a:pt x="113488" y="3941"/>
                      </a:cubicBezTo>
                      <a:cubicBezTo>
                        <a:pt x="113488" y="3941"/>
                        <a:pt x="117035" y="0"/>
                        <a:pt x="117035" y="0"/>
                      </a:cubicBezTo>
                      <a:cubicBezTo>
                        <a:pt x="127674" y="7882"/>
                        <a:pt x="138314" y="15764"/>
                        <a:pt x="145407" y="23646"/>
                      </a:cubicBezTo>
                      <a:cubicBezTo>
                        <a:pt x="163139" y="43351"/>
                        <a:pt x="166686" y="78819"/>
                        <a:pt x="152500" y="102465"/>
                      </a:cubicBezTo>
                      <a:cubicBezTo>
                        <a:pt x="138314" y="130052"/>
                        <a:pt x="120581" y="157638"/>
                        <a:pt x="102849" y="189166"/>
                      </a:cubicBezTo>
                      <a:cubicBezTo>
                        <a:pt x="102849" y="193107"/>
                        <a:pt x="102849" y="204930"/>
                        <a:pt x="106395" y="204930"/>
                      </a:cubicBezTo>
                      <a:cubicBezTo>
                        <a:pt x="134767" y="224634"/>
                        <a:pt x="134767" y="256162"/>
                        <a:pt x="141860" y="287690"/>
                      </a:cubicBezTo>
                      <a:cubicBezTo>
                        <a:pt x="145407" y="299513"/>
                        <a:pt x="145407" y="315276"/>
                        <a:pt x="145407" y="331040"/>
                      </a:cubicBezTo>
                      <a:cubicBezTo>
                        <a:pt x="145407" y="342863"/>
                        <a:pt x="138314" y="346804"/>
                        <a:pt x="131221" y="338922"/>
                      </a:cubicBezTo>
                      <a:cubicBezTo>
                        <a:pt x="117035" y="327099"/>
                        <a:pt x="109942" y="319217"/>
                        <a:pt x="109942" y="295572"/>
                      </a:cubicBezTo>
                      <a:cubicBezTo>
                        <a:pt x="109942" y="275867"/>
                        <a:pt x="106395" y="256162"/>
                        <a:pt x="99302" y="236457"/>
                      </a:cubicBezTo>
                      <a:cubicBezTo>
                        <a:pt x="95756" y="216753"/>
                        <a:pt x="88663" y="220693"/>
                        <a:pt x="78023" y="232516"/>
                      </a:cubicBezTo>
                      <a:cubicBezTo>
                        <a:pt x="63837" y="252221"/>
                        <a:pt x="49651" y="267985"/>
                        <a:pt x="31919" y="2876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>
                <a:xfrm>
                  <a:off x="3879593" y="3156423"/>
                  <a:ext cx="109753" cy="6383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09753" h="63837">
                      <a:moveTo>
                        <a:pt x="0" y="0"/>
                      </a:moveTo>
                      <a:cubicBezTo>
                        <a:pt x="33770" y="3360"/>
                        <a:pt x="59098" y="3360"/>
                        <a:pt x="84425" y="3360"/>
                      </a:cubicBezTo>
                      <a:cubicBezTo>
                        <a:pt x="101310" y="3360"/>
                        <a:pt x="109753" y="26879"/>
                        <a:pt x="97089" y="40318"/>
                      </a:cubicBezTo>
                      <a:cubicBezTo>
                        <a:pt x="88647" y="53757"/>
                        <a:pt x="71762" y="63837"/>
                        <a:pt x="50655" y="60477"/>
                      </a:cubicBezTo>
                      <a:cubicBezTo>
                        <a:pt x="33770" y="60477"/>
                        <a:pt x="21106" y="50398"/>
                        <a:pt x="12664" y="36958"/>
                      </a:cubicBezTo>
                      <a:cubicBezTo>
                        <a:pt x="8443" y="26879"/>
                        <a:pt x="4221" y="13439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/>
                <p:nvPr/>
              </p:nvSpPr>
              <p:spPr>
                <a:xfrm>
                  <a:off x="6113463" y="3579813"/>
                  <a:ext cx="252413" cy="42862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52413" h="428625">
                      <a:moveTo>
                        <a:pt x="166849" y="331017"/>
                      </a:moveTo>
                      <a:cubicBezTo>
                        <a:pt x="132624" y="356480"/>
                        <a:pt x="102676" y="377699"/>
                        <a:pt x="72729" y="398918"/>
                      </a:cubicBezTo>
                      <a:cubicBezTo>
                        <a:pt x="59895" y="411650"/>
                        <a:pt x="47060" y="407406"/>
                        <a:pt x="34225" y="398918"/>
                      </a:cubicBezTo>
                      <a:cubicBezTo>
                        <a:pt x="17113" y="381943"/>
                        <a:pt x="0" y="364968"/>
                        <a:pt x="0" y="335261"/>
                      </a:cubicBezTo>
                      <a:cubicBezTo>
                        <a:pt x="25669" y="347993"/>
                        <a:pt x="51338" y="339505"/>
                        <a:pt x="72729" y="309798"/>
                      </a:cubicBezTo>
                      <a:cubicBezTo>
                        <a:pt x="64173" y="305554"/>
                        <a:pt x="55616" y="297067"/>
                        <a:pt x="42782" y="288579"/>
                      </a:cubicBezTo>
                      <a:cubicBezTo>
                        <a:pt x="29947" y="280092"/>
                        <a:pt x="29947" y="267360"/>
                        <a:pt x="34225" y="254629"/>
                      </a:cubicBezTo>
                      <a:cubicBezTo>
                        <a:pt x="47060" y="203703"/>
                        <a:pt x="64173" y="152777"/>
                        <a:pt x="77007" y="97608"/>
                      </a:cubicBezTo>
                      <a:cubicBezTo>
                        <a:pt x="81286" y="84876"/>
                        <a:pt x="85564" y="67901"/>
                        <a:pt x="111233" y="72145"/>
                      </a:cubicBezTo>
                      <a:cubicBezTo>
                        <a:pt x="136902" y="76389"/>
                        <a:pt x="154015" y="89120"/>
                        <a:pt x="154015" y="110339"/>
                      </a:cubicBezTo>
                      <a:cubicBezTo>
                        <a:pt x="154015" y="110339"/>
                        <a:pt x="154015" y="114583"/>
                        <a:pt x="154015" y="114583"/>
                      </a:cubicBezTo>
                      <a:cubicBezTo>
                        <a:pt x="149737" y="140046"/>
                        <a:pt x="162571" y="157021"/>
                        <a:pt x="183962" y="169752"/>
                      </a:cubicBezTo>
                      <a:cubicBezTo>
                        <a:pt x="183962" y="131558"/>
                        <a:pt x="179684" y="93364"/>
                        <a:pt x="179684" y="50926"/>
                      </a:cubicBezTo>
                      <a:cubicBezTo>
                        <a:pt x="128346" y="67901"/>
                        <a:pt x="85564" y="50926"/>
                        <a:pt x="89842" y="21219"/>
                      </a:cubicBezTo>
                      <a:cubicBezTo>
                        <a:pt x="124067" y="12731"/>
                        <a:pt x="154015" y="4244"/>
                        <a:pt x="188240" y="4244"/>
                      </a:cubicBezTo>
                      <a:cubicBezTo>
                        <a:pt x="231022" y="0"/>
                        <a:pt x="252413" y="33950"/>
                        <a:pt x="243857" y="72145"/>
                      </a:cubicBezTo>
                      <a:cubicBezTo>
                        <a:pt x="239578" y="114583"/>
                        <a:pt x="239578" y="161265"/>
                        <a:pt x="239578" y="203703"/>
                      </a:cubicBezTo>
                      <a:cubicBezTo>
                        <a:pt x="239578" y="212191"/>
                        <a:pt x="243857" y="220678"/>
                        <a:pt x="243857" y="233410"/>
                      </a:cubicBezTo>
                      <a:cubicBezTo>
                        <a:pt x="243857" y="246141"/>
                        <a:pt x="239578" y="258873"/>
                        <a:pt x="235300" y="271604"/>
                      </a:cubicBezTo>
                      <a:cubicBezTo>
                        <a:pt x="235300" y="280092"/>
                        <a:pt x="231022" y="288579"/>
                        <a:pt x="231022" y="301311"/>
                      </a:cubicBezTo>
                      <a:cubicBezTo>
                        <a:pt x="226744" y="335261"/>
                        <a:pt x="226744" y="369212"/>
                        <a:pt x="222466" y="403162"/>
                      </a:cubicBezTo>
                      <a:cubicBezTo>
                        <a:pt x="222466" y="411650"/>
                        <a:pt x="218188" y="424381"/>
                        <a:pt x="209631" y="428625"/>
                      </a:cubicBezTo>
                      <a:cubicBezTo>
                        <a:pt x="201075" y="428625"/>
                        <a:pt x="188240" y="424381"/>
                        <a:pt x="183962" y="415894"/>
                      </a:cubicBezTo>
                      <a:cubicBezTo>
                        <a:pt x="166849" y="403162"/>
                        <a:pt x="154015" y="390431"/>
                        <a:pt x="162571" y="364968"/>
                      </a:cubicBezTo>
                      <a:cubicBezTo>
                        <a:pt x="166849" y="356480"/>
                        <a:pt x="166849" y="343749"/>
                        <a:pt x="166849" y="331017"/>
                      </a:cubicBezTo>
                      <a:close/>
                      <a:moveTo>
                        <a:pt x="179684" y="199459"/>
                      </a:moveTo>
                      <a:cubicBezTo>
                        <a:pt x="166849" y="195215"/>
                        <a:pt x="154015" y="190972"/>
                        <a:pt x="136902" y="186728"/>
                      </a:cubicBezTo>
                      <a:cubicBezTo>
                        <a:pt x="132624" y="216434"/>
                        <a:pt x="128346" y="241897"/>
                        <a:pt x="124067" y="271604"/>
                      </a:cubicBezTo>
                      <a:cubicBezTo>
                        <a:pt x="166849" y="258873"/>
                        <a:pt x="179684" y="241897"/>
                        <a:pt x="179684" y="1994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  <p:sp>
              <p:nvSpPr>
                <p:cNvPr id="88" name="Freeform 10"/>
                <p:cNvSpPr/>
                <p:nvPr/>
              </p:nvSpPr>
              <p:spPr>
                <a:xfrm>
                  <a:off x="6361113" y="3541713"/>
                  <a:ext cx="236538" cy="5095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36538" h="509588">
                      <a:moveTo>
                        <a:pt x="47308" y="377944"/>
                      </a:moveTo>
                      <a:cubicBezTo>
                        <a:pt x="43007" y="394931"/>
                        <a:pt x="43007" y="407670"/>
                        <a:pt x="43007" y="424657"/>
                      </a:cubicBezTo>
                      <a:cubicBezTo>
                        <a:pt x="38706" y="433150"/>
                        <a:pt x="38706" y="441643"/>
                        <a:pt x="25804" y="441643"/>
                      </a:cubicBezTo>
                      <a:cubicBezTo>
                        <a:pt x="12902" y="441643"/>
                        <a:pt x="0" y="437396"/>
                        <a:pt x="4301" y="420410"/>
                      </a:cubicBezTo>
                      <a:cubicBezTo>
                        <a:pt x="8601" y="399177"/>
                        <a:pt x="8601" y="377944"/>
                        <a:pt x="12902" y="356712"/>
                      </a:cubicBezTo>
                      <a:cubicBezTo>
                        <a:pt x="30105" y="288767"/>
                        <a:pt x="43007" y="225068"/>
                        <a:pt x="60210" y="157123"/>
                      </a:cubicBezTo>
                      <a:cubicBezTo>
                        <a:pt x="68811" y="123150"/>
                        <a:pt x="81713" y="84931"/>
                        <a:pt x="94615" y="46712"/>
                      </a:cubicBezTo>
                      <a:cubicBezTo>
                        <a:pt x="111818" y="55205"/>
                        <a:pt x="116119" y="63699"/>
                        <a:pt x="111818" y="80685"/>
                      </a:cubicBezTo>
                      <a:cubicBezTo>
                        <a:pt x="103217" y="106164"/>
                        <a:pt x="94615" y="135890"/>
                        <a:pt x="86014" y="169863"/>
                      </a:cubicBezTo>
                      <a:cubicBezTo>
                        <a:pt x="98916" y="157123"/>
                        <a:pt x="107517" y="152876"/>
                        <a:pt x="116119" y="148630"/>
                      </a:cubicBezTo>
                      <a:cubicBezTo>
                        <a:pt x="129021" y="140137"/>
                        <a:pt x="146223" y="135890"/>
                        <a:pt x="150524" y="127397"/>
                      </a:cubicBezTo>
                      <a:cubicBezTo>
                        <a:pt x="154825" y="97671"/>
                        <a:pt x="159126" y="67945"/>
                        <a:pt x="141923" y="38219"/>
                      </a:cubicBezTo>
                      <a:cubicBezTo>
                        <a:pt x="141923" y="33973"/>
                        <a:pt x="129021" y="29726"/>
                        <a:pt x="120419" y="33973"/>
                      </a:cubicBezTo>
                      <a:cubicBezTo>
                        <a:pt x="107517" y="38219"/>
                        <a:pt x="94615" y="46712"/>
                        <a:pt x="81713" y="50959"/>
                      </a:cubicBezTo>
                      <a:cubicBezTo>
                        <a:pt x="73112" y="55205"/>
                        <a:pt x="64510" y="63699"/>
                        <a:pt x="51608" y="63699"/>
                      </a:cubicBezTo>
                      <a:cubicBezTo>
                        <a:pt x="47308" y="63699"/>
                        <a:pt x="38706" y="55205"/>
                        <a:pt x="38706" y="46712"/>
                      </a:cubicBezTo>
                      <a:cubicBezTo>
                        <a:pt x="34406" y="46712"/>
                        <a:pt x="43007" y="38219"/>
                        <a:pt x="47308" y="33973"/>
                      </a:cubicBezTo>
                      <a:cubicBezTo>
                        <a:pt x="73112" y="16986"/>
                        <a:pt x="98916" y="0"/>
                        <a:pt x="133321" y="0"/>
                      </a:cubicBezTo>
                      <a:cubicBezTo>
                        <a:pt x="176328" y="4247"/>
                        <a:pt x="197832" y="21233"/>
                        <a:pt x="193531" y="63699"/>
                      </a:cubicBezTo>
                      <a:cubicBezTo>
                        <a:pt x="193531" y="106164"/>
                        <a:pt x="193531" y="152876"/>
                        <a:pt x="189230" y="195342"/>
                      </a:cubicBezTo>
                      <a:cubicBezTo>
                        <a:pt x="189230" y="212328"/>
                        <a:pt x="193531" y="220821"/>
                        <a:pt x="206433" y="229315"/>
                      </a:cubicBezTo>
                      <a:cubicBezTo>
                        <a:pt x="236538" y="254794"/>
                        <a:pt x="236538" y="280273"/>
                        <a:pt x="206433" y="301506"/>
                      </a:cubicBezTo>
                      <a:cubicBezTo>
                        <a:pt x="193531" y="305753"/>
                        <a:pt x="189230" y="314246"/>
                        <a:pt x="189230" y="326986"/>
                      </a:cubicBezTo>
                      <a:cubicBezTo>
                        <a:pt x="193531" y="373698"/>
                        <a:pt x="189230" y="420410"/>
                        <a:pt x="189230" y="467122"/>
                      </a:cubicBezTo>
                      <a:cubicBezTo>
                        <a:pt x="189230" y="475615"/>
                        <a:pt x="193531" y="479862"/>
                        <a:pt x="189230" y="484109"/>
                      </a:cubicBezTo>
                      <a:cubicBezTo>
                        <a:pt x="184930" y="492602"/>
                        <a:pt x="180629" y="509588"/>
                        <a:pt x="176328" y="509588"/>
                      </a:cubicBezTo>
                      <a:cubicBezTo>
                        <a:pt x="163426" y="509588"/>
                        <a:pt x="146223" y="509588"/>
                        <a:pt x="137622" y="501095"/>
                      </a:cubicBezTo>
                      <a:cubicBezTo>
                        <a:pt x="107517" y="462876"/>
                        <a:pt x="81713" y="424657"/>
                        <a:pt x="55909" y="386438"/>
                      </a:cubicBezTo>
                      <a:cubicBezTo>
                        <a:pt x="51608" y="382191"/>
                        <a:pt x="51608" y="382191"/>
                        <a:pt x="51608" y="377944"/>
                      </a:cubicBezTo>
                      <a:cubicBezTo>
                        <a:pt x="47308" y="377944"/>
                        <a:pt x="47308" y="377944"/>
                        <a:pt x="47308" y="377944"/>
                      </a:cubicBezTo>
                      <a:close/>
                      <a:moveTo>
                        <a:pt x="103217" y="322739"/>
                      </a:moveTo>
                      <a:cubicBezTo>
                        <a:pt x="98916" y="318493"/>
                        <a:pt x="98916" y="318493"/>
                        <a:pt x="98916" y="314246"/>
                      </a:cubicBezTo>
                      <a:cubicBezTo>
                        <a:pt x="103217" y="309999"/>
                        <a:pt x="111818" y="305753"/>
                        <a:pt x="116119" y="301506"/>
                      </a:cubicBezTo>
                      <a:cubicBezTo>
                        <a:pt x="124720" y="297260"/>
                        <a:pt x="133321" y="293013"/>
                        <a:pt x="141923" y="284520"/>
                      </a:cubicBezTo>
                      <a:cubicBezTo>
                        <a:pt x="150524" y="280273"/>
                        <a:pt x="150524" y="267534"/>
                        <a:pt x="137622" y="267534"/>
                      </a:cubicBezTo>
                      <a:cubicBezTo>
                        <a:pt x="116119" y="259041"/>
                        <a:pt x="103217" y="246301"/>
                        <a:pt x="94615" y="220821"/>
                      </a:cubicBezTo>
                      <a:cubicBezTo>
                        <a:pt x="73112" y="276027"/>
                        <a:pt x="55909" y="326986"/>
                        <a:pt x="77412" y="377944"/>
                      </a:cubicBezTo>
                      <a:cubicBezTo>
                        <a:pt x="90315" y="411917"/>
                        <a:pt x="116119" y="428903"/>
                        <a:pt x="141923" y="454383"/>
                      </a:cubicBezTo>
                      <a:cubicBezTo>
                        <a:pt x="146223" y="411917"/>
                        <a:pt x="146223" y="369451"/>
                        <a:pt x="150524" y="326986"/>
                      </a:cubicBezTo>
                      <a:cubicBezTo>
                        <a:pt x="150524" y="326986"/>
                        <a:pt x="137622" y="318493"/>
                        <a:pt x="133321" y="318493"/>
                      </a:cubicBezTo>
                      <a:cubicBezTo>
                        <a:pt x="124720" y="318493"/>
                        <a:pt x="111818" y="322739"/>
                        <a:pt x="103217" y="3227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/>
                <p:nvPr/>
              </p:nvSpPr>
              <p:spPr>
                <a:xfrm>
                  <a:off x="6108700" y="2066926"/>
                  <a:ext cx="549275" cy="65563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549275" h="655638">
                      <a:moveTo>
                        <a:pt x="205978" y="310789"/>
                      </a:moveTo>
                      <a:cubicBezTo>
                        <a:pt x="214561" y="315047"/>
                        <a:pt x="223143" y="319304"/>
                        <a:pt x="231725" y="323562"/>
                      </a:cubicBezTo>
                      <a:cubicBezTo>
                        <a:pt x="244599" y="315047"/>
                        <a:pt x="257473" y="306532"/>
                        <a:pt x="270346" y="298017"/>
                      </a:cubicBezTo>
                      <a:cubicBezTo>
                        <a:pt x="248890" y="268216"/>
                        <a:pt x="278929" y="251186"/>
                        <a:pt x="283220" y="225642"/>
                      </a:cubicBezTo>
                      <a:cubicBezTo>
                        <a:pt x="270346" y="225642"/>
                        <a:pt x="253181" y="225642"/>
                        <a:pt x="240308" y="221384"/>
                      </a:cubicBezTo>
                      <a:cubicBezTo>
                        <a:pt x="231725" y="217127"/>
                        <a:pt x="218852" y="208612"/>
                        <a:pt x="210269" y="200097"/>
                      </a:cubicBezTo>
                      <a:cubicBezTo>
                        <a:pt x="210269" y="195840"/>
                        <a:pt x="214561" y="195840"/>
                        <a:pt x="214561" y="195840"/>
                      </a:cubicBezTo>
                      <a:cubicBezTo>
                        <a:pt x="236017" y="191583"/>
                        <a:pt x="253181" y="191583"/>
                        <a:pt x="274638" y="187325"/>
                      </a:cubicBezTo>
                      <a:cubicBezTo>
                        <a:pt x="291802" y="187325"/>
                        <a:pt x="300385" y="178810"/>
                        <a:pt x="304676" y="161781"/>
                      </a:cubicBezTo>
                      <a:cubicBezTo>
                        <a:pt x="321841" y="114950"/>
                        <a:pt x="339006" y="68118"/>
                        <a:pt x="356171" y="25544"/>
                      </a:cubicBezTo>
                      <a:cubicBezTo>
                        <a:pt x="360462" y="12772"/>
                        <a:pt x="360462" y="0"/>
                        <a:pt x="377627" y="8515"/>
                      </a:cubicBezTo>
                      <a:cubicBezTo>
                        <a:pt x="394791" y="17030"/>
                        <a:pt x="403374" y="38317"/>
                        <a:pt x="390500" y="46831"/>
                      </a:cubicBezTo>
                      <a:cubicBezTo>
                        <a:pt x="356171" y="80890"/>
                        <a:pt x="356171" y="127722"/>
                        <a:pt x="343297" y="174553"/>
                      </a:cubicBezTo>
                      <a:cubicBezTo>
                        <a:pt x="364753" y="166038"/>
                        <a:pt x="390500" y="157523"/>
                        <a:pt x="411956" y="153266"/>
                      </a:cubicBezTo>
                      <a:cubicBezTo>
                        <a:pt x="420539" y="149009"/>
                        <a:pt x="433412" y="149009"/>
                        <a:pt x="437704" y="153266"/>
                      </a:cubicBezTo>
                      <a:cubicBezTo>
                        <a:pt x="446286" y="157523"/>
                        <a:pt x="454868" y="166038"/>
                        <a:pt x="454868" y="174553"/>
                      </a:cubicBezTo>
                      <a:cubicBezTo>
                        <a:pt x="454868" y="178810"/>
                        <a:pt x="450577" y="187325"/>
                        <a:pt x="441995" y="187325"/>
                      </a:cubicBezTo>
                      <a:cubicBezTo>
                        <a:pt x="411956" y="195840"/>
                        <a:pt x="381918" y="204355"/>
                        <a:pt x="351879" y="212869"/>
                      </a:cubicBezTo>
                      <a:cubicBezTo>
                        <a:pt x="334714" y="212869"/>
                        <a:pt x="330423" y="217127"/>
                        <a:pt x="326132" y="229899"/>
                      </a:cubicBezTo>
                      <a:cubicBezTo>
                        <a:pt x="317550" y="246929"/>
                        <a:pt x="313258" y="259701"/>
                        <a:pt x="304676" y="276730"/>
                      </a:cubicBezTo>
                      <a:cubicBezTo>
                        <a:pt x="351879" y="268216"/>
                        <a:pt x="394791" y="263958"/>
                        <a:pt x="437704" y="280988"/>
                      </a:cubicBezTo>
                      <a:cubicBezTo>
                        <a:pt x="454868" y="285245"/>
                        <a:pt x="472033" y="293760"/>
                        <a:pt x="472033" y="315047"/>
                      </a:cubicBezTo>
                      <a:cubicBezTo>
                        <a:pt x="476324" y="336334"/>
                        <a:pt x="467742" y="353363"/>
                        <a:pt x="446286" y="361878"/>
                      </a:cubicBezTo>
                      <a:cubicBezTo>
                        <a:pt x="441995" y="361878"/>
                        <a:pt x="437704" y="366136"/>
                        <a:pt x="433412" y="370393"/>
                      </a:cubicBezTo>
                      <a:cubicBezTo>
                        <a:pt x="441995" y="374650"/>
                        <a:pt x="450577" y="374650"/>
                        <a:pt x="454868" y="378908"/>
                      </a:cubicBezTo>
                      <a:cubicBezTo>
                        <a:pt x="472033" y="387422"/>
                        <a:pt x="480616" y="400195"/>
                        <a:pt x="476324" y="417224"/>
                      </a:cubicBezTo>
                      <a:cubicBezTo>
                        <a:pt x="472033" y="434254"/>
                        <a:pt x="459160" y="438511"/>
                        <a:pt x="446286" y="438511"/>
                      </a:cubicBezTo>
                      <a:cubicBezTo>
                        <a:pt x="429121" y="438511"/>
                        <a:pt x="411956" y="442769"/>
                        <a:pt x="394791" y="442769"/>
                      </a:cubicBezTo>
                      <a:cubicBezTo>
                        <a:pt x="369044" y="447026"/>
                        <a:pt x="347588" y="472570"/>
                        <a:pt x="351879" y="498115"/>
                      </a:cubicBezTo>
                      <a:cubicBezTo>
                        <a:pt x="356171" y="498115"/>
                        <a:pt x="364753" y="498115"/>
                        <a:pt x="369044" y="493857"/>
                      </a:cubicBezTo>
                      <a:cubicBezTo>
                        <a:pt x="407665" y="472570"/>
                        <a:pt x="446286" y="464055"/>
                        <a:pt x="489198" y="464055"/>
                      </a:cubicBezTo>
                      <a:cubicBezTo>
                        <a:pt x="506363" y="468313"/>
                        <a:pt x="519237" y="472570"/>
                        <a:pt x="532110" y="476828"/>
                      </a:cubicBezTo>
                      <a:cubicBezTo>
                        <a:pt x="549275" y="485342"/>
                        <a:pt x="549275" y="498115"/>
                        <a:pt x="540693" y="510887"/>
                      </a:cubicBezTo>
                      <a:cubicBezTo>
                        <a:pt x="536401" y="523659"/>
                        <a:pt x="523528" y="523659"/>
                        <a:pt x="514945" y="519402"/>
                      </a:cubicBezTo>
                      <a:cubicBezTo>
                        <a:pt x="476324" y="502372"/>
                        <a:pt x="446286" y="510887"/>
                        <a:pt x="416247" y="523659"/>
                      </a:cubicBezTo>
                      <a:cubicBezTo>
                        <a:pt x="433412" y="553461"/>
                        <a:pt x="454868" y="583262"/>
                        <a:pt x="476324" y="613064"/>
                      </a:cubicBezTo>
                      <a:cubicBezTo>
                        <a:pt x="480616" y="621579"/>
                        <a:pt x="480616" y="638608"/>
                        <a:pt x="476324" y="647123"/>
                      </a:cubicBezTo>
                      <a:cubicBezTo>
                        <a:pt x="476324" y="651381"/>
                        <a:pt x="459160" y="651381"/>
                        <a:pt x="450577" y="651381"/>
                      </a:cubicBezTo>
                      <a:cubicBezTo>
                        <a:pt x="390500" y="638608"/>
                        <a:pt x="330423" y="621579"/>
                        <a:pt x="283220" y="587520"/>
                      </a:cubicBezTo>
                      <a:cubicBezTo>
                        <a:pt x="266055" y="574748"/>
                        <a:pt x="253181" y="561975"/>
                        <a:pt x="236017" y="549203"/>
                      </a:cubicBezTo>
                      <a:cubicBezTo>
                        <a:pt x="231725" y="544946"/>
                        <a:pt x="227434" y="540688"/>
                        <a:pt x="227434" y="536431"/>
                      </a:cubicBezTo>
                      <a:cubicBezTo>
                        <a:pt x="227434" y="527916"/>
                        <a:pt x="227434" y="519402"/>
                        <a:pt x="227434" y="515144"/>
                      </a:cubicBezTo>
                      <a:cubicBezTo>
                        <a:pt x="236017" y="515144"/>
                        <a:pt x="244599" y="515144"/>
                        <a:pt x="248890" y="515144"/>
                      </a:cubicBezTo>
                      <a:cubicBezTo>
                        <a:pt x="253181" y="519402"/>
                        <a:pt x="257473" y="523659"/>
                        <a:pt x="261764" y="532174"/>
                      </a:cubicBezTo>
                      <a:cubicBezTo>
                        <a:pt x="300385" y="570490"/>
                        <a:pt x="343297" y="591777"/>
                        <a:pt x="394791" y="596035"/>
                      </a:cubicBezTo>
                      <a:cubicBezTo>
                        <a:pt x="399083" y="596035"/>
                        <a:pt x="399083" y="596035"/>
                        <a:pt x="403374" y="596035"/>
                      </a:cubicBezTo>
                      <a:cubicBezTo>
                        <a:pt x="394791" y="579005"/>
                        <a:pt x="386209" y="561975"/>
                        <a:pt x="377627" y="544946"/>
                      </a:cubicBezTo>
                      <a:cubicBezTo>
                        <a:pt x="377627" y="544946"/>
                        <a:pt x="369044" y="540688"/>
                        <a:pt x="364753" y="540688"/>
                      </a:cubicBezTo>
                      <a:cubicBezTo>
                        <a:pt x="304676" y="536431"/>
                        <a:pt x="300385" y="527916"/>
                        <a:pt x="304676" y="472570"/>
                      </a:cubicBezTo>
                      <a:cubicBezTo>
                        <a:pt x="304676" y="468313"/>
                        <a:pt x="304676" y="464055"/>
                        <a:pt x="304676" y="459798"/>
                      </a:cubicBezTo>
                      <a:cubicBezTo>
                        <a:pt x="291802" y="464055"/>
                        <a:pt x="278929" y="464055"/>
                        <a:pt x="266055" y="468313"/>
                      </a:cubicBezTo>
                      <a:cubicBezTo>
                        <a:pt x="253181" y="472570"/>
                        <a:pt x="236017" y="476828"/>
                        <a:pt x="223143" y="481085"/>
                      </a:cubicBezTo>
                      <a:cubicBezTo>
                        <a:pt x="205978" y="485342"/>
                        <a:pt x="188813" y="489600"/>
                        <a:pt x="175940" y="472570"/>
                      </a:cubicBezTo>
                      <a:cubicBezTo>
                        <a:pt x="158775" y="455541"/>
                        <a:pt x="158775" y="434254"/>
                        <a:pt x="163066" y="412967"/>
                      </a:cubicBezTo>
                      <a:cubicBezTo>
                        <a:pt x="163066" y="408709"/>
                        <a:pt x="171648" y="408709"/>
                        <a:pt x="180231" y="408709"/>
                      </a:cubicBezTo>
                      <a:cubicBezTo>
                        <a:pt x="193104" y="408709"/>
                        <a:pt x="205978" y="408709"/>
                        <a:pt x="218852" y="412967"/>
                      </a:cubicBezTo>
                      <a:cubicBezTo>
                        <a:pt x="205978" y="383165"/>
                        <a:pt x="197396" y="357621"/>
                        <a:pt x="184522" y="332076"/>
                      </a:cubicBezTo>
                      <a:cubicBezTo>
                        <a:pt x="171648" y="353363"/>
                        <a:pt x="158775" y="374650"/>
                        <a:pt x="145901" y="395937"/>
                      </a:cubicBezTo>
                      <a:cubicBezTo>
                        <a:pt x="141610" y="400195"/>
                        <a:pt x="141610" y="408709"/>
                        <a:pt x="145901" y="417224"/>
                      </a:cubicBezTo>
                      <a:cubicBezTo>
                        <a:pt x="145901" y="425739"/>
                        <a:pt x="150192" y="438511"/>
                        <a:pt x="150192" y="447026"/>
                      </a:cubicBezTo>
                      <a:cubicBezTo>
                        <a:pt x="137319" y="515144"/>
                        <a:pt x="124445" y="579005"/>
                        <a:pt x="115863" y="642866"/>
                      </a:cubicBezTo>
                      <a:cubicBezTo>
                        <a:pt x="111571" y="647123"/>
                        <a:pt x="111571" y="651381"/>
                        <a:pt x="111571" y="655638"/>
                      </a:cubicBezTo>
                      <a:cubicBezTo>
                        <a:pt x="72951" y="651381"/>
                        <a:pt x="60077" y="634351"/>
                        <a:pt x="64368" y="600292"/>
                      </a:cubicBezTo>
                      <a:cubicBezTo>
                        <a:pt x="72951" y="570490"/>
                        <a:pt x="77242" y="536431"/>
                        <a:pt x="85824" y="502372"/>
                      </a:cubicBezTo>
                      <a:cubicBezTo>
                        <a:pt x="64368" y="523659"/>
                        <a:pt x="51495" y="519402"/>
                        <a:pt x="30038" y="502372"/>
                      </a:cubicBezTo>
                      <a:cubicBezTo>
                        <a:pt x="12874" y="485342"/>
                        <a:pt x="0" y="464055"/>
                        <a:pt x="0" y="438511"/>
                      </a:cubicBezTo>
                      <a:cubicBezTo>
                        <a:pt x="0" y="434254"/>
                        <a:pt x="4291" y="429996"/>
                        <a:pt x="4291" y="425739"/>
                      </a:cubicBezTo>
                      <a:cubicBezTo>
                        <a:pt x="30038" y="387422"/>
                        <a:pt x="60077" y="349106"/>
                        <a:pt x="81533" y="306532"/>
                      </a:cubicBezTo>
                      <a:cubicBezTo>
                        <a:pt x="94407" y="285245"/>
                        <a:pt x="102989" y="259701"/>
                        <a:pt x="111571" y="234156"/>
                      </a:cubicBezTo>
                      <a:cubicBezTo>
                        <a:pt x="115863" y="229899"/>
                        <a:pt x="107280" y="225642"/>
                        <a:pt x="107280" y="217127"/>
                      </a:cubicBezTo>
                      <a:cubicBezTo>
                        <a:pt x="77242" y="183068"/>
                        <a:pt x="77242" y="166038"/>
                        <a:pt x="98698" y="127722"/>
                      </a:cubicBezTo>
                      <a:cubicBezTo>
                        <a:pt x="115863" y="97920"/>
                        <a:pt x="137319" y="72376"/>
                        <a:pt x="167357" y="59603"/>
                      </a:cubicBezTo>
                      <a:cubicBezTo>
                        <a:pt x="193104" y="46831"/>
                        <a:pt x="214561" y="51089"/>
                        <a:pt x="227434" y="68118"/>
                      </a:cubicBezTo>
                      <a:cubicBezTo>
                        <a:pt x="240308" y="85148"/>
                        <a:pt x="240308" y="93663"/>
                        <a:pt x="218852" y="102177"/>
                      </a:cubicBezTo>
                      <a:cubicBezTo>
                        <a:pt x="188813" y="110692"/>
                        <a:pt x="175940" y="131979"/>
                        <a:pt x="158775" y="153266"/>
                      </a:cubicBezTo>
                      <a:cubicBezTo>
                        <a:pt x="154484" y="166038"/>
                        <a:pt x="154484" y="178810"/>
                        <a:pt x="167357" y="187325"/>
                      </a:cubicBezTo>
                      <a:cubicBezTo>
                        <a:pt x="175940" y="191583"/>
                        <a:pt x="180231" y="200097"/>
                        <a:pt x="184522" y="204355"/>
                      </a:cubicBezTo>
                      <a:cubicBezTo>
                        <a:pt x="223143" y="246929"/>
                        <a:pt x="231725" y="263958"/>
                        <a:pt x="205978" y="310789"/>
                      </a:cubicBezTo>
                      <a:close/>
                      <a:moveTo>
                        <a:pt x="339006" y="378908"/>
                      </a:moveTo>
                      <a:cubicBezTo>
                        <a:pt x="343297" y="378908"/>
                        <a:pt x="343297" y="383165"/>
                        <a:pt x="347588" y="383165"/>
                      </a:cubicBezTo>
                      <a:cubicBezTo>
                        <a:pt x="364753" y="366136"/>
                        <a:pt x="386209" y="344849"/>
                        <a:pt x="407665" y="323562"/>
                      </a:cubicBezTo>
                      <a:cubicBezTo>
                        <a:pt x="416247" y="310789"/>
                        <a:pt x="407665" y="302275"/>
                        <a:pt x="394791" y="302275"/>
                      </a:cubicBezTo>
                      <a:cubicBezTo>
                        <a:pt x="377627" y="302275"/>
                        <a:pt x="364753" y="302275"/>
                        <a:pt x="347588" y="302275"/>
                      </a:cubicBezTo>
                      <a:cubicBezTo>
                        <a:pt x="347588" y="319304"/>
                        <a:pt x="347588" y="327819"/>
                        <a:pt x="347588" y="340591"/>
                      </a:cubicBezTo>
                      <a:cubicBezTo>
                        <a:pt x="347588" y="353363"/>
                        <a:pt x="343297" y="366136"/>
                        <a:pt x="339006" y="378908"/>
                      </a:cubicBezTo>
                      <a:close/>
                      <a:moveTo>
                        <a:pt x="326132" y="310789"/>
                      </a:moveTo>
                      <a:cubicBezTo>
                        <a:pt x="313258" y="315047"/>
                        <a:pt x="304676" y="319304"/>
                        <a:pt x="296094" y="327819"/>
                      </a:cubicBezTo>
                      <a:cubicBezTo>
                        <a:pt x="291802" y="327819"/>
                        <a:pt x="287511" y="332076"/>
                        <a:pt x="287511" y="336334"/>
                      </a:cubicBezTo>
                      <a:cubicBezTo>
                        <a:pt x="287511" y="357621"/>
                        <a:pt x="291802" y="374650"/>
                        <a:pt x="291802" y="391680"/>
                      </a:cubicBezTo>
                      <a:cubicBezTo>
                        <a:pt x="317550" y="387422"/>
                        <a:pt x="330423" y="353363"/>
                        <a:pt x="326132" y="310789"/>
                      </a:cubicBezTo>
                      <a:close/>
                      <a:moveTo>
                        <a:pt x="270346" y="344849"/>
                      </a:moveTo>
                      <a:cubicBezTo>
                        <a:pt x="236017" y="357621"/>
                        <a:pt x="231725" y="361878"/>
                        <a:pt x="240308" y="374650"/>
                      </a:cubicBezTo>
                      <a:cubicBezTo>
                        <a:pt x="248890" y="400195"/>
                        <a:pt x="257473" y="404452"/>
                        <a:pt x="278929" y="395937"/>
                      </a:cubicBezTo>
                      <a:cubicBezTo>
                        <a:pt x="274638" y="378908"/>
                        <a:pt x="270346" y="361878"/>
                        <a:pt x="270346" y="3448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>
                <a:xfrm>
                  <a:off x="6259513" y="2578101"/>
                  <a:ext cx="68263" cy="18256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68263" h="182563">
                      <a:moveTo>
                        <a:pt x="38398" y="0"/>
                      </a:moveTo>
                      <a:cubicBezTo>
                        <a:pt x="63997" y="12737"/>
                        <a:pt x="68263" y="25474"/>
                        <a:pt x="63997" y="46702"/>
                      </a:cubicBezTo>
                      <a:cubicBezTo>
                        <a:pt x="51197" y="89159"/>
                        <a:pt x="46931" y="135861"/>
                        <a:pt x="38398" y="182563"/>
                      </a:cubicBezTo>
                      <a:cubicBezTo>
                        <a:pt x="25599" y="174072"/>
                        <a:pt x="17066" y="169826"/>
                        <a:pt x="8533" y="165580"/>
                      </a:cubicBezTo>
                      <a:cubicBezTo>
                        <a:pt x="4266" y="161335"/>
                        <a:pt x="0" y="157089"/>
                        <a:pt x="0" y="148598"/>
                      </a:cubicBezTo>
                      <a:cubicBezTo>
                        <a:pt x="12799" y="101896"/>
                        <a:pt x="25599" y="50948"/>
                        <a:pt x="383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>
                <a:xfrm>
                  <a:off x="6310313" y="2930526"/>
                  <a:ext cx="244475" cy="3175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44475" h="317500">
                      <a:moveTo>
                        <a:pt x="210163" y="313267"/>
                      </a:moveTo>
                      <a:cubicBezTo>
                        <a:pt x="184429" y="317500"/>
                        <a:pt x="175850" y="304800"/>
                        <a:pt x="171561" y="283633"/>
                      </a:cubicBezTo>
                      <a:cubicBezTo>
                        <a:pt x="162983" y="258233"/>
                        <a:pt x="150116" y="228600"/>
                        <a:pt x="141538" y="203200"/>
                      </a:cubicBezTo>
                      <a:cubicBezTo>
                        <a:pt x="137249" y="190500"/>
                        <a:pt x="128671" y="186267"/>
                        <a:pt x="115804" y="194733"/>
                      </a:cubicBezTo>
                      <a:cubicBezTo>
                        <a:pt x="94359" y="215900"/>
                        <a:pt x="68625" y="232833"/>
                        <a:pt x="47179" y="254000"/>
                      </a:cubicBezTo>
                      <a:cubicBezTo>
                        <a:pt x="34312" y="266700"/>
                        <a:pt x="30023" y="262467"/>
                        <a:pt x="21445" y="254000"/>
                      </a:cubicBezTo>
                      <a:cubicBezTo>
                        <a:pt x="0" y="228600"/>
                        <a:pt x="0" y="215900"/>
                        <a:pt x="25734" y="194733"/>
                      </a:cubicBezTo>
                      <a:cubicBezTo>
                        <a:pt x="55757" y="165100"/>
                        <a:pt x="85781" y="139700"/>
                        <a:pt x="115804" y="110067"/>
                      </a:cubicBezTo>
                      <a:cubicBezTo>
                        <a:pt x="137249" y="88900"/>
                        <a:pt x="154405" y="63500"/>
                        <a:pt x="171561" y="42333"/>
                      </a:cubicBezTo>
                      <a:cubicBezTo>
                        <a:pt x="171561" y="38100"/>
                        <a:pt x="175850" y="29633"/>
                        <a:pt x="175850" y="25400"/>
                      </a:cubicBezTo>
                      <a:cubicBezTo>
                        <a:pt x="171561" y="12700"/>
                        <a:pt x="180139" y="0"/>
                        <a:pt x="193007" y="0"/>
                      </a:cubicBezTo>
                      <a:cubicBezTo>
                        <a:pt x="205874" y="0"/>
                        <a:pt x="218741" y="4233"/>
                        <a:pt x="227319" y="12700"/>
                      </a:cubicBezTo>
                      <a:cubicBezTo>
                        <a:pt x="244475" y="25400"/>
                        <a:pt x="244475" y="67733"/>
                        <a:pt x="227319" y="84667"/>
                      </a:cubicBezTo>
                      <a:cubicBezTo>
                        <a:pt x="205874" y="110067"/>
                        <a:pt x="180139" y="135467"/>
                        <a:pt x="158694" y="160867"/>
                      </a:cubicBezTo>
                      <a:cubicBezTo>
                        <a:pt x="188718" y="207433"/>
                        <a:pt x="210163" y="258233"/>
                        <a:pt x="210163" y="313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>
                <a:xfrm>
                  <a:off x="6186488" y="3009901"/>
                  <a:ext cx="123825" cy="23495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23825" h="234950">
                      <a:moveTo>
                        <a:pt x="51238" y="128155"/>
                      </a:moveTo>
                      <a:cubicBezTo>
                        <a:pt x="64047" y="98252"/>
                        <a:pt x="72587" y="64077"/>
                        <a:pt x="85397" y="29903"/>
                      </a:cubicBezTo>
                      <a:cubicBezTo>
                        <a:pt x="89666" y="21359"/>
                        <a:pt x="89666" y="0"/>
                        <a:pt x="106746" y="4272"/>
                      </a:cubicBezTo>
                      <a:cubicBezTo>
                        <a:pt x="123825" y="8544"/>
                        <a:pt x="115285" y="25631"/>
                        <a:pt x="111016" y="38446"/>
                      </a:cubicBezTo>
                      <a:cubicBezTo>
                        <a:pt x="98206" y="81165"/>
                        <a:pt x="81127" y="123883"/>
                        <a:pt x="68317" y="166601"/>
                      </a:cubicBezTo>
                      <a:cubicBezTo>
                        <a:pt x="64047" y="183688"/>
                        <a:pt x="59778" y="205047"/>
                        <a:pt x="55508" y="222135"/>
                      </a:cubicBezTo>
                      <a:cubicBezTo>
                        <a:pt x="51238" y="234950"/>
                        <a:pt x="42698" y="234950"/>
                        <a:pt x="29889" y="230678"/>
                      </a:cubicBezTo>
                      <a:cubicBezTo>
                        <a:pt x="4270" y="213591"/>
                        <a:pt x="0" y="209319"/>
                        <a:pt x="8540" y="175145"/>
                      </a:cubicBezTo>
                      <a:cubicBezTo>
                        <a:pt x="12809" y="162329"/>
                        <a:pt x="12809" y="149514"/>
                        <a:pt x="12809" y="136698"/>
                      </a:cubicBezTo>
                      <a:cubicBezTo>
                        <a:pt x="12809" y="98252"/>
                        <a:pt x="8540" y="64077"/>
                        <a:pt x="8540" y="25631"/>
                      </a:cubicBezTo>
                      <a:cubicBezTo>
                        <a:pt x="8540" y="12815"/>
                        <a:pt x="21349" y="12815"/>
                        <a:pt x="25619" y="21359"/>
                      </a:cubicBezTo>
                      <a:cubicBezTo>
                        <a:pt x="34159" y="29903"/>
                        <a:pt x="42698" y="46990"/>
                        <a:pt x="42698" y="59805"/>
                      </a:cubicBezTo>
                      <a:cubicBezTo>
                        <a:pt x="46968" y="81165"/>
                        <a:pt x="46968" y="106795"/>
                        <a:pt x="46968" y="128155"/>
                      </a:cubicBezTo>
                      <a:cubicBezTo>
                        <a:pt x="46968" y="128155"/>
                        <a:pt x="51238" y="128155"/>
                        <a:pt x="51238" y="1281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>
                <a:xfrm>
                  <a:off x="6259513" y="2933701"/>
                  <a:ext cx="114300" cy="7302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14300" h="73025">
                      <a:moveTo>
                        <a:pt x="114300" y="4296"/>
                      </a:moveTo>
                      <a:cubicBezTo>
                        <a:pt x="101600" y="25774"/>
                        <a:pt x="84667" y="42956"/>
                        <a:pt x="67733" y="60138"/>
                      </a:cubicBezTo>
                      <a:cubicBezTo>
                        <a:pt x="59267" y="73025"/>
                        <a:pt x="33867" y="68729"/>
                        <a:pt x="21167" y="55843"/>
                      </a:cubicBezTo>
                      <a:cubicBezTo>
                        <a:pt x="12700" y="42956"/>
                        <a:pt x="4233" y="30069"/>
                        <a:pt x="0" y="17182"/>
                      </a:cubicBezTo>
                      <a:cubicBezTo>
                        <a:pt x="12700" y="12887"/>
                        <a:pt x="25400" y="8591"/>
                        <a:pt x="38100" y="8591"/>
                      </a:cubicBezTo>
                      <a:cubicBezTo>
                        <a:pt x="63500" y="4296"/>
                        <a:pt x="88900" y="4296"/>
                        <a:pt x="114300" y="0"/>
                      </a:cubicBezTo>
                      <a:cubicBezTo>
                        <a:pt x="114300" y="4296"/>
                        <a:pt x="114300" y="4296"/>
                        <a:pt x="114300" y="42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/>
                <p:nvPr/>
              </p:nvSpPr>
              <p:spPr>
                <a:xfrm>
                  <a:off x="11976100" y="1994536"/>
                  <a:ext cx="192351" cy="26929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92351" h="269291">
                      <a:moveTo>
                        <a:pt x="77475" y="129365"/>
                      </a:moveTo>
                      <a:cubicBezTo>
                        <a:pt x="50759" y="137286"/>
                        <a:pt x="48088" y="137286"/>
                        <a:pt x="40073" y="113525"/>
                      </a:cubicBezTo>
                      <a:cubicBezTo>
                        <a:pt x="34730" y="95044"/>
                        <a:pt x="29387" y="73923"/>
                        <a:pt x="26715" y="55442"/>
                      </a:cubicBezTo>
                      <a:cubicBezTo>
                        <a:pt x="24044" y="50162"/>
                        <a:pt x="29387" y="42242"/>
                        <a:pt x="34730" y="39602"/>
                      </a:cubicBezTo>
                      <a:cubicBezTo>
                        <a:pt x="42745" y="34321"/>
                        <a:pt x="48088" y="42242"/>
                        <a:pt x="50759" y="47522"/>
                      </a:cubicBezTo>
                      <a:cubicBezTo>
                        <a:pt x="50759" y="55442"/>
                        <a:pt x="53431" y="60722"/>
                        <a:pt x="53431" y="68643"/>
                      </a:cubicBezTo>
                      <a:cubicBezTo>
                        <a:pt x="69460" y="66003"/>
                        <a:pt x="82818" y="63363"/>
                        <a:pt x="93504" y="58082"/>
                      </a:cubicBezTo>
                      <a:cubicBezTo>
                        <a:pt x="98847" y="55442"/>
                        <a:pt x="101519" y="47522"/>
                        <a:pt x="106862" y="42242"/>
                      </a:cubicBezTo>
                      <a:cubicBezTo>
                        <a:pt x="109533" y="39602"/>
                        <a:pt x="112205" y="36962"/>
                        <a:pt x="114876" y="36962"/>
                      </a:cubicBezTo>
                      <a:cubicBezTo>
                        <a:pt x="117548" y="39602"/>
                        <a:pt x="117548" y="44882"/>
                        <a:pt x="117548" y="50162"/>
                      </a:cubicBezTo>
                      <a:cubicBezTo>
                        <a:pt x="117548" y="58082"/>
                        <a:pt x="114876" y="66003"/>
                        <a:pt x="114876" y="73923"/>
                      </a:cubicBezTo>
                      <a:cubicBezTo>
                        <a:pt x="98847" y="76563"/>
                        <a:pt x="104190" y="95044"/>
                        <a:pt x="96176" y="105604"/>
                      </a:cubicBezTo>
                      <a:cubicBezTo>
                        <a:pt x="96176" y="108244"/>
                        <a:pt x="98847" y="108244"/>
                        <a:pt x="98847" y="110885"/>
                      </a:cubicBezTo>
                      <a:cubicBezTo>
                        <a:pt x="104190" y="108244"/>
                        <a:pt x="112205" y="105604"/>
                        <a:pt x="117548" y="100324"/>
                      </a:cubicBezTo>
                      <a:cubicBezTo>
                        <a:pt x="128234" y="84483"/>
                        <a:pt x="138920" y="68643"/>
                        <a:pt x="149606" y="52802"/>
                      </a:cubicBezTo>
                      <a:cubicBezTo>
                        <a:pt x="157621" y="39602"/>
                        <a:pt x="149606" y="23761"/>
                        <a:pt x="130906" y="23761"/>
                      </a:cubicBezTo>
                      <a:cubicBezTo>
                        <a:pt x="112205" y="21121"/>
                        <a:pt x="90832" y="26401"/>
                        <a:pt x="74803" y="36962"/>
                      </a:cubicBezTo>
                      <a:cubicBezTo>
                        <a:pt x="66789" y="42242"/>
                        <a:pt x="58774" y="39602"/>
                        <a:pt x="53431" y="34321"/>
                      </a:cubicBezTo>
                      <a:cubicBezTo>
                        <a:pt x="45416" y="23761"/>
                        <a:pt x="45416" y="18481"/>
                        <a:pt x="58774" y="15841"/>
                      </a:cubicBezTo>
                      <a:cubicBezTo>
                        <a:pt x="82818" y="7920"/>
                        <a:pt x="106862" y="0"/>
                        <a:pt x="133577" y="2640"/>
                      </a:cubicBezTo>
                      <a:cubicBezTo>
                        <a:pt x="154949" y="2640"/>
                        <a:pt x="168307" y="18481"/>
                        <a:pt x="181665" y="31681"/>
                      </a:cubicBezTo>
                      <a:cubicBezTo>
                        <a:pt x="192351" y="39602"/>
                        <a:pt x="187008" y="52802"/>
                        <a:pt x="178993" y="63363"/>
                      </a:cubicBezTo>
                      <a:cubicBezTo>
                        <a:pt x="162964" y="84483"/>
                        <a:pt x="146935" y="105604"/>
                        <a:pt x="130906" y="126725"/>
                      </a:cubicBezTo>
                      <a:cubicBezTo>
                        <a:pt x="125562" y="134646"/>
                        <a:pt x="120219" y="137286"/>
                        <a:pt x="112205" y="129365"/>
                      </a:cubicBezTo>
                      <a:cubicBezTo>
                        <a:pt x="109533" y="126725"/>
                        <a:pt x="101519" y="124085"/>
                        <a:pt x="98847" y="124085"/>
                      </a:cubicBezTo>
                      <a:cubicBezTo>
                        <a:pt x="96176" y="126725"/>
                        <a:pt x="93504" y="132005"/>
                        <a:pt x="93504" y="137286"/>
                      </a:cubicBezTo>
                      <a:cubicBezTo>
                        <a:pt x="90832" y="155766"/>
                        <a:pt x="90832" y="155766"/>
                        <a:pt x="109533" y="153126"/>
                      </a:cubicBezTo>
                      <a:cubicBezTo>
                        <a:pt x="114876" y="150486"/>
                        <a:pt x="122891" y="147846"/>
                        <a:pt x="128234" y="150486"/>
                      </a:cubicBezTo>
                      <a:cubicBezTo>
                        <a:pt x="133577" y="150486"/>
                        <a:pt x="141592" y="153126"/>
                        <a:pt x="141592" y="155766"/>
                      </a:cubicBezTo>
                      <a:cubicBezTo>
                        <a:pt x="144263" y="161047"/>
                        <a:pt x="144263" y="168967"/>
                        <a:pt x="141592" y="174247"/>
                      </a:cubicBezTo>
                      <a:cubicBezTo>
                        <a:pt x="138920" y="179527"/>
                        <a:pt x="133577" y="182167"/>
                        <a:pt x="128234" y="184808"/>
                      </a:cubicBezTo>
                      <a:cubicBezTo>
                        <a:pt x="117548" y="192728"/>
                        <a:pt x="104190" y="198008"/>
                        <a:pt x="98847" y="213849"/>
                      </a:cubicBezTo>
                      <a:cubicBezTo>
                        <a:pt x="106862" y="213849"/>
                        <a:pt x="114876" y="213849"/>
                        <a:pt x="120219" y="213849"/>
                      </a:cubicBezTo>
                      <a:cubicBezTo>
                        <a:pt x="136249" y="213849"/>
                        <a:pt x="149606" y="221769"/>
                        <a:pt x="152278" y="234970"/>
                      </a:cubicBezTo>
                      <a:cubicBezTo>
                        <a:pt x="154949" y="245530"/>
                        <a:pt x="146935" y="256090"/>
                        <a:pt x="136249" y="258731"/>
                      </a:cubicBezTo>
                      <a:cubicBezTo>
                        <a:pt x="114876" y="261371"/>
                        <a:pt x="93504" y="264011"/>
                        <a:pt x="69460" y="266651"/>
                      </a:cubicBezTo>
                      <a:cubicBezTo>
                        <a:pt x="58774" y="269291"/>
                        <a:pt x="50759" y="264011"/>
                        <a:pt x="45416" y="253450"/>
                      </a:cubicBezTo>
                      <a:cubicBezTo>
                        <a:pt x="42745" y="253450"/>
                        <a:pt x="42745" y="250810"/>
                        <a:pt x="40073" y="248170"/>
                      </a:cubicBezTo>
                      <a:cubicBezTo>
                        <a:pt x="29387" y="221769"/>
                        <a:pt x="29387" y="221769"/>
                        <a:pt x="50759" y="203288"/>
                      </a:cubicBezTo>
                      <a:cubicBezTo>
                        <a:pt x="58774" y="198008"/>
                        <a:pt x="64117" y="190088"/>
                        <a:pt x="72132" y="184808"/>
                      </a:cubicBezTo>
                      <a:cubicBezTo>
                        <a:pt x="72132" y="184808"/>
                        <a:pt x="72132" y="182167"/>
                        <a:pt x="72132" y="182167"/>
                      </a:cubicBezTo>
                      <a:cubicBezTo>
                        <a:pt x="66789" y="182167"/>
                        <a:pt x="61445" y="184808"/>
                        <a:pt x="56102" y="187448"/>
                      </a:cubicBezTo>
                      <a:cubicBezTo>
                        <a:pt x="45416" y="190088"/>
                        <a:pt x="34730" y="195368"/>
                        <a:pt x="24044" y="200648"/>
                      </a:cubicBezTo>
                      <a:cubicBezTo>
                        <a:pt x="18701" y="200648"/>
                        <a:pt x="13358" y="200648"/>
                        <a:pt x="8015" y="198008"/>
                      </a:cubicBezTo>
                      <a:cubicBezTo>
                        <a:pt x="0" y="190088"/>
                        <a:pt x="0" y="187448"/>
                        <a:pt x="10686" y="182167"/>
                      </a:cubicBezTo>
                      <a:cubicBezTo>
                        <a:pt x="32059" y="174247"/>
                        <a:pt x="50759" y="166327"/>
                        <a:pt x="69460" y="158406"/>
                      </a:cubicBezTo>
                      <a:cubicBezTo>
                        <a:pt x="72132" y="158406"/>
                        <a:pt x="74803" y="153126"/>
                        <a:pt x="74803" y="150486"/>
                      </a:cubicBezTo>
                      <a:cubicBezTo>
                        <a:pt x="77475" y="145206"/>
                        <a:pt x="77475" y="137286"/>
                        <a:pt x="77475" y="129365"/>
                      </a:cubicBezTo>
                      <a:close/>
                      <a:moveTo>
                        <a:pt x="90832" y="76563"/>
                      </a:moveTo>
                      <a:cubicBezTo>
                        <a:pt x="90832" y="76563"/>
                        <a:pt x="90832" y="76563"/>
                        <a:pt x="88161" y="73923"/>
                      </a:cubicBezTo>
                      <a:cubicBezTo>
                        <a:pt x="82818" y="76563"/>
                        <a:pt x="74803" y="79203"/>
                        <a:pt x="69460" y="84483"/>
                      </a:cubicBezTo>
                      <a:cubicBezTo>
                        <a:pt x="64117" y="84483"/>
                        <a:pt x="58774" y="89764"/>
                        <a:pt x="61445" y="95044"/>
                      </a:cubicBezTo>
                      <a:cubicBezTo>
                        <a:pt x="61445" y="100324"/>
                        <a:pt x="66789" y="105604"/>
                        <a:pt x="69460" y="110885"/>
                      </a:cubicBezTo>
                      <a:cubicBezTo>
                        <a:pt x="72132" y="110885"/>
                        <a:pt x="80146" y="108244"/>
                        <a:pt x="82818" y="105604"/>
                      </a:cubicBezTo>
                      <a:cubicBezTo>
                        <a:pt x="85489" y="97684"/>
                        <a:pt x="88161" y="87124"/>
                        <a:pt x="90832" y="765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>
                <a:xfrm>
                  <a:off x="11893465" y="2009127"/>
                  <a:ext cx="103574" cy="25942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03574" h="259427">
                      <a:moveTo>
                        <a:pt x="79672" y="116477"/>
                      </a:moveTo>
                      <a:cubicBezTo>
                        <a:pt x="84984" y="108536"/>
                        <a:pt x="90295" y="100594"/>
                        <a:pt x="95607" y="90005"/>
                      </a:cubicBezTo>
                      <a:cubicBezTo>
                        <a:pt x="98263" y="105889"/>
                        <a:pt x="103574" y="119125"/>
                        <a:pt x="98263" y="135008"/>
                      </a:cubicBezTo>
                      <a:cubicBezTo>
                        <a:pt x="87640" y="161480"/>
                        <a:pt x="77017" y="190599"/>
                        <a:pt x="66394" y="217072"/>
                      </a:cubicBezTo>
                      <a:cubicBezTo>
                        <a:pt x="61082" y="230308"/>
                        <a:pt x="61082" y="243544"/>
                        <a:pt x="55771" y="259427"/>
                      </a:cubicBezTo>
                      <a:cubicBezTo>
                        <a:pt x="47803" y="256780"/>
                        <a:pt x="39836" y="256780"/>
                        <a:pt x="34525" y="254133"/>
                      </a:cubicBezTo>
                      <a:cubicBezTo>
                        <a:pt x="18590" y="248838"/>
                        <a:pt x="7967" y="235602"/>
                        <a:pt x="13279" y="219719"/>
                      </a:cubicBezTo>
                      <a:cubicBezTo>
                        <a:pt x="18590" y="201188"/>
                        <a:pt x="23902" y="182658"/>
                        <a:pt x="29213" y="164127"/>
                      </a:cubicBezTo>
                      <a:cubicBezTo>
                        <a:pt x="34525" y="148244"/>
                        <a:pt x="37180" y="129714"/>
                        <a:pt x="23902" y="113830"/>
                      </a:cubicBezTo>
                      <a:cubicBezTo>
                        <a:pt x="18590" y="103241"/>
                        <a:pt x="23902" y="100594"/>
                        <a:pt x="31869" y="100594"/>
                      </a:cubicBezTo>
                      <a:cubicBezTo>
                        <a:pt x="45148" y="103241"/>
                        <a:pt x="45148" y="97947"/>
                        <a:pt x="47803" y="87358"/>
                      </a:cubicBezTo>
                      <a:cubicBezTo>
                        <a:pt x="50459" y="68828"/>
                        <a:pt x="55771" y="52944"/>
                        <a:pt x="61082" y="31767"/>
                      </a:cubicBezTo>
                      <a:cubicBezTo>
                        <a:pt x="50459" y="34414"/>
                        <a:pt x="39836" y="39708"/>
                        <a:pt x="29213" y="42355"/>
                      </a:cubicBezTo>
                      <a:cubicBezTo>
                        <a:pt x="21246" y="45003"/>
                        <a:pt x="13279" y="42355"/>
                        <a:pt x="5311" y="42355"/>
                      </a:cubicBezTo>
                      <a:cubicBezTo>
                        <a:pt x="2656" y="39708"/>
                        <a:pt x="0" y="34414"/>
                        <a:pt x="0" y="31767"/>
                      </a:cubicBezTo>
                      <a:cubicBezTo>
                        <a:pt x="2656" y="29119"/>
                        <a:pt x="5311" y="26472"/>
                        <a:pt x="7967" y="26472"/>
                      </a:cubicBezTo>
                      <a:cubicBezTo>
                        <a:pt x="18590" y="21178"/>
                        <a:pt x="31869" y="21178"/>
                        <a:pt x="42492" y="18531"/>
                      </a:cubicBezTo>
                      <a:cubicBezTo>
                        <a:pt x="50459" y="13236"/>
                        <a:pt x="58426" y="7942"/>
                        <a:pt x="69049" y="5294"/>
                      </a:cubicBezTo>
                      <a:cubicBezTo>
                        <a:pt x="74361" y="2647"/>
                        <a:pt x="84984" y="0"/>
                        <a:pt x="84984" y="2647"/>
                      </a:cubicBezTo>
                      <a:cubicBezTo>
                        <a:pt x="90295" y="7942"/>
                        <a:pt x="92951" y="15883"/>
                        <a:pt x="92951" y="23825"/>
                      </a:cubicBezTo>
                      <a:cubicBezTo>
                        <a:pt x="95607" y="23825"/>
                        <a:pt x="92951" y="26472"/>
                        <a:pt x="90295" y="29119"/>
                      </a:cubicBezTo>
                      <a:cubicBezTo>
                        <a:pt x="71705" y="50297"/>
                        <a:pt x="74361" y="76769"/>
                        <a:pt x="71705" y="100594"/>
                      </a:cubicBezTo>
                      <a:cubicBezTo>
                        <a:pt x="71705" y="105889"/>
                        <a:pt x="74361" y="111183"/>
                        <a:pt x="74361" y="116477"/>
                      </a:cubicBezTo>
                      <a:cubicBezTo>
                        <a:pt x="77017" y="116477"/>
                        <a:pt x="77017" y="116477"/>
                        <a:pt x="79672" y="1164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sz="1800" b="0" i="0" u="none" strike="noStrike" kern="1200" spc="0" baseline="0">
                    <a:solidFill>
                      <a:srgbClr val="000000"/>
                    </a:solidFill>
                    <a:latin typeface="Century Gothic"/>
                    <a:ea typeface="微软雅黑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" name="PA-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任意多边形: 形状 19"/>
          <p:cNvSpPr/>
          <p:nvPr/>
        </p:nvSpPr>
        <p:spPr>
          <a:xfrm flipH="1" flipV="1">
            <a:off x="4442085" y="3759199"/>
            <a:ext cx="3307830" cy="2335892"/>
          </a:xfrm>
          <a:custGeom>
            <a:avLst/>
            <a:gdLst/>
            <a:ahLst/>
            <a:cxnLst/>
            <a:rect l="l" t="t" r="r" b="b"/>
            <a:pathLst>
              <a:path w="3307830" h="2335892">
                <a:moveTo>
                  <a:pt x="0" y="2335892"/>
                </a:moveTo>
                <a:lnTo>
                  <a:pt x="0" y="1702652"/>
                </a:lnTo>
                <a:lnTo>
                  <a:pt x="0" y="1680279"/>
                </a:lnTo>
                <a:lnTo>
                  <a:pt x="0" y="0"/>
                </a:lnTo>
                <a:lnTo>
                  <a:pt x="1658752" y="1210580"/>
                </a:lnTo>
                <a:lnTo>
                  <a:pt x="3307830" y="0"/>
                </a:lnTo>
                <a:lnTo>
                  <a:pt x="3307830" y="1680279"/>
                </a:lnTo>
                <a:lnTo>
                  <a:pt x="3307830" y="1702652"/>
                </a:lnTo>
                <a:lnTo>
                  <a:pt x="3307830" y="2335892"/>
                </a:lnTo>
              </a:path>
            </a:pathLst>
          </a:custGeom>
          <a:noFill/>
          <a:ln w="57150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11" name="矩形 3"/>
          <p:cNvSpPr/>
          <p:nvPr/>
        </p:nvSpPr>
        <p:spPr>
          <a:xfrm>
            <a:off x="4442085" y="1015093"/>
            <a:ext cx="3307830" cy="1428368"/>
          </a:xfrm>
          <a:custGeom>
            <a:avLst/>
            <a:gdLst/>
            <a:ahLst/>
            <a:cxnLst/>
            <a:rect l="l" t="t" r="r" b="b"/>
            <a:pathLst>
              <a:path w="3307830" h="1428368">
                <a:moveTo>
                  <a:pt x="0" y="1428368"/>
                </a:moveTo>
                <a:lnTo>
                  <a:pt x="0" y="0"/>
                </a:lnTo>
                <a:lnTo>
                  <a:pt x="3307830" y="0"/>
                </a:lnTo>
                <a:lnTo>
                  <a:pt x="3307830" y="1428368"/>
                </a:lnTo>
              </a:path>
            </a:pathLst>
          </a:custGeom>
          <a:noFill/>
          <a:ln w="57150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numCol="1" spcCol="0" anchor="ctr" anchorCtr="0"/>
          <a:lstStyle/>
          <a:p>
            <a:pPr algn="ctr">
              <a:lnSpc>
                <a:spcPct val="13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  <a:prstDash val="solid"/>
            <a:miter/>
          </a:ln>
        </p:spPr>
      </p:cxnSp>
      <p:sp>
        <p:nvSpPr>
          <p:cNvPr id="24" name="矩形 23"/>
          <p:cNvSpPr/>
          <p:nvPr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fld id="{98EB74EB-C929-4A7F-B311-D84047A0D714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 lang="zh-CN" sz="2800" b="1" baseline="0"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  <a:prstDash val="solid"/>
            <a:miter/>
          </a:ln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>
              <a:solidFill>
                <a:schemeClr val="lt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  <a:prstDash val="solid"/>
            <a:miter/>
          </a:ln>
        </p:spPr>
      </p:cxnSp>
      <p:cxnSp>
        <p:nvCxnSpPr>
          <p:cNvPr id="58" name="直接连接符 57"/>
          <p:cNvCxnSpPr/>
          <p:nvPr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  <a:prstDash val="solid"/>
            <a:miter/>
          </a:ln>
        </p:spPr>
      </p:cxnSp>
      <p:grpSp>
        <p:nvGrpSpPr>
          <p:cNvPr id="84" name="组合 83"/>
          <p:cNvGrpSpPr/>
          <p:nvPr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>
              <a:xfrm>
                <a:off x="3797881" y="1143043"/>
                <a:ext cx="576140" cy="649652"/>
              </a:xfrm>
              <a:custGeom>
                <a:avLst/>
                <a:gdLst/>
                <a:ahLst/>
                <a:cxnLst/>
                <a:rect l="0" t="0" r="r" b="b"/>
                <a:pathLst>
                  <a:path w="576140" h="649652">
                    <a:moveTo>
                      <a:pt x="129055" y="150975"/>
                    </a:moveTo>
                    <a:cubicBezTo>
                      <a:pt x="161319" y="132675"/>
                      <a:pt x="188974" y="114375"/>
                      <a:pt x="188974" y="73200"/>
                    </a:cubicBezTo>
                    <a:cubicBezTo>
                      <a:pt x="188974" y="59475"/>
                      <a:pt x="198192" y="41175"/>
                      <a:pt x="202801" y="27450"/>
                    </a:cubicBezTo>
                    <a:cubicBezTo>
                      <a:pt x="207410" y="22875"/>
                      <a:pt x="221238" y="13725"/>
                      <a:pt x="225847" y="13725"/>
                    </a:cubicBezTo>
                    <a:cubicBezTo>
                      <a:pt x="248892" y="18300"/>
                      <a:pt x="271938" y="41175"/>
                      <a:pt x="271938" y="68625"/>
                    </a:cubicBezTo>
                    <a:cubicBezTo>
                      <a:pt x="271938" y="82350"/>
                      <a:pt x="276547" y="86925"/>
                      <a:pt x="285765" y="91500"/>
                    </a:cubicBezTo>
                    <a:cubicBezTo>
                      <a:pt x="299593" y="100650"/>
                      <a:pt x="313420" y="114375"/>
                      <a:pt x="318029" y="128100"/>
                    </a:cubicBezTo>
                    <a:cubicBezTo>
                      <a:pt x="327248" y="146400"/>
                      <a:pt x="313420" y="155550"/>
                      <a:pt x="294984" y="150975"/>
                    </a:cubicBezTo>
                    <a:cubicBezTo>
                      <a:pt x="285765" y="146400"/>
                      <a:pt x="276547" y="141825"/>
                      <a:pt x="262720" y="137250"/>
                    </a:cubicBezTo>
                    <a:cubicBezTo>
                      <a:pt x="244283" y="128100"/>
                      <a:pt x="235065" y="132675"/>
                      <a:pt x="230456" y="155550"/>
                    </a:cubicBezTo>
                    <a:cubicBezTo>
                      <a:pt x="221238" y="205876"/>
                      <a:pt x="212020" y="256201"/>
                      <a:pt x="239674" y="301951"/>
                    </a:cubicBezTo>
                    <a:cubicBezTo>
                      <a:pt x="248892" y="292801"/>
                      <a:pt x="258111" y="283651"/>
                      <a:pt x="267329" y="265351"/>
                    </a:cubicBezTo>
                    <a:cubicBezTo>
                      <a:pt x="281156" y="283651"/>
                      <a:pt x="290375" y="297376"/>
                      <a:pt x="299593" y="315676"/>
                    </a:cubicBezTo>
                    <a:cubicBezTo>
                      <a:pt x="313420" y="301951"/>
                      <a:pt x="331857" y="283651"/>
                      <a:pt x="345684" y="269926"/>
                    </a:cubicBezTo>
                    <a:cubicBezTo>
                      <a:pt x="350293" y="265351"/>
                      <a:pt x="345684" y="256201"/>
                      <a:pt x="345684" y="251626"/>
                    </a:cubicBezTo>
                    <a:cubicBezTo>
                      <a:pt x="341075" y="242476"/>
                      <a:pt x="327248" y="233326"/>
                      <a:pt x="327248" y="228751"/>
                    </a:cubicBezTo>
                    <a:cubicBezTo>
                      <a:pt x="331857" y="215026"/>
                      <a:pt x="345684" y="210451"/>
                      <a:pt x="359511" y="215026"/>
                    </a:cubicBezTo>
                    <a:cubicBezTo>
                      <a:pt x="364120" y="215026"/>
                      <a:pt x="368730" y="215026"/>
                      <a:pt x="373339" y="215026"/>
                    </a:cubicBezTo>
                    <a:cubicBezTo>
                      <a:pt x="373339" y="201301"/>
                      <a:pt x="377948" y="183001"/>
                      <a:pt x="382557" y="160125"/>
                    </a:cubicBezTo>
                    <a:cubicBezTo>
                      <a:pt x="350293" y="173851"/>
                      <a:pt x="327248" y="183001"/>
                      <a:pt x="299593" y="192151"/>
                    </a:cubicBezTo>
                    <a:cubicBezTo>
                      <a:pt x="281156" y="201301"/>
                      <a:pt x="276547" y="201301"/>
                      <a:pt x="262720" y="183001"/>
                    </a:cubicBezTo>
                    <a:cubicBezTo>
                      <a:pt x="271938" y="178426"/>
                      <a:pt x="281156" y="173851"/>
                      <a:pt x="290375" y="169276"/>
                    </a:cubicBezTo>
                    <a:cubicBezTo>
                      <a:pt x="318029" y="160125"/>
                      <a:pt x="345684" y="150975"/>
                      <a:pt x="373339" y="137250"/>
                    </a:cubicBezTo>
                    <a:cubicBezTo>
                      <a:pt x="382557" y="137250"/>
                      <a:pt x="387166" y="128100"/>
                      <a:pt x="391775" y="123525"/>
                    </a:cubicBezTo>
                    <a:cubicBezTo>
                      <a:pt x="400993" y="96075"/>
                      <a:pt x="405603" y="64050"/>
                      <a:pt x="414821" y="36600"/>
                    </a:cubicBezTo>
                    <a:cubicBezTo>
                      <a:pt x="414821" y="27450"/>
                      <a:pt x="424039" y="13725"/>
                      <a:pt x="428648" y="9150"/>
                    </a:cubicBezTo>
                    <a:cubicBezTo>
                      <a:pt x="433257" y="0"/>
                      <a:pt x="442476" y="0"/>
                      <a:pt x="451694" y="0"/>
                    </a:cubicBezTo>
                    <a:cubicBezTo>
                      <a:pt x="451694" y="4575"/>
                      <a:pt x="456303" y="18300"/>
                      <a:pt x="456303" y="22875"/>
                    </a:cubicBezTo>
                    <a:cubicBezTo>
                      <a:pt x="428648" y="54900"/>
                      <a:pt x="433257" y="91500"/>
                      <a:pt x="424039" y="128100"/>
                    </a:cubicBezTo>
                    <a:cubicBezTo>
                      <a:pt x="451694" y="141825"/>
                      <a:pt x="483958" y="114375"/>
                      <a:pt x="511612" y="137250"/>
                    </a:cubicBezTo>
                    <a:cubicBezTo>
                      <a:pt x="502394" y="150975"/>
                      <a:pt x="493176" y="164701"/>
                      <a:pt x="474739" y="160125"/>
                    </a:cubicBezTo>
                    <a:cubicBezTo>
                      <a:pt x="474739" y="155550"/>
                      <a:pt x="470130" y="155550"/>
                      <a:pt x="470130" y="155550"/>
                    </a:cubicBezTo>
                    <a:cubicBezTo>
                      <a:pt x="424039" y="155550"/>
                      <a:pt x="405603" y="178426"/>
                      <a:pt x="414821" y="224176"/>
                    </a:cubicBezTo>
                    <a:cubicBezTo>
                      <a:pt x="419430" y="237901"/>
                      <a:pt x="428648" y="251626"/>
                      <a:pt x="437866" y="269926"/>
                    </a:cubicBezTo>
                    <a:cubicBezTo>
                      <a:pt x="456303" y="269926"/>
                      <a:pt x="479348" y="265351"/>
                      <a:pt x="502394" y="260776"/>
                    </a:cubicBezTo>
                    <a:cubicBezTo>
                      <a:pt x="525440" y="256201"/>
                      <a:pt x="548485" y="265351"/>
                      <a:pt x="566922" y="279076"/>
                    </a:cubicBezTo>
                    <a:cubicBezTo>
                      <a:pt x="576140" y="288226"/>
                      <a:pt x="576140" y="301951"/>
                      <a:pt x="562313" y="306526"/>
                    </a:cubicBezTo>
                    <a:cubicBezTo>
                      <a:pt x="543876" y="315676"/>
                      <a:pt x="525440" y="324826"/>
                      <a:pt x="507003" y="324826"/>
                    </a:cubicBezTo>
                    <a:cubicBezTo>
                      <a:pt x="474739" y="320251"/>
                      <a:pt x="456303" y="343126"/>
                      <a:pt x="437866" y="361426"/>
                    </a:cubicBezTo>
                    <a:cubicBezTo>
                      <a:pt x="451694" y="366001"/>
                      <a:pt x="470130" y="366001"/>
                      <a:pt x="479348" y="375151"/>
                    </a:cubicBezTo>
                    <a:cubicBezTo>
                      <a:pt x="488567" y="379726"/>
                      <a:pt x="497785" y="393451"/>
                      <a:pt x="502394" y="402601"/>
                    </a:cubicBezTo>
                    <a:cubicBezTo>
                      <a:pt x="507003" y="475801"/>
                      <a:pt x="511612" y="544427"/>
                      <a:pt x="516221" y="613052"/>
                    </a:cubicBezTo>
                    <a:cubicBezTo>
                      <a:pt x="516221" y="626777"/>
                      <a:pt x="507003" y="640502"/>
                      <a:pt x="507003" y="649652"/>
                    </a:cubicBezTo>
                    <a:cubicBezTo>
                      <a:pt x="493176" y="645077"/>
                      <a:pt x="479348" y="645077"/>
                      <a:pt x="470130" y="640502"/>
                    </a:cubicBezTo>
                    <a:cubicBezTo>
                      <a:pt x="447085" y="622202"/>
                      <a:pt x="428648" y="599327"/>
                      <a:pt x="414821" y="581027"/>
                    </a:cubicBezTo>
                    <a:cubicBezTo>
                      <a:pt x="410212" y="576452"/>
                      <a:pt x="410212" y="567302"/>
                      <a:pt x="410212" y="562727"/>
                    </a:cubicBezTo>
                    <a:cubicBezTo>
                      <a:pt x="424039" y="571877"/>
                      <a:pt x="442476" y="581027"/>
                      <a:pt x="460912" y="594752"/>
                    </a:cubicBezTo>
                    <a:cubicBezTo>
                      <a:pt x="460912" y="590177"/>
                      <a:pt x="465521" y="590177"/>
                      <a:pt x="465521" y="585602"/>
                    </a:cubicBezTo>
                    <a:cubicBezTo>
                      <a:pt x="465521" y="553577"/>
                      <a:pt x="465521" y="516977"/>
                      <a:pt x="465521" y="480376"/>
                    </a:cubicBezTo>
                    <a:cubicBezTo>
                      <a:pt x="465521" y="462076"/>
                      <a:pt x="465521" y="439201"/>
                      <a:pt x="465521" y="420901"/>
                    </a:cubicBezTo>
                    <a:cubicBezTo>
                      <a:pt x="456303" y="388876"/>
                      <a:pt x="442476" y="384301"/>
                      <a:pt x="414821" y="411751"/>
                    </a:cubicBezTo>
                    <a:cubicBezTo>
                      <a:pt x="424039" y="425476"/>
                      <a:pt x="447085" y="425476"/>
                      <a:pt x="447085" y="452926"/>
                    </a:cubicBezTo>
                    <a:cubicBezTo>
                      <a:pt x="433257" y="448351"/>
                      <a:pt x="419430" y="443776"/>
                      <a:pt x="405603" y="439201"/>
                    </a:cubicBezTo>
                    <a:cubicBezTo>
                      <a:pt x="387166" y="457501"/>
                      <a:pt x="387166" y="462076"/>
                      <a:pt x="414821" y="471226"/>
                    </a:cubicBezTo>
                    <a:cubicBezTo>
                      <a:pt x="437866" y="484951"/>
                      <a:pt x="451694" y="507827"/>
                      <a:pt x="442476" y="512402"/>
                    </a:cubicBezTo>
                    <a:cubicBezTo>
                      <a:pt x="424039" y="526127"/>
                      <a:pt x="410212" y="512402"/>
                      <a:pt x="396384" y="503252"/>
                    </a:cubicBezTo>
                    <a:cubicBezTo>
                      <a:pt x="391775" y="503252"/>
                      <a:pt x="387166" y="498677"/>
                      <a:pt x="382557" y="494102"/>
                    </a:cubicBezTo>
                    <a:cubicBezTo>
                      <a:pt x="377948" y="512402"/>
                      <a:pt x="377948" y="530702"/>
                      <a:pt x="373339" y="549002"/>
                    </a:cubicBezTo>
                    <a:cubicBezTo>
                      <a:pt x="341075" y="539852"/>
                      <a:pt x="331857" y="521552"/>
                      <a:pt x="336466" y="494102"/>
                    </a:cubicBezTo>
                    <a:cubicBezTo>
                      <a:pt x="350293" y="434626"/>
                      <a:pt x="373339" y="379726"/>
                      <a:pt x="405603" y="324826"/>
                    </a:cubicBezTo>
                    <a:cubicBezTo>
                      <a:pt x="387166" y="338551"/>
                      <a:pt x="368730" y="347701"/>
                      <a:pt x="350293" y="356851"/>
                    </a:cubicBezTo>
                    <a:cubicBezTo>
                      <a:pt x="327248" y="370576"/>
                      <a:pt x="299593" y="384301"/>
                      <a:pt x="276547" y="398026"/>
                    </a:cubicBezTo>
                    <a:cubicBezTo>
                      <a:pt x="276547" y="398026"/>
                      <a:pt x="276547" y="398026"/>
                      <a:pt x="271938" y="398026"/>
                    </a:cubicBezTo>
                    <a:cubicBezTo>
                      <a:pt x="262720" y="402601"/>
                      <a:pt x="248892" y="402601"/>
                      <a:pt x="244283" y="407176"/>
                    </a:cubicBezTo>
                    <a:cubicBezTo>
                      <a:pt x="235065" y="425476"/>
                      <a:pt x="225847" y="443776"/>
                      <a:pt x="225847" y="462076"/>
                    </a:cubicBezTo>
                    <a:cubicBezTo>
                      <a:pt x="225847" y="503252"/>
                      <a:pt x="230456" y="544427"/>
                      <a:pt x="235065" y="585602"/>
                    </a:cubicBezTo>
                    <a:cubicBezTo>
                      <a:pt x="235065" y="599327"/>
                      <a:pt x="235065" y="613052"/>
                      <a:pt x="235065" y="626777"/>
                    </a:cubicBezTo>
                    <a:cubicBezTo>
                      <a:pt x="221238" y="622202"/>
                      <a:pt x="207410" y="622202"/>
                      <a:pt x="198192" y="613052"/>
                    </a:cubicBezTo>
                    <a:cubicBezTo>
                      <a:pt x="184365" y="603902"/>
                      <a:pt x="170537" y="594752"/>
                      <a:pt x="175147" y="571877"/>
                    </a:cubicBezTo>
                    <a:cubicBezTo>
                      <a:pt x="184365" y="544427"/>
                      <a:pt x="179756" y="516977"/>
                      <a:pt x="179756" y="489527"/>
                    </a:cubicBezTo>
                    <a:cubicBezTo>
                      <a:pt x="175147" y="489527"/>
                      <a:pt x="175147" y="489527"/>
                      <a:pt x="170537" y="484951"/>
                    </a:cubicBezTo>
                    <a:cubicBezTo>
                      <a:pt x="165928" y="498677"/>
                      <a:pt x="156710" y="507827"/>
                      <a:pt x="152101" y="521552"/>
                    </a:cubicBezTo>
                    <a:cubicBezTo>
                      <a:pt x="138274" y="549002"/>
                      <a:pt x="115228" y="558152"/>
                      <a:pt x="96792" y="549002"/>
                    </a:cubicBezTo>
                    <a:cubicBezTo>
                      <a:pt x="73746" y="539852"/>
                      <a:pt x="69137" y="516977"/>
                      <a:pt x="78355" y="494102"/>
                    </a:cubicBezTo>
                    <a:cubicBezTo>
                      <a:pt x="92182" y="452926"/>
                      <a:pt x="106010" y="416326"/>
                      <a:pt x="119837" y="370576"/>
                    </a:cubicBezTo>
                    <a:cubicBezTo>
                      <a:pt x="87573" y="411751"/>
                      <a:pt x="55309" y="388876"/>
                      <a:pt x="23046" y="370576"/>
                    </a:cubicBezTo>
                    <a:cubicBezTo>
                      <a:pt x="0" y="361426"/>
                      <a:pt x="0" y="347701"/>
                      <a:pt x="23046" y="333976"/>
                    </a:cubicBezTo>
                    <a:cubicBezTo>
                      <a:pt x="69137" y="311101"/>
                      <a:pt x="115228" y="283651"/>
                      <a:pt x="156710" y="256201"/>
                    </a:cubicBezTo>
                    <a:cubicBezTo>
                      <a:pt x="161319" y="251626"/>
                      <a:pt x="170537" y="247051"/>
                      <a:pt x="170537" y="237901"/>
                    </a:cubicBezTo>
                    <a:cubicBezTo>
                      <a:pt x="175147" y="210451"/>
                      <a:pt x="175147" y="178426"/>
                      <a:pt x="175147" y="150975"/>
                    </a:cubicBezTo>
                    <a:cubicBezTo>
                      <a:pt x="175147" y="146400"/>
                      <a:pt x="175147" y="146400"/>
                      <a:pt x="170537" y="146400"/>
                    </a:cubicBezTo>
                    <a:cubicBezTo>
                      <a:pt x="147492" y="183001"/>
                      <a:pt x="124446" y="219601"/>
                      <a:pt x="101401" y="251626"/>
                    </a:cubicBezTo>
                    <a:cubicBezTo>
                      <a:pt x="101401" y="256201"/>
                      <a:pt x="101401" y="256201"/>
                      <a:pt x="106010" y="260776"/>
                    </a:cubicBezTo>
                    <a:cubicBezTo>
                      <a:pt x="92182" y="256201"/>
                      <a:pt x="78355" y="256201"/>
                      <a:pt x="64528" y="251626"/>
                    </a:cubicBezTo>
                    <a:cubicBezTo>
                      <a:pt x="41482" y="242476"/>
                      <a:pt x="32264" y="224176"/>
                      <a:pt x="41482" y="201301"/>
                    </a:cubicBezTo>
                    <a:cubicBezTo>
                      <a:pt x="46091" y="192151"/>
                      <a:pt x="46091" y="178426"/>
                      <a:pt x="50700" y="164701"/>
                    </a:cubicBezTo>
                    <a:cubicBezTo>
                      <a:pt x="59919" y="128100"/>
                      <a:pt x="82964" y="105225"/>
                      <a:pt x="119837" y="91500"/>
                    </a:cubicBezTo>
                    <a:cubicBezTo>
                      <a:pt x="124446" y="86925"/>
                      <a:pt x="138274" y="91500"/>
                      <a:pt x="147492" y="100650"/>
                    </a:cubicBezTo>
                    <a:cubicBezTo>
                      <a:pt x="156710" y="105225"/>
                      <a:pt x="147492" y="114375"/>
                      <a:pt x="142883" y="123525"/>
                    </a:cubicBezTo>
                    <a:cubicBezTo>
                      <a:pt x="133664" y="128100"/>
                      <a:pt x="133664" y="141825"/>
                      <a:pt x="129055" y="150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/>
              <a:lstStyle/>
              <a:p>
                <a:endParaRPr lang="zh-CN"/>
              </a:p>
            </p:txBody>
          </p:sp>
          <p:sp>
            <p:nvSpPr>
              <p:cNvPr id="101" name="Freeform 6"/>
              <p:cNvSpPr/>
              <p:nvPr/>
            </p:nvSpPr>
            <p:spPr>
              <a:xfrm>
                <a:off x="4620305" y="1241947"/>
                <a:ext cx="331666" cy="499206"/>
              </a:xfrm>
              <a:custGeom>
                <a:avLst/>
                <a:gdLst/>
                <a:ahLst/>
                <a:cxnLst/>
                <a:rect l="0" t="0" r="r" b="b"/>
                <a:pathLst>
                  <a:path w="331666" h="499206">
                    <a:moveTo>
                      <a:pt x="152014" y="348070"/>
                    </a:moveTo>
                    <a:cubicBezTo>
                      <a:pt x="170439" y="338910"/>
                      <a:pt x="184259" y="334331"/>
                      <a:pt x="202685" y="334331"/>
                    </a:cubicBezTo>
                    <a:cubicBezTo>
                      <a:pt x="225717" y="329751"/>
                      <a:pt x="248750" y="325171"/>
                      <a:pt x="271782" y="325171"/>
                    </a:cubicBezTo>
                    <a:cubicBezTo>
                      <a:pt x="304027" y="329751"/>
                      <a:pt x="331666" y="389289"/>
                      <a:pt x="317847" y="421348"/>
                    </a:cubicBezTo>
                    <a:cubicBezTo>
                      <a:pt x="313240" y="425928"/>
                      <a:pt x="308634" y="430508"/>
                      <a:pt x="304027" y="430508"/>
                    </a:cubicBezTo>
                    <a:cubicBezTo>
                      <a:pt x="276388" y="435088"/>
                      <a:pt x="248750" y="430508"/>
                      <a:pt x="225717" y="439668"/>
                    </a:cubicBezTo>
                    <a:cubicBezTo>
                      <a:pt x="193472" y="453407"/>
                      <a:pt x="161227" y="467147"/>
                      <a:pt x="128981" y="485466"/>
                    </a:cubicBezTo>
                    <a:cubicBezTo>
                      <a:pt x="110555" y="494626"/>
                      <a:pt x="96736" y="499206"/>
                      <a:pt x="73704" y="485466"/>
                    </a:cubicBezTo>
                    <a:cubicBezTo>
                      <a:pt x="32245" y="457987"/>
                      <a:pt x="13819" y="412188"/>
                      <a:pt x="4606" y="366390"/>
                    </a:cubicBezTo>
                    <a:cubicBezTo>
                      <a:pt x="0" y="357230"/>
                      <a:pt x="4606" y="348070"/>
                      <a:pt x="9213" y="338910"/>
                    </a:cubicBezTo>
                    <a:cubicBezTo>
                      <a:pt x="41458" y="274792"/>
                      <a:pt x="73704" y="206094"/>
                      <a:pt x="105949" y="141976"/>
                    </a:cubicBezTo>
                    <a:cubicBezTo>
                      <a:pt x="105949" y="137396"/>
                      <a:pt x="105949" y="128236"/>
                      <a:pt x="101342" y="119077"/>
                    </a:cubicBezTo>
                    <a:cubicBezTo>
                      <a:pt x="87523" y="105337"/>
                      <a:pt x="69097" y="91597"/>
                      <a:pt x="55278" y="73278"/>
                    </a:cubicBezTo>
                    <a:cubicBezTo>
                      <a:pt x="46065" y="59538"/>
                      <a:pt x="50671" y="50379"/>
                      <a:pt x="69097" y="45799"/>
                    </a:cubicBezTo>
                    <a:cubicBezTo>
                      <a:pt x="96736" y="41219"/>
                      <a:pt x="119768" y="32059"/>
                      <a:pt x="147407" y="22899"/>
                    </a:cubicBezTo>
                    <a:cubicBezTo>
                      <a:pt x="202685" y="0"/>
                      <a:pt x="262569" y="27479"/>
                      <a:pt x="276388" y="82438"/>
                    </a:cubicBezTo>
                    <a:cubicBezTo>
                      <a:pt x="280995" y="96177"/>
                      <a:pt x="276388" y="109917"/>
                      <a:pt x="271782" y="119077"/>
                    </a:cubicBezTo>
                    <a:cubicBezTo>
                      <a:pt x="262569" y="132816"/>
                      <a:pt x="248750" y="151136"/>
                      <a:pt x="239537" y="164875"/>
                    </a:cubicBezTo>
                    <a:cubicBezTo>
                      <a:pt x="211898" y="219834"/>
                      <a:pt x="184259" y="274792"/>
                      <a:pt x="156620" y="329751"/>
                    </a:cubicBezTo>
                    <a:cubicBezTo>
                      <a:pt x="156620" y="329751"/>
                      <a:pt x="156620" y="338910"/>
                      <a:pt x="152014" y="3480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/>
              <a:lstStyle/>
              <a:p>
                <a:endParaRPr lang="zh-CN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>
                <a:xfrm>
                  <a:off x="5548313" y="2084388"/>
                  <a:ext cx="547688" cy="4460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547688" h="446088">
                      <a:moveTo>
                        <a:pt x="432160" y="246411"/>
                      </a:moveTo>
                      <a:cubicBezTo>
                        <a:pt x="402208" y="220920"/>
                        <a:pt x="346584" y="220920"/>
                        <a:pt x="316632" y="237914"/>
                      </a:cubicBezTo>
                      <a:cubicBezTo>
                        <a:pt x="312353" y="242162"/>
                        <a:pt x="299517" y="246411"/>
                        <a:pt x="290959" y="242162"/>
                      </a:cubicBezTo>
                      <a:cubicBezTo>
                        <a:pt x="265286" y="237914"/>
                        <a:pt x="243892" y="242162"/>
                        <a:pt x="218219" y="250659"/>
                      </a:cubicBezTo>
                      <a:cubicBezTo>
                        <a:pt x="196825" y="259156"/>
                        <a:pt x="175431" y="267653"/>
                        <a:pt x="154037" y="276150"/>
                      </a:cubicBezTo>
                      <a:cubicBezTo>
                        <a:pt x="136922" y="284647"/>
                        <a:pt x="124086" y="293144"/>
                        <a:pt x="119807" y="310137"/>
                      </a:cubicBezTo>
                      <a:cubicBezTo>
                        <a:pt x="102692" y="348373"/>
                        <a:pt x="85576" y="390858"/>
                        <a:pt x="68461" y="433343"/>
                      </a:cubicBezTo>
                      <a:cubicBezTo>
                        <a:pt x="68461" y="437591"/>
                        <a:pt x="59903" y="446088"/>
                        <a:pt x="55625" y="441840"/>
                      </a:cubicBezTo>
                      <a:cubicBezTo>
                        <a:pt x="38509" y="437591"/>
                        <a:pt x="21394" y="424846"/>
                        <a:pt x="4279" y="416349"/>
                      </a:cubicBezTo>
                      <a:cubicBezTo>
                        <a:pt x="0" y="412100"/>
                        <a:pt x="0" y="403603"/>
                        <a:pt x="0" y="395107"/>
                      </a:cubicBezTo>
                      <a:cubicBezTo>
                        <a:pt x="21394" y="348373"/>
                        <a:pt x="42788" y="301640"/>
                        <a:pt x="64182" y="254907"/>
                      </a:cubicBezTo>
                      <a:cubicBezTo>
                        <a:pt x="64182" y="250659"/>
                        <a:pt x="68461" y="250659"/>
                        <a:pt x="68461" y="246411"/>
                      </a:cubicBezTo>
                      <a:cubicBezTo>
                        <a:pt x="77019" y="237914"/>
                        <a:pt x="81297" y="220920"/>
                        <a:pt x="85576" y="220920"/>
                      </a:cubicBezTo>
                      <a:cubicBezTo>
                        <a:pt x="102692" y="220920"/>
                        <a:pt x="124086" y="220920"/>
                        <a:pt x="136922" y="229417"/>
                      </a:cubicBezTo>
                      <a:cubicBezTo>
                        <a:pt x="149758" y="233665"/>
                        <a:pt x="154037" y="237914"/>
                        <a:pt x="166874" y="233665"/>
                      </a:cubicBezTo>
                      <a:cubicBezTo>
                        <a:pt x="243892" y="212423"/>
                        <a:pt x="282402" y="157193"/>
                        <a:pt x="308075" y="89218"/>
                      </a:cubicBezTo>
                      <a:cubicBezTo>
                        <a:pt x="308075" y="84969"/>
                        <a:pt x="312353" y="76472"/>
                        <a:pt x="316632" y="67975"/>
                      </a:cubicBezTo>
                      <a:cubicBezTo>
                        <a:pt x="316632" y="59478"/>
                        <a:pt x="316632" y="55230"/>
                        <a:pt x="316632" y="46733"/>
                      </a:cubicBezTo>
                      <a:cubicBezTo>
                        <a:pt x="316632" y="46733"/>
                        <a:pt x="308075" y="42485"/>
                        <a:pt x="303796" y="46733"/>
                      </a:cubicBezTo>
                      <a:cubicBezTo>
                        <a:pt x="299517" y="50981"/>
                        <a:pt x="290959" y="55230"/>
                        <a:pt x="290959" y="63727"/>
                      </a:cubicBezTo>
                      <a:cubicBezTo>
                        <a:pt x="286680" y="72224"/>
                        <a:pt x="290959" y="80721"/>
                        <a:pt x="290959" y="89218"/>
                      </a:cubicBezTo>
                      <a:cubicBezTo>
                        <a:pt x="295238" y="118957"/>
                        <a:pt x="290959" y="127454"/>
                        <a:pt x="252450" y="123205"/>
                      </a:cubicBezTo>
                      <a:cubicBezTo>
                        <a:pt x="243892" y="123205"/>
                        <a:pt x="235335" y="118957"/>
                        <a:pt x="226777" y="114708"/>
                      </a:cubicBezTo>
                      <a:cubicBezTo>
                        <a:pt x="218219" y="110460"/>
                        <a:pt x="209662" y="106211"/>
                        <a:pt x="201104" y="101963"/>
                      </a:cubicBezTo>
                      <a:cubicBezTo>
                        <a:pt x="201104" y="114708"/>
                        <a:pt x="201104" y="123205"/>
                        <a:pt x="201104" y="135951"/>
                      </a:cubicBezTo>
                      <a:cubicBezTo>
                        <a:pt x="201104" y="140199"/>
                        <a:pt x="201104" y="140199"/>
                        <a:pt x="201104" y="144448"/>
                      </a:cubicBezTo>
                      <a:cubicBezTo>
                        <a:pt x="201104" y="161441"/>
                        <a:pt x="205383" y="182684"/>
                        <a:pt x="183989" y="191181"/>
                      </a:cubicBezTo>
                      <a:cubicBezTo>
                        <a:pt x="166874" y="195429"/>
                        <a:pt x="145480" y="186932"/>
                        <a:pt x="132643" y="165690"/>
                      </a:cubicBezTo>
                      <a:cubicBezTo>
                        <a:pt x="119807" y="144448"/>
                        <a:pt x="106970" y="123205"/>
                        <a:pt x="124086" y="97715"/>
                      </a:cubicBezTo>
                      <a:cubicBezTo>
                        <a:pt x="132643" y="84969"/>
                        <a:pt x="132643" y="72224"/>
                        <a:pt x="141201" y="59478"/>
                      </a:cubicBezTo>
                      <a:cubicBezTo>
                        <a:pt x="145480" y="50981"/>
                        <a:pt x="149758" y="38236"/>
                        <a:pt x="154037" y="38236"/>
                      </a:cubicBezTo>
                      <a:cubicBezTo>
                        <a:pt x="162595" y="42485"/>
                        <a:pt x="171153" y="46733"/>
                        <a:pt x="179710" y="55230"/>
                      </a:cubicBezTo>
                      <a:cubicBezTo>
                        <a:pt x="179710" y="55230"/>
                        <a:pt x="183989" y="63727"/>
                        <a:pt x="188268" y="67975"/>
                      </a:cubicBezTo>
                      <a:cubicBezTo>
                        <a:pt x="205383" y="55230"/>
                        <a:pt x="222498" y="46733"/>
                        <a:pt x="243892" y="59478"/>
                      </a:cubicBezTo>
                      <a:cubicBezTo>
                        <a:pt x="248171" y="63727"/>
                        <a:pt x="261008" y="55230"/>
                        <a:pt x="265286" y="46733"/>
                      </a:cubicBezTo>
                      <a:cubicBezTo>
                        <a:pt x="295238" y="21242"/>
                        <a:pt x="320911" y="0"/>
                        <a:pt x="359420" y="0"/>
                      </a:cubicBezTo>
                      <a:cubicBezTo>
                        <a:pt x="380814" y="0"/>
                        <a:pt x="397930" y="8497"/>
                        <a:pt x="410766" y="29739"/>
                      </a:cubicBezTo>
                      <a:cubicBezTo>
                        <a:pt x="423602" y="46733"/>
                        <a:pt x="419324" y="63727"/>
                        <a:pt x="410766" y="84969"/>
                      </a:cubicBezTo>
                      <a:cubicBezTo>
                        <a:pt x="389372" y="114708"/>
                        <a:pt x="372257" y="148696"/>
                        <a:pt x="355141" y="182684"/>
                      </a:cubicBezTo>
                      <a:cubicBezTo>
                        <a:pt x="376536" y="182684"/>
                        <a:pt x="389372" y="186932"/>
                        <a:pt x="402208" y="186932"/>
                      </a:cubicBezTo>
                      <a:cubicBezTo>
                        <a:pt x="449275" y="195429"/>
                        <a:pt x="492063" y="212423"/>
                        <a:pt x="522015" y="250659"/>
                      </a:cubicBezTo>
                      <a:cubicBezTo>
                        <a:pt x="547688" y="276150"/>
                        <a:pt x="543409" y="288895"/>
                        <a:pt x="513458" y="310137"/>
                      </a:cubicBezTo>
                      <a:cubicBezTo>
                        <a:pt x="483506" y="327131"/>
                        <a:pt x="449275" y="327131"/>
                        <a:pt x="419324" y="310137"/>
                      </a:cubicBezTo>
                      <a:cubicBezTo>
                        <a:pt x="406487" y="301640"/>
                        <a:pt x="406487" y="293144"/>
                        <a:pt x="415045" y="280398"/>
                      </a:cubicBezTo>
                      <a:cubicBezTo>
                        <a:pt x="419324" y="271901"/>
                        <a:pt x="427881" y="259156"/>
                        <a:pt x="432160" y="2464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108" name="Freeform 8"/>
                <p:cNvSpPr/>
                <p:nvPr/>
              </p:nvSpPr>
              <p:spPr>
                <a:xfrm>
                  <a:off x="5664200" y="2355851"/>
                  <a:ext cx="341313" cy="4079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41313" h="407988">
                      <a:moveTo>
                        <a:pt x="196255" y="123246"/>
                      </a:moveTo>
                      <a:cubicBezTo>
                        <a:pt x="226120" y="127496"/>
                        <a:pt x="251718" y="131746"/>
                        <a:pt x="277317" y="123246"/>
                      </a:cubicBezTo>
                      <a:cubicBezTo>
                        <a:pt x="302915" y="114747"/>
                        <a:pt x="341313" y="144496"/>
                        <a:pt x="337047" y="174245"/>
                      </a:cubicBezTo>
                      <a:cubicBezTo>
                        <a:pt x="337047" y="178495"/>
                        <a:pt x="324247" y="182745"/>
                        <a:pt x="315715" y="182745"/>
                      </a:cubicBezTo>
                      <a:cubicBezTo>
                        <a:pt x="298649" y="182745"/>
                        <a:pt x="277317" y="182745"/>
                        <a:pt x="255985" y="182745"/>
                      </a:cubicBezTo>
                      <a:cubicBezTo>
                        <a:pt x="226120" y="178495"/>
                        <a:pt x="221853" y="186995"/>
                        <a:pt x="221853" y="212494"/>
                      </a:cubicBezTo>
                      <a:cubicBezTo>
                        <a:pt x="217587" y="263492"/>
                        <a:pt x="217587" y="318741"/>
                        <a:pt x="209054" y="369739"/>
                      </a:cubicBezTo>
                      <a:cubicBezTo>
                        <a:pt x="204788" y="403738"/>
                        <a:pt x="191989" y="407988"/>
                        <a:pt x="157857" y="403738"/>
                      </a:cubicBezTo>
                      <a:cubicBezTo>
                        <a:pt x="106660" y="390989"/>
                        <a:pt x="63996" y="348490"/>
                        <a:pt x="89595" y="288992"/>
                      </a:cubicBezTo>
                      <a:cubicBezTo>
                        <a:pt x="89595" y="280492"/>
                        <a:pt x="89595" y="271992"/>
                        <a:pt x="93861" y="263492"/>
                      </a:cubicBezTo>
                      <a:cubicBezTo>
                        <a:pt x="102394" y="276242"/>
                        <a:pt x="115193" y="293241"/>
                        <a:pt x="127992" y="305991"/>
                      </a:cubicBezTo>
                      <a:cubicBezTo>
                        <a:pt x="140792" y="322991"/>
                        <a:pt x="166390" y="318741"/>
                        <a:pt x="170657" y="297491"/>
                      </a:cubicBezTo>
                      <a:cubicBezTo>
                        <a:pt x="174923" y="263492"/>
                        <a:pt x="179189" y="229493"/>
                        <a:pt x="183456" y="195494"/>
                      </a:cubicBezTo>
                      <a:cubicBezTo>
                        <a:pt x="149324" y="191244"/>
                        <a:pt x="127992" y="208244"/>
                        <a:pt x="102394" y="220994"/>
                      </a:cubicBezTo>
                      <a:cubicBezTo>
                        <a:pt x="93861" y="220994"/>
                        <a:pt x="89595" y="229493"/>
                        <a:pt x="81062" y="229493"/>
                      </a:cubicBezTo>
                      <a:cubicBezTo>
                        <a:pt x="59730" y="246493"/>
                        <a:pt x="46931" y="242243"/>
                        <a:pt x="25598" y="229493"/>
                      </a:cubicBezTo>
                      <a:cubicBezTo>
                        <a:pt x="12799" y="216744"/>
                        <a:pt x="0" y="186995"/>
                        <a:pt x="8533" y="169995"/>
                      </a:cubicBezTo>
                      <a:cubicBezTo>
                        <a:pt x="8533" y="165745"/>
                        <a:pt x="21332" y="157245"/>
                        <a:pt x="25598" y="157245"/>
                      </a:cubicBezTo>
                      <a:cubicBezTo>
                        <a:pt x="59730" y="165745"/>
                        <a:pt x="85328" y="148746"/>
                        <a:pt x="119460" y="140246"/>
                      </a:cubicBezTo>
                      <a:cubicBezTo>
                        <a:pt x="123726" y="140246"/>
                        <a:pt x="132259" y="135996"/>
                        <a:pt x="140792" y="135996"/>
                      </a:cubicBezTo>
                      <a:cubicBezTo>
                        <a:pt x="132259" y="114747"/>
                        <a:pt x="132259" y="101997"/>
                        <a:pt x="153591" y="93497"/>
                      </a:cubicBezTo>
                      <a:cubicBezTo>
                        <a:pt x="166390" y="80748"/>
                        <a:pt x="179189" y="63748"/>
                        <a:pt x="196255" y="50999"/>
                      </a:cubicBezTo>
                      <a:cubicBezTo>
                        <a:pt x="191989" y="46749"/>
                        <a:pt x="191989" y="46749"/>
                        <a:pt x="191989" y="42499"/>
                      </a:cubicBezTo>
                      <a:cubicBezTo>
                        <a:pt x="162124" y="55248"/>
                        <a:pt x="136525" y="63748"/>
                        <a:pt x="110927" y="72248"/>
                      </a:cubicBezTo>
                      <a:cubicBezTo>
                        <a:pt x="93861" y="80748"/>
                        <a:pt x="76795" y="93497"/>
                        <a:pt x="63996" y="101997"/>
                      </a:cubicBezTo>
                      <a:cubicBezTo>
                        <a:pt x="46931" y="110497"/>
                        <a:pt x="29865" y="114747"/>
                        <a:pt x="21332" y="93497"/>
                      </a:cubicBezTo>
                      <a:cubicBezTo>
                        <a:pt x="17066" y="84998"/>
                        <a:pt x="12799" y="80748"/>
                        <a:pt x="4266" y="72248"/>
                      </a:cubicBezTo>
                      <a:cubicBezTo>
                        <a:pt x="55463" y="50999"/>
                        <a:pt x="106660" y="25499"/>
                        <a:pt x="153591" y="8500"/>
                      </a:cubicBezTo>
                      <a:cubicBezTo>
                        <a:pt x="179189" y="0"/>
                        <a:pt x="209054" y="0"/>
                        <a:pt x="234653" y="0"/>
                      </a:cubicBezTo>
                      <a:cubicBezTo>
                        <a:pt x="243186" y="0"/>
                        <a:pt x="255985" y="17000"/>
                        <a:pt x="260251" y="25499"/>
                      </a:cubicBezTo>
                      <a:cubicBezTo>
                        <a:pt x="264518" y="33999"/>
                        <a:pt x="260251" y="46749"/>
                        <a:pt x="251718" y="55248"/>
                      </a:cubicBezTo>
                      <a:cubicBezTo>
                        <a:pt x="234653" y="76498"/>
                        <a:pt x="217587" y="97747"/>
                        <a:pt x="196255" y="1232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>
                <a:xfrm>
                  <a:off x="3792874" y="3235325"/>
                  <a:ext cx="152877" cy="24606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52877" h="246063">
                      <a:moveTo>
                        <a:pt x="62719" y="123032"/>
                      </a:moveTo>
                      <a:cubicBezTo>
                        <a:pt x="74479" y="89092"/>
                        <a:pt x="90158" y="59395"/>
                        <a:pt x="105838" y="29697"/>
                      </a:cubicBezTo>
                      <a:cubicBezTo>
                        <a:pt x="109758" y="21212"/>
                        <a:pt x="113678" y="12727"/>
                        <a:pt x="121518" y="4242"/>
                      </a:cubicBezTo>
                      <a:cubicBezTo>
                        <a:pt x="125438" y="12727"/>
                        <a:pt x="129357" y="16970"/>
                        <a:pt x="133277" y="25455"/>
                      </a:cubicBezTo>
                      <a:cubicBezTo>
                        <a:pt x="145037" y="50910"/>
                        <a:pt x="152877" y="80607"/>
                        <a:pt x="137197" y="110304"/>
                      </a:cubicBezTo>
                      <a:cubicBezTo>
                        <a:pt x="117598" y="144244"/>
                        <a:pt x="97998" y="182426"/>
                        <a:pt x="78398" y="220608"/>
                      </a:cubicBezTo>
                      <a:cubicBezTo>
                        <a:pt x="70559" y="237578"/>
                        <a:pt x="47039" y="246063"/>
                        <a:pt x="35279" y="241821"/>
                      </a:cubicBezTo>
                      <a:cubicBezTo>
                        <a:pt x="7840" y="229093"/>
                        <a:pt x="0" y="212123"/>
                        <a:pt x="3920" y="182426"/>
                      </a:cubicBezTo>
                      <a:cubicBezTo>
                        <a:pt x="7840" y="131516"/>
                        <a:pt x="11760" y="76364"/>
                        <a:pt x="15680" y="25455"/>
                      </a:cubicBezTo>
                      <a:cubicBezTo>
                        <a:pt x="15680" y="16970"/>
                        <a:pt x="15680" y="0"/>
                        <a:pt x="31359" y="0"/>
                      </a:cubicBezTo>
                      <a:cubicBezTo>
                        <a:pt x="43119" y="0"/>
                        <a:pt x="58799" y="4242"/>
                        <a:pt x="58799" y="25455"/>
                      </a:cubicBezTo>
                      <a:cubicBezTo>
                        <a:pt x="58799" y="42425"/>
                        <a:pt x="54879" y="63637"/>
                        <a:pt x="54879" y="84849"/>
                      </a:cubicBezTo>
                      <a:cubicBezTo>
                        <a:pt x="54879" y="97577"/>
                        <a:pt x="54879" y="106062"/>
                        <a:pt x="54879" y="118789"/>
                      </a:cubicBezTo>
                      <a:cubicBezTo>
                        <a:pt x="54879" y="118789"/>
                        <a:pt x="58799" y="118789"/>
                        <a:pt x="62719" y="1230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105" name="Freeform 16"/>
                <p:cNvSpPr/>
                <p:nvPr/>
              </p:nvSpPr>
              <p:spPr>
                <a:xfrm>
                  <a:off x="3957518" y="3164747"/>
                  <a:ext cx="166686" cy="34680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66686" h="346804">
                      <a:moveTo>
                        <a:pt x="31919" y="287690"/>
                      </a:moveTo>
                      <a:cubicBezTo>
                        <a:pt x="24826" y="279808"/>
                        <a:pt x="17733" y="271926"/>
                        <a:pt x="10640" y="264044"/>
                      </a:cubicBezTo>
                      <a:cubicBezTo>
                        <a:pt x="3547" y="252221"/>
                        <a:pt x="0" y="240398"/>
                        <a:pt x="10640" y="224634"/>
                      </a:cubicBezTo>
                      <a:cubicBezTo>
                        <a:pt x="31919" y="200989"/>
                        <a:pt x="49651" y="177343"/>
                        <a:pt x="70930" y="149756"/>
                      </a:cubicBezTo>
                      <a:cubicBezTo>
                        <a:pt x="85116" y="126111"/>
                        <a:pt x="99302" y="102465"/>
                        <a:pt x="117035" y="78819"/>
                      </a:cubicBezTo>
                      <a:cubicBezTo>
                        <a:pt x="127674" y="59114"/>
                        <a:pt x="127674" y="35469"/>
                        <a:pt x="117035" y="15764"/>
                      </a:cubicBezTo>
                      <a:cubicBezTo>
                        <a:pt x="113488" y="11823"/>
                        <a:pt x="113488" y="7882"/>
                        <a:pt x="113488" y="3941"/>
                      </a:cubicBezTo>
                      <a:cubicBezTo>
                        <a:pt x="113488" y="3941"/>
                        <a:pt x="117035" y="0"/>
                        <a:pt x="117035" y="0"/>
                      </a:cubicBezTo>
                      <a:cubicBezTo>
                        <a:pt x="127674" y="7882"/>
                        <a:pt x="138314" y="15764"/>
                        <a:pt x="145407" y="23646"/>
                      </a:cubicBezTo>
                      <a:cubicBezTo>
                        <a:pt x="163139" y="43351"/>
                        <a:pt x="166686" y="78819"/>
                        <a:pt x="152500" y="102465"/>
                      </a:cubicBezTo>
                      <a:cubicBezTo>
                        <a:pt x="138314" y="130052"/>
                        <a:pt x="120581" y="157638"/>
                        <a:pt x="102849" y="189166"/>
                      </a:cubicBezTo>
                      <a:cubicBezTo>
                        <a:pt x="102849" y="193107"/>
                        <a:pt x="102849" y="204930"/>
                        <a:pt x="106395" y="204930"/>
                      </a:cubicBezTo>
                      <a:cubicBezTo>
                        <a:pt x="134767" y="224634"/>
                        <a:pt x="134767" y="256162"/>
                        <a:pt x="141860" y="287690"/>
                      </a:cubicBezTo>
                      <a:cubicBezTo>
                        <a:pt x="145407" y="299513"/>
                        <a:pt x="145407" y="315276"/>
                        <a:pt x="145407" y="331040"/>
                      </a:cubicBezTo>
                      <a:cubicBezTo>
                        <a:pt x="145407" y="342863"/>
                        <a:pt x="138314" y="346804"/>
                        <a:pt x="131221" y="338922"/>
                      </a:cubicBezTo>
                      <a:cubicBezTo>
                        <a:pt x="117035" y="327099"/>
                        <a:pt x="109942" y="319217"/>
                        <a:pt x="109942" y="295572"/>
                      </a:cubicBezTo>
                      <a:cubicBezTo>
                        <a:pt x="109942" y="275867"/>
                        <a:pt x="106395" y="256162"/>
                        <a:pt x="99302" y="236457"/>
                      </a:cubicBezTo>
                      <a:cubicBezTo>
                        <a:pt x="95756" y="216753"/>
                        <a:pt x="88663" y="220693"/>
                        <a:pt x="78023" y="232516"/>
                      </a:cubicBezTo>
                      <a:cubicBezTo>
                        <a:pt x="63837" y="252221"/>
                        <a:pt x="49651" y="267985"/>
                        <a:pt x="31919" y="2876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106" name="Freeform 17"/>
                <p:cNvSpPr/>
                <p:nvPr/>
              </p:nvSpPr>
              <p:spPr>
                <a:xfrm>
                  <a:off x="3879593" y="3156423"/>
                  <a:ext cx="109753" cy="6383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09753" h="63837">
                      <a:moveTo>
                        <a:pt x="0" y="0"/>
                      </a:moveTo>
                      <a:cubicBezTo>
                        <a:pt x="33770" y="3360"/>
                        <a:pt x="59098" y="3360"/>
                        <a:pt x="84425" y="3360"/>
                      </a:cubicBezTo>
                      <a:cubicBezTo>
                        <a:pt x="101310" y="3360"/>
                        <a:pt x="109753" y="26879"/>
                        <a:pt x="97089" y="40318"/>
                      </a:cubicBezTo>
                      <a:cubicBezTo>
                        <a:pt x="88647" y="53757"/>
                        <a:pt x="71762" y="63837"/>
                        <a:pt x="50655" y="60477"/>
                      </a:cubicBezTo>
                      <a:cubicBezTo>
                        <a:pt x="33770" y="60477"/>
                        <a:pt x="21106" y="50398"/>
                        <a:pt x="12664" y="36958"/>
                      </a:cubicBezTo>
                      <a:cubicBezTo>
                        <a:pt x="8443" y="26879"/>
                        <a:pt x="4221" y="13439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/>
                <p:nvPr/>
              </p:nvSpPr>
              <p:spPr>
                <a:xfrm>
                  <a:off x="6113463" y="3579813"/>
                  <a:ext cx="252413" cy="42862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52413" h="428625">
                      <a:moveTo>
                        <a:pt x="166849" y="331017"/>
                      </a:moveTo>
                      <a:cubicBezTo>
                        <a:pt x="132624" y="356480"/>
                        <a:pt x="102676" y="377699"/>
                        <a:pt x="72729" y="398918"/>
                      </a:cubicBezTo>
                      <a:cubicBezTo>
                        <a:pt x="59895" y="411650"/>
                        <a:pt x="47060" y="407406"/>
                        <a:pt x="34225" y="398918"/>
                      </a:cubicBezTo>
                      <a:cubicBezTo>
                        <a:pt x="17113" y="381943"/>
                        <a:pt x="0" y="364968"/>
                        <a:pt x="0" y="335261"/>
                      </a:cubicBezTo>
                      <a:cubicBezTo>
                        <a:pt x="25669" y="347993"/>
                        <a:pt x="51338" y="339505"/>
                        <a:pt x="72729" y="309798"/>
                      </a:cubicBezTo>
                      <a:cubicBezTo>
                        <a:pt x="64173" y="305554"/>
                        <a:pt x="55616" y="297067"/>
                        <a:pt x="42782" y="288579"/>
                      </a:cubicBezTo>
                      <a:cubicBezTo>
                        <a:pt x="29947" y="280092"/>
                        <a:pt x="29947" y="267360"/>
                        <a:pt x="34225" y="254629"/>
                      </a:cubicBezTo>
                      <a:cubicBezTo>
                        <a:pt x="47060" y="203703"/>
                        <a:pt x="64173" y="152777"/>
                        <a:pt x="77007" y="97608"/>
                      </a:cubicBezTo>
                      <a:cubicBezTo>
                        <a:pt x="81286" y="84876"/>
                        <a:pt x="85564" y="67901"/>
                        <a:pt x="111233" y="72145"/>
                      </a:cubicBezTo>
                      <a:cubicBezTo>
                        <a:pt x="136902" y="76389"/>
                        <a:pt x="154015" y="89120"/>
                        <a:pt x="154015" y="110339"/>
                      </a:cubicBezTo>
                      <a:cubicBezTo>
                        <a:pt x="154015" y="110339"/>
                        <a:pt x="154015" y="114583"/>
                        <a:pt x="154015" y="114583"/>
                      </a:cubicBezTo>
                      <a:cubicBezTo>
                        <a:pt x="149737" y="140046"/>
                        <a:pt x="162571" y="157021"/>
                        <a:pt x="183962" y="169752"/>
                      </a:cubicBezTo>
                      <a:cubicBezTo>
                        <a:pt x="183962" y="131558"/>
                        <a:pt x="179684" y="93364"/>
                        <a:pt x="179684" y="50926"/>
                      </a:cubicBezTo>
                      <a:cubicBezTo>
                        <a:pt x="128346" y="67901"/>
                        <a:pt x="85564" y="50926"/>
                        <a:pt x="89842" y="21219"/>
                      </a:cubicBezTo>
                      <a:cubicBezTo>
                        <a:pt x="124067" y="12731"/>
                        <a:pt x="154015" y="4244"/>
                        <a:pt x="188240" y="4244"/>
                      </a:cubicBezTo>
                      <a:cubicBezTo>
                        <a:pt x="231022" y="0"/>
                        <a:pt x="252413" y="33950"/>
                        <a:pt x="243857" y="72145"/>
                      </a:cubicBezTo>
                      <a:cubicBezTo>
                        <a:pt x="239578" y="114583"/>
                        <a:pt x="239578" y="161265"/>
                        <a:pt x="239578" y="203703"/>
                      </a:cubicBezTo>
                      <a:cubicBezTo>
                        <a:pt x="239578" y="212191"/>
                        <a:pt x="243857" y="220678"/>
                        <a:pt x="243857" y="233410"/>
                      </a:cubicBezTo>
                      <a:cubicBezTo>
                        <a:pt x="243857" y="246141"/>
                        <a:pt x="239578" y="258873"/>
                        <a:pt x="235300" y="271604"/>
                      </a:cubicBezTo>
                      <a:cubicBezTo>
                        <a:pt x="235300" y="280092"/>
                        <a:pt x="231022" y="288579"/>
                        <a:pt x="231022" y="301311"/>
                      </a:cubicBezTo>
                      <a:cubicBezTo>
                        <a:pt x="226744" y="335261"/>
                        <a:pt x="226744" y="369212"/>
                        <a:pt x="222466" y="403162"/>
                      </a:cubicBezTo>
                      <a:cubicBezTo>
                        <a:pt x="222466" y="411650"/>
                        <a:pt x="218188" y="424381"/>
                        <a:pt x="209631" y="428625"/>
                      </a:cubicBezTo>
                      <a:cubicBezTo>
                        <a:pt x="201075" y="428625"/>
                        <a:pt x="188240" y="424381"/>
                        <a:pt x="183962" y="415894"/>
                      </a:cubicBezTo>
                      <a:cubicBezTo>
                        <a:pt x="166849" y="403162"/>
                        <a:pt x="154015" y="390431"/>
                        <a:pt x="162571" y="364968"/>
                      </a:cubicBezTo>
                      <a:cubicBezTo>
                        <a:pt x="166849" y="356480"/>
                        <a:pt x="166849" y="343749"/>
                        <a:pt x="166849" y="331017"/>
                      </a:cubicBezTo>
                      <a:close/>
                      <a:moveTo>
                        <a:pt x="179684" y="199459"/>
                      </a:moveTo>
                      <a:cubicBezTo>
                        <a:pt x="166849" y="195215"/>
                        <a:pt x="154015" y="190972"/>
                        <a:pt x="136902" y="186728"/>
                      </a:cubicBezTo>
                      <a:cubicBezTo>
                        <a:pt x="132624" y="216434"/>
                        <a:pt x="128346" y="241897"/>
                        <a:pt x="124067" y="271604"/>
                      </a:cubicBezTo>
                      <a:cubicBezTo>
                        <a:pt x="166849" y="258873"/>
                        <a:pt x="179684" y="241897"/>
                        <a:pt x="179684" y="1994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99" name="Freeform 10"/>
                <p:cNvSpPr/>
                <p:nvPr/>
              </p:nvSpPr>
              <p:spPr>
                <a:xfrm>
                  <a:off x="6361113" y="3541713"/>
                  <a:ext cx="236538" cy="5095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36538" h="509588">
                      <a:moveTo>
                        <a:pt x="47308" y="377944"/>
                      </a:moveTo>
                      <a:cubicBezTo>
                        <a:pt x="43007" y="394931"/>
                        <a:pt x="43007" y="407670"/>
                        <a:pt x="43007" y="424657"/>
                      </a:cubicBezTo>
                      <a:cubicBezTo>
                        <a:pt x="38706" y="433150"/>
                        <a:pt x="38706" y="441643"/>
                        <a:pt x="25804" y="441643"/>
                      </a:cubicBezTo>
                      <a:cubicBezTo>
                        <a:pt x="12902" y="441643"/>
                        <a:pt x="0" y="437396"/>
                        <a:pt x="4301" y="420410"/>
                      </a:cubicBezTo>
                      <a:cubicBezTo>
                        <a:pt x="8601" y="399177"/>
                        <a:pt x="8601" y="377944"/>
                        <a:pt x="12902" y="356712"/>
                      </a:cubicBezTo>
                      <a:cubicBezTo>
                        <a:pt x="30105" y="288767"/>
                        <a:pt x="43007" y="225068"/>
                        <a:pt x="60210" y="157123"/>
                      </a:cubicBezTo>
                      <a:cubicBezTo>
                        <a:pt x="68811" y="123150"/>
                        <a:pt x="81713" y="84931"/>
                        <a:pt x="94615" y="46712"/>
                      </a:cubicBezTo>
                      <a:cubicBezTo>
                        <a:pt x="111818" y="55205"/>
                        <a:pt x="116119" y="63699"/>
                        <a:pt x="111818" y="80685"/>
                      </a:cubicBezTo>
                      <a:cubicBezTo>
                        <a:pt x="103217" y="106164"/>
                        <a:pt x="94615" y="135890"/>
                        <a:pt x="86014" y="169863"/>
                      </a:cubicBezTo>
                      <a:cubicBezTo>
                        <a:pt x="98916" y="157123"/>
                        <a:pt x="107517" y="152876"/>
                        <a:pt x="116119" y="148630"/>
                      </a:cubicBezTo>
                      <a:cubicBezTo>
                        <a:pt x="129021" y="140137"/>
                        <a:pt x="146223" y="135890"/>
                        <a:pt x="150524" y="127397"/>
                      </a:cubicBezTo>
                      <a:cubicBezTo>
                        <a:pt x="154825" y="97671"/>
                        <a:pt x="159126" y="67945"/>
                        <a:pt x="141923" y="38219"/>
                      </a:cubicBezTo>
                      <a:cubicBezTo>
                        <a:pt x="141923" y="33973"/>
                        <a:pt x="129021" y="29726"/>
                        <a:pt x="120419" y="33973"/>
                      </a:cubicBezTo>
                      <a:cubicBezTo>
                        <a:pt x="107517" y="38219"/>
                        <a:pt x="94615" y="46712"/>
                        <a:pt x="81713" y="50959"/>
                      </a:cubicBezTo>
                      <a:cubicBezTo>
                        <a:pt x="73112" y="55205"/>
                        <a:pt x="64510" y="63699"/>
                        <a:pt x="51608" y="63699"/>
                      </a:cubicBezTo>
                      <a:cubicBezTo>
                        <a:pt x="47308" y="63699"/>
                        <a:pt x="38706" y="55205"/>
                        <a:pt x="38706" y="46712"/>
                      </a:cubicBezTo>
                      <a:cubicBezTo>
                        <a:pt x="34406" y="46712"/>
                        <a:pt x="43007" y="38219"/>
                        <a:pt x="47308" y="33973"/>
                      </a:cubicBezTo>
                      <a:cubicBezTo>
                        <a:pt x="73112" y="16986"/>
                        <a:pt x="98916" y="0"/>
                        <a:pt x="133321" y="0"/>
                      </a:cubicBezTo>
                      <a:cubicBezTo>
                        <a:pt x="176328" y="4247"/>
                        <a:pt x="197832" y="21233"/>
                        <a:pt x="193531" y="63699"/>
                      </a:cubicBezTo>
                      <a:cubicBezTo>
                        <a:pt x="193531" y="106164"/>
                        <a:pt x="193531" y="152876"/>
                        <a:pt x="189230" y="195342"/>
                      </a:cubicBezTo>
                      <a:cubicBezTo>
                        <a:pt x="189230" y="212328"/>
                        <a:pt x="193531" y="220821"/>
                        <a:pt x="206433" y="229315"/>
                      </a:cubicBezTo>
                      <a:cubicBezTo>
                        <a:pt x="236538" y="254794"/>
                        <a:pt x="236538" y="280273"/>
                        <a:pt x="206433" y="301506"/>
                      </a:cubicBezTo>
                      <a:cubicBezTo>
                        <a:pt x="193531" y="305753"/>
                        <a:pt x="189230" y="314246"/>
                        <a:pt x="189230" y="326986"/>
                      </a:cubicBezTo>
                      <a:cubicBezTo>
                        <a:pt x="193531" y="373698"/>
                        <a:pt x="189230" y="420410"/>
                        <a:pt x="189230" y="467122"/>
                      </a:cubicBezTo>
                      <a:cubicBezTo>
                        <a:pt x="189230" y="475615"/>
                        <a:pt x="193531" y="479862"/>
                        <a:pt x="189230" y="484109"/>
                      </a:cubicBezTo>
                      <a:cubicBezTo>
                        <a:pt x="184930" y="492602"/>
                        <a:pt x="180629" y="509588"/>
                        <a:pt x="176328" y="509588"/>
                      </a:cubicBezTo>
                      <a:cubicBezTo>
                        <a:pt x="163426" y="509588"/>
                        <a:pt x="146223" y="509588"/>
                        <a:pt x="137622" y="501095"/>
                      </a:cubicBezTo>
                      <a:cubicBezTo>
                        <a:pt x="107517" y="462876"/>
                        <a:pt x="81713" y="424657"/>
                        <a:pt x="55909" y="386438"/>
                      </a:cubicBezTo>
                      <a:cubicBezTo>
                        <a:pt x="51608" y="382191"/>
                        <a:pt x="51608" y="382191"/>
                        <a:pt x="51608" y="377944"/>
                      </a:cubicBezTo>
                      <a:cubicBezTo>
                        <a:pt x="47308" y="377944"/>
                        <a:pt x="47308" y="377944"/>
                        <a:pt x="47308" y="377944"/>
                      </a:cubicBezTo>
                      <a:close/>
                      <a:moveTo>
                        <a:pt x="103217" y="322739"/>
                      </a:moveTo>
                      <a:cubicBezTo>
                        <a:pt x="98916" y="318493"/>
                        <a:pt x="98916" y="318493"/>
                        <a:pt x="98916" y="314246"/>
                      </a:cubicBezTo>
                      <a:cubicBezTo>
                        <a:pt x="103217" y="309999"/>
                        <a:pt x="111818" y="305753"/>
                        <a:pt x="116119" y="301506"/>
                      </a:cubicBezTo>
                      <a:cubicBezTo>
                        <a:pt x="124720" y="297260"/>
                        <a:pt x="133321" y="293013"/>
                        <a:pt x="141923" y="284520"/>
                      </a:cubicBezTo>
                      <a:cubicBezTo>
                        <a:pt x="150524" y="280273"/>
                        <a:pt x="150524" y="267534"/>
                        <a:pt x="137622" y="267534"/>
                      </a:cubicBezTo>
                      <a:cubicBezTo>
                        <a:pt x="116119" y="259041"/>
                        <a:pt x="103217" y="246301"/>
                        <a:pt x="94615" y="220821"/>
                      </a:cubicBezTo>
                      <a:cubicBezTo>
                        <a:pt x="73112" y="276027"/>
                        <a:pt x="55909" y="326986"/>
                        <a:pt x="77412" y="377944"/>
                      </a:cubicBezTo>
                      <a:cubicBezTo>
                        <a:pt x="90315" y="411917"/>
                        <a:pt x="116119" y="428903"/>
                        <a:pt x="141923" y="454383"/>
                      </a:cubicBezTo>
                      <a:cubicBezTo>
                        <a:pt x="146223" y="411917"/>
                        <a:pt x="146223" y="369451"/>
                        <a:pt x="150524" y="326986"/>
                      </a:cubicBezTo>
                      <a:cubicBezTo>
                        <a:pt x="150524" y="326986"/>
                        <a:pt x="137622" y="318493"/>
                        <a:pt x="133321" y="318493"/>
                      </a:cubicBezTo>
                      <a:cubicBezTo>
                        <a:pt x="124720" y="318493"/>
                        <a:pt x="111818" y="322739"/>
                        <a:pt x="103217" y="3227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/>
                <p:nvPr/>
              </p:nvSpPr>
              <p:spPr>
                <a:xfrm>
                  <a:off x="6108700" y="2066926"/>
                  <a:ext cx="549275" cy="65563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549275" h="655638">
                      <a:moveTo>
                        <a:pt x="205978" y="310789"/>
                      </a:moveTo>
                      <a:cubicBezTo>
                        <a:pt x="214561" y="315047"/>
                        <a:pt x="223143" y="319304"/>
                        <a:pt x="231725" y="323562"/>
                      </a:cubicBezTo>
                      <a:cubicBezTo>
                        <a:pt x="244599" y="315047"/>
                        <a:pt x="257473" y="306532"/>
                        <a:pt x="270346" y="298017"/>
                      </a:cubicBezTo>
                      <a:cubicBezTo>
                        <a:pt x="248890" y="268216"/>
                        <a:pt x="278929" y="251186"/>
                        <a:pt x="283220" y="225642"/>
                      </a:cubicBezTo>
                      <a:cubicBezTo>
                        <a:pt x="270346" y="225642"/>
                        <a:pt x="253181" y="225642"/>
                        <a:pt x="240308" y="221384"/>
                      </a:cubicBezTo>
                      <a:cubicBezTo>
                        <a:pt x="231725" y="217127"/>
                        <a:pt x="218852" y="208612"/>
                        <a:pt x="210269" y="200097"/>
                      </a:cubicBezTo>
                      <a:cubicBezTo>
                        <a:pt x="210269" y="195840"/>
                        <a:pt x="214561" y="195840"/>
                        <a:pt x="214561" y="195840"/>
                      </a:cubicBezTo>
                      <a:cubicBezTo>
                        <a:pt x="236017" y="191583"/>
                        <a:pt x="253181" y="191583"/>
                        <a:pt x="274638" y="187325"/>
                      </a:cubicBezTo>
                      <a:cubicBezTo>
                        <a:pt x="291802" y="187325"/>
                        <a:pt x="300385" y="178810"/>
                        <a:pt x="304676" y="161781"/>
                      </a:cubicBezTo>
                      <a:cubicBezTo>
                        <a:pt x="321841" y="114950"/>
                        <a:pt x="339006" y="68118"/>
                        <a:pt x="356171" y="25544"/>
                      </a:cubicBezTo>
                      <a:cubicBezTo>
                        <a:pt x="360462" y="12772"/>
                        <a:pt x="360462" y="0"/>
                        <a:pt x="377627" y="8515"/>
                      </a:cubicBezTo>
                      <a:cubicBezTo>
                        <a:pt x="394791" y="17030"/>
                        <a:pt x="403374" y="38317"/>
                        <a:pt x="390500" y="46831"/>
                      </a:cubicBezTo>
                      <a:cubicBezTo>
                        <a:pt x="356171" y="80890"/>
                        <a:pt x="356171" y="127722"/>
                        <a:pt x="343297" y="174553"/>
                      </a:cubicBezTo>
                      <a:cubicBezTo>
                        <a:pt x="364753" y="166038"/>
                        <a:pt x="390500" y="157523"/>
                        <a:pt x="411956" y="153266"/>
                      </a:cubicBezTo>
                      <a:cubicBezTo>
                        <a:pt x="420539" y="149009"/>
                        <a:pt x="433412" y="149009"/>
                        <a:pt x="437704" y="153266"/>
                      </a:cubicBezTo>
                      <a:cubicBezTo>
                        <a:pt x="446286" y="157523"/>
                        <a:pt x="454868" y="166038"/>
                        <a:pt x="454868" y="174553"/>
                      </a:cubicBezTo>
                      <a:cubicBezTo>
                        <a:pt x="454868" y="178810"/>
                        <a:pt x="450577" y="187325"/>
                        <a:pt x="441995" y="187325"/>
                      </a:cubicBezTo>
                      <a:cubicBezTo>
                        <a:pt x="411956" y="195840"/>
                        <a:pt x="381918" y="204355"/>
                        <a:pt x="351879" y="212869"/>
                      </a:cubicBezTo>
                      <a:cubicBezTo>
                        <a:pt x="334714" y="212869"/>
                        <a:pt x="330423" y="217127"/>
                        <a:pt x="326132" y="229899"/>
                      </a:cubicBezTo>
                      <a:cubicBezTo>
                        <a:pt x="317550" y="246929"/>
                        <a:pt x="313258" y="259701"/>
                        <a:pt x="304676" y="276730"/>
                      </a:cubicBezTo>
                      <a:cubicBezTo>
                        <a:pt x="351879" y="268216"/>
                        <a:pt x="394791" y="263958"/>
                        <a:pt x="437704" y="280988"/>
                      </a:cubicBezTo>
                      <a:cubicBezTo>
                        <a:pt x="454868" y="285245"/>
                        <a:pt x="472033" y="293760"/>
                        <a:pt x="472033" y="315047"/>
                      </a:cubicBezTo>
                      <a:cubicBezTo>
                        <a:pt x="476324" y="336334"/>
                        <a:pt x="467742" y="353363"/>
                        <a:pt x="446286" y="361878"/>
                      </a:cubicBezTo>
                      <a:cubicBezTo>
                        <a:pt x="441995" y="361878"/>
                        <a:pt x="437704" y="366136"/>
                        <a:pt x="433412" y="370393"/>
                      </a:cubicBezTo>
                      <a:cubicBezTo>
                        <a:pt x="441995" y="374650"/>
                        <a:pt x="450577" y="374650"/>
                        <a:pt x="454868" y="378908"/>
                      </a:cubicBezTo>
                      <a:cubicBezTo>
                        <a:pt x="472033" y="387422"/>
                        <a:pt x="480616" y="400195"/>
                        <a:pt x="476324" y="417224"/>
                      </a:cubicBezTo>
                      <a:cubicBezTo>
                        <a:pt x="472033" y="434254"/>
                        <a:pt x="459160" y="438511"/>
                        <a:pt x="446286" y="438511"/>
                      </a:cubicBezTo>
                      <a:cubicBezTo>
                        <a:pt x="429121" y="438511"/>
                        <a:pt x="411956" y="442769"/>
                        <a:pt x="394791" y="442769"/>
                      </a:cubicBezTo>
                      <a:cubicBezTo>
                        <a:pt x="369044" y="447026"/>
                        <a:pt x="347588" y="472570"/>
                        <a:pt x="351879" y="498115"/>
                      </a:cubicBezTo>
                      <a:cubicBezTo>
                        <a:pt x="356171" y="498115"/>
                        <a:pt x="364753" y="498115"/>
                        <a:pt x="369044" y="493857"/>
                      </a:cubicBezTo>
                      <a:cubicBezTo>
                        <a:pt x="407665" y="472570"/>
                        <a:pt x="446286" y="464055"/>
                        <a:pt x="489198" y="464055"/>
                      </a:cubicBezTo>
                      <a:cubicBezTo>
                        <a:pt x="506363" y="468313"/>
                        <a:pt x="519237" y="472570"/>
                        <a:pt x="532110" y="476828"/>
                      </a:cubicBezTo>
                      <a:cubicBezTo>
                        <a:pt x="549275" y="485342"/>
                        <a:pt x="549275" y="498115"/>
                        <a:pt x="540693" y="510887"/>
                      </a:cubicBezTo>
                      <a:cubicBezTo>
                        <a:pt x="536401" y="523659"/>
                        <a:pt x="523528" y="523659"/>
                        <a:pt x="514945" y="519402"/>
                      </a:cubicBezTo>
                      <a:cubicBezTo>
                        <a:pt x="476324" y="502372"/>
                        <a:pt x="446286" y="510887"/>
                        <a:pt x="416247" y="523659"/>
                      </a:cubicBezTo>
                      <a:cubicBezTo>
                        <a:pt x="433412" y="553461"/>
                        <a:pt x="454868" y="583262"/>
                        <a:pt x="476324" y="613064"/>
                      </a:cubicBezTo>
                      <a:cubicBezTo>
                        <a:pt x="480616" y="621579"/>
                        <a:pt x="480616" y="638608"/>
                        <a:pt x="476324" y="647123"/>
                      </a:cubicBezTo>
                      <a:cubicBezTo>
                        <a:pt x="476324" y="651381"/>
                        <a:pt x="459160" y="651381"/>
                        <a:pt x="450577" y="651381"/>
                      </a:cubicBezTo>
                      <a:cubicBezTo>
                        <a:pt x="390500" y="638608"/>
                        <a:pt x="330423" y="621579"/>
                        <a:pt x="283220" y="587520"/>
                      </a:cubicBezTo>
                      <a:cubicBezTo>
                        <a:pt x="266055" y="574748"/>
                        <a:pt x="253181" y="561975"/>
                        <a:pt x="236017" y="549203"/>
                      </a:cubicBezTo>
                      <a:cubicBezTo>
                        <a:pt x="231725" y="544946"/>
                        <a:pt x="227434" y="540688"/>
                        <a:pt x="227434" y="536431"/>
                      </a:cubicBezTo>
                      <a:cubicBezTo>
                        <a:pt x="227434" y="527916"/>
                        <a:pt x="227434" y="519402"/>
                        <a:pt x="227434" y="515144"/>
                      </a:cubicBezTo>
                      <a:cubicBezTo>
                        <a:pt x="236017" y="515144"/>
                        <a:pt x="244599" y="515144"/>
                        <a:pt x="248890" y="515144"/>
                      </a:cubicBezTo>
                      <a:cubicBezTo>
                        <a:pt x="253181" y="519402"/>
                        <a:pt x="257473" y="523659"/>
                        <a:pt x="261764" y="532174"/>
                      </a:cubicBezTo>
                      <a:cubicBezTo>
                        <a:pt x="300385" y="570490"/>
                        <a:pt x="343297" y="591777"/>
                        <a:pt x="394791" y="596035"/>
                      </a:cubicBezTo>
                      <a:cubicBezTo>
                        <a:pt x="399083" y="596035"/>
                        <a:pt x="399083" y="596035"/>
                        <a:pt x="403374" y="596035"/>
                      </a:cubicBezTo>
                      <a:cubicBezTo>
                        <a:pt x="394791" y="579005"/>
                        <a:pt x="386209" y="561975"/>
                        <a:pt x="377627" y="544946"/>
                      </a:cubicBezTo>
                      <a:cubicBezTo>
                        <a:pt x="377627" y="544946"/>
                        <a:pt x="369044" y="540688"/>
                        <a:pt x="364753" y="540688"/>
                      </a:cubicBezTo>
                      <a:cubicBezTo>
                        <a:pt x="304676" y="536431"/>
                        <a:pt x="300385" y="527916"/>
                        <a:pt x="304676" y="472570"/>
                      </a:cubicBezTo>
                      <a:cubicBezTo>
                        <a:pt x="304676" y="468313"/>
                        <a:pt x="304676" y="464055"/>
                        <a:pt x="304676" y="459798"/>
                      </a:cubicBezTo>
                      <a:cubicBezTo>
                        <a:pt x="291802" y="464055"/>
                        <a:pt x="278929" y="464055"/>
                        <a:pt x="266055" y="468313"/>
                      </a:cubicBezTo>
                      <a:cubicBezTo>
                        <a:pt x="253181" y="472570"/>
                        <a:pt x="236017" y="476828"/>
                        <a:pt x="223143" y="481085"/>
                      </a:cubicBezTo>
                      <a:cubicBezTo>
                        <a:pt x="205978" y="485342"/>
                        <a:pt x="188813" y="489600"/>
                        <a:pt x="175940" y="472570"/>
                      </a:cubicBezTo>
                      <a:cubicBezTo>
                        <a:pt x="158775" y="455541"/>
                        <a:pt x="158775" y="434254"/>
                        <a:pt x="163066" y="412967"/>
                      </a:cubicBezTo>
                      <a:cubicBezTo>
                        <a:pt x="163066" y="408709"/>
                        <a:pt x="171648" y="408709"/>
                        <a:pt x="180231" y="408709"/>
                      </a:cubicBezTo>
                      <a:cubicBezTo>
                        <a:pt x="193104" y="408709"/>
                        <a:pt x="205978" y="408709"/>
                        <a:pt x="218852" y="412967"/>
                      </a:cubicBezTo>
                      <a:cubicBezTo>
                        <a:pt x="205978" y="383165"/>
                        <a:pt x="197396" y="357621"/>
                        <a:pt x="184522" y="332076"/>
                      </a:cubicBezTo>
                      <a:cubicBezTo>
                        <a:pt x="171648" y="353363"/>
                        <a:pt x="158775" y="374650"/>
                        <a:pt x="145901" y="395937"/>
                      </a:cubicBezTo>
                      <a:cubicBezTo>
                        <a:pt x="141610" y="400195"/>
                        <a:pt x="141610" y="408709"/>
                        <a:pt x="145901" y="417224"/>
                      </a:cubicBezTo>
                      <a:cubicBezTo>
                        <a:pt x="145901" y="425739"/>
                        <a:pt x="150192" y="438511"/>
                        <a:pt x="150192" y="447026"/>
                      </a:cubicBezTo>
                      <a:cubicBezTo>
                        <a:pt x="137319" y="515144"/>
                        <a:pt x="124445" y="579005"/>
                        <a:pt x="115863" y="642866"/>
                      </a:cubicBezTo>
                      <a:cubicBezTo>
                        <a:pt x="111571" y="647123"/>
                        <a:pt x="111571" y="651381"/>
                        <a:pt x="111571" y="655638"/>
                      </a:cubicBezTo>
                      <a:cubicBezTo>
                        <a:pt x="72951" y="651381"/>
                        <a:pt x="60077" y="634351"/>
                        <a:pt x="64368" y="600292"/>
                      </a:cubicBezTo>
                      <a:cubicBezTo>
                        <a:pt x="72951" y="570490"/>
                        <a:pt x="77242" y="536431"/>
                        <a:pt x="85824" y="502372"/>
                      </a:cubicBezTo>
                      <a:cubicBezTo>
                        <a:pt x="64368" y="523659"/>
                        <a:pt x="51495" y="519402"/>
                        <a:pt x="30038" y="502372"/>
                      </a:cubicBezTo>
                      <a:cubicBezTo>
                        <a:pt x="12874" y="485342"/>
                        <a:pt x="0" y="464055"/>
                        <a:pt x="0" y="438511"/>
                      </a:cubicBezTo>
                      <a:cubicBezTo>
                        <a:pt x="0" y="434254"/>
                        <a:pt x="4291" y="429996"/>
                        <a:pt x="4291" y="425739"/>
                      </a:cubicBezTo>
                      <a:cubicBezTo>
                        <a:pt x="30038" y="387422"/>
                        <a:pt x="60077" y="349106"/>
                        <a:pt x="81533" y="306532"/>
                      </a:cubicBezTo>
                      <a:cubicBezTo>
                        <a:pt x="94407" y="285245"/>
                        <a:pt x="102989" y="259701"/>
                        <a:pt x="111571" y="234156"/>
                      </a:cubicBezTo>
                      <a:cubicBezTo>
                        <a:pt x="115863" y="229899"/>
                        <a:pt x="107280" y="225642"/>
                        <a:pt x="107280" y="217127"/>
                      </a:cubicBezTo>
                      <a:cubicBezTo>
                        <a:pt x="77242" y="183068"/>
                        <a:pt x="77242" y="166038"/>
                        <a:pt x="98698" y="127722"/>
                      </a:cubicBezTo>
                      <a:cubicBezTo>
                        <a:pt x="115863" y="97920"/>
                        <a:pt x="137319" y="72376"/>
                        <a:pt x="167357" y="59603"/>
                      </a:cubicBezTo>
                      <a:cubicBezTo>
                        <a:pt x="193104" y="46831"/>
                        <a:pt x="214561" y="51089"/>
                        <a:pt x="227434" y="68118"/>
                      </a:cubicBezTo>
                      <a:cubicBezTo>
                        <a:pt x="240308" y="85148"/>
                        <a:pt x="240308" y="93663"/>
                        <a:pt x="218852" y="102177"/>
                      </a:cubicBezTo>
                      <a:cubicBezTo>
                        <a:pt x="188813" y="110692"/>
                        <a:pt x="175940" y="131979"/>
                        <a:pt x="158775" y="153266"/>
                      </a:cubicBezTo>
                      <a:cubicBezTo>
                        <a:pt x="154484" y="166038"/>
                        <a:pt x="154484" y="178810"/>
                        <a:pt x="167357" y="187325"/>
                      </a:cubicBezTo>
                      <a:cubicBezTo>
                        <a:pt x="175940" y="191583"/>
                        <a:pt x="180231" y="200097"/>
                        <a:pt x="184522" y="204355"/>
                      </a:cubicBezTo>
                      <a:cubicBezTo>
                        <a:pt x="223143" y="246929"/>
                        <a:pt x="231725" y="263958"/>
                        <a:pt x="205978" y="310789"/>
                      </a:cubicBezTo>
                      <a:close/>
                      <a:moveTo>
                        <a:pt x="339006" y="378908"/>
                      </a:moveTo>
                      <a:cubicBezTo>
                        <a:pt x="343297" y="378908"/>
                        <a:pt x="343297" y="383165"/>
                        <a:pt x="347588" y="383165"/>
                      </a:cubicBezTo>
                      <a:cubicBezTo>
                        <a:pt x="364753" y="366136"/>
                        <a:pt x="386209" y="344849"/>
                        <a:pt x="407665" y="323562"/>
                      </a:cubicBezTo>
                      <a:cubicBezTo>
                        <a:pt x="416247" y="310789"/>
                        <a:pt x="407665" y="302275"/>
                        <a:pt x="394791" y="302275"/>
                      </a:cubicBezTo>
                      <a:cubicBezTo>
                        <a:pt x="377627" y="302275"/>
                        <a:pt x="364753" y="302275"/>
                        <a:pt x="347588" y="302275"/>
                      </a:cubicBezTo>
                      <a:cubicBezTo>
                        <a:pt x="347588" y="319304"/>
                        <a:pt x="347588" y="327819"/>
                        <a:pt x="347588" y="340591"/>
                      </a:cubicBezTo>
                      <a:cubicBezTo>
                        <a:pt x="347588" y="353363"/>
                        <a:pt x="343297" y="366136"/>
                        <a:pt x="339006" y="378908"/>
                      </a:cubicBezTo>
                      <a:close/>
                      <a:moveTo>
                        <a:pt x="326132" y="310789"/>
                      </a:moveTo>
                      <a:cubicBezTo>
                        <a:pt x="313258" y="315047"/>
                        <a:pt x="304676" y="319304"/>
                        <a:pt x="296094" y="327819"/>
                      </a:cubicBezTo>
                      <a:cubicBezTo>
                        <a:pt x="291802" y="327819"/>
                        <a:pt x="287511" y="332076"/>
                        <a:pt x="287511" y="336334"/>
                      </a:cubicBezTo>
                      <a:cubicBezTo>
                        <a:pt x="287511" y="357621"/>
                        <a:pt x="291802" y="374650"/>
                        <a:pt x="291802" y="391680"/>
                      </a:cubicBezTo>
                      <a:cubicBezTo>
                        <a:pt x="317550" y="387422"/>
                        <a:pt x="330423" y="353363"/>
                        <a:pt x="326132" y="310789"/>
                      </a:cubicBezTo>
                      <a:close/>
                      <a:moveTo>
                        <a:pt x="270346" y="344849"/>
                      </a:moveTo>
                      <a:cubicBezTo>
                        <a:pt x="236017" y="357621"/>
                        <a:pt x="231725" y="361878"/>
                        <a:pt x="240308" y="374650"/>
                      </a:cubicBezTo>
                      <a:cubicBezTo>
                        <a:pt x="248890" y="400195"/>
                        <a:pt x="257473" y="404452"/>
                        <a:pt x="278929" y="395937"/>
                      </a:cubicBezTo>
                      <a:cubicBezTo>
                        <a:pt x="274638" y="378908"/>
                        <a:pt x="270346" y="361878"/>
                        <a:pt x="270346" y="3448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97" name="Freeform 14"/>
                <p:cNvSpPr/>
                <p:nvPr/>
              </p:nvSpPr>
              <p:spPr>
                <a:xfrm>
                  <a:off x="6259513" y="2578101"/>
                  <a:ext cx="68263" cy="18256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68263" h="182563">
                      <a:moveTo>
                        <a:pt x="38398" y="0"/>
                      </a:moveTo>
                      <a:cubicBezTo>
                        <a:pt x="63997" y="12737"/>
                        <a:pt x="68263" y="25474"/>
                        <a:pt x="63997" y="46702"/>
                      </a:cubicBezTo>
                      <a:cubicBezTo>
                        <a:pt x="51197" y="89159"/>
                        <a:pt x="46931" y="135861"/>
                        <a:pt x="38398" y="182563"/>
                      </a:cubicBezTo>
                      <a:cubicBezTo>
                        <a:pt x="25599" y="174072"/>
                        <a:pt x="17066" y="169826"/>
                        <a:pt x="8533" y="165580"/>
                      </a:cubicBezTo>
                      <a:cubicBezTo>
                        <a:pt x="4266" y="161335"/>
                        <a:pt x="0" y="157089"/>
                        <a:pt x="0" y="148598"/>
                      </a:cubicBezTo>
                      <a:cubicBezTo>
                        <a:pt x="12799" y="101896"/>
                        <a:pt x="25599" y="50948"/>
                        <a:pt x="383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>
                <a:xfrm>
                  <a:off x="6310313" y="2930526"/>
                  <a:ext cx="244475" cy="3175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44475" h="317500">
                      <a:moveTo>
                        <a:pt x="210163" y="313267"/>
                      </a:moveTo>
                      <a:cubicBezTo>
                        <a:pt x="184429" y="317500"/>
                        <a:pt x="175850" y="304800"/>
                        <a:pt x="171561" y="283633"/>
                      </a:cubicBezTo>
                      <a:cubicBezTo>
                        <a:pt x="162983" y="258233"/>
                        <a:pt x="150116" y="228600"/>
                        <a:pt x="141538" y="203200"/>
                      </a:cubicBezTo>
                      <a:cubicBezTo>
                        <a:pt x="137249" y="190500"/>
                        <a:pt x="128671" y="186267"/>
                        <a:pt x="115804" y="194733"/>
                      </a:cubicBezTo>
                      <a:cubicBezTo>
                        <a:pt x="94359" y="215900"/>
                        <a:pt x="68625" y="232833"/>
                        <a:pt x="47179" y="254000"/>
                      </a:cubicBezTo>
                      <a:cubicBezTo>
                        <a:pt x="34312" y="266700"/>
                        <a:pt x="30023" y="262467"/>
                        <a:pt x="21445" y="254000"/>
                      </a:cubicBezTo>
                      <a:cubicBezTo>
                        <a:pt x="0" y="228600"/>
                        <a:pt x="0" y="215900"/>
                        <a:pt x="25734" y="194733"/>
                      </a:cubicBezTo>
                      <a:cubicBezTo>
                        <a:pt x="55757" y="165100"/>
                        <a:pt x="85781" y="139700"/>
                        <a:pt x="115804" y="110067"/>
                      </a:cubicBezTo>
                      <a:cubicBezTo>
                        <a:pt x="137249" y="88900"/>
                        <a:pt x="154405" y="63500"/>
                        <a:pt x="171561" y="42333"/>
                      </a:cubicBezTo>
                      <a:cubicBezTo>
                        <a:pt x="171561" y="38100"/>
                        <a:pt x="175850" y="29633"/>
                        <a:pt x="175850" y="25400"/>
                      </a:cubicBezTo>
                      <a:cubicBezTo>
                        <a:pt x="171561" y="12700"/>
                        <a:pt x="180139" y="0"/>
                        <a:pt x="193007" y="0"/>
                      </a:cubicBezTo>
                      <a:cubicBezTo>
                        <a:pt x="205874" y="0"/>
                        <a:pt x="218741" y="4233"/>
                        <a:pt x="227319" y="12700"/>
                      </a:cubicBezTo>
                      <a:cubicBezTo>
                        <a:pt x="244475" y="25400"/>
                        <a:pt x="244475" y="67733"/>
                        <a:pt x="227319" y="84667"/>
                      </a:cubicBezTo>
                      <a:cubicBezTo>
                        <a:pt x="205874" y="110067"/>
                        <a:pt x="180139" y="135467"/>
                        <a:pt x="158694" y="160867"/>
                      </a:cubicBezTo>
                      <a:cubicBezTo>
                        <a:pt x="188718" y="207433"/>
                        <a:pt x="210163" y="258233"/>
                        <a:pt x="210163" y="313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94" name="Freeform 19"/>
                <p:cNvSpPr/>
                <p:nvPr/>
              </p:nvSpPr>
              <p:spPr>
                <a:xfrm>
                  <a:off x="6186488" y="3009901"/>
                  <a:ext cx="123825" cy="23495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23825" h="234950">
                      <a:moveTo>
                        <a:pt x="51238" y="128155"/>
                      </a:moveTo>
                      <a:cubicBezTo>
                        <a:pt x="64047" y="98252"/>
                        <a:pt x="72587" y="64077"/>
                        <a:pt x="85397" y="29903"/>
                      </a:cubicBezTo>
                      <a:cubicBezTo>
                        <a:pt x="89666" y="21359"/>
                        <a:pt x="89666" y="0"/>
                        <a:pt x="106746" y="4272"/>
                      </a:cubicBezTo>
                      <a:cubicBezTo>
                        <a:pt x="123825" y="8544"/>
                        <a:pt x="115285" y="25631"/>
                        <a:pt x="111016" y="38446"/>
                      </a:cubicBezTo>
                      <a:cubicBezTo>
                        <a:pt x="98206" y="81165"/>
                        <a:pt x="81127" y="123883"/>
                        <a:pt x="68317" y="166601"/>
                      </a:cubicBezTo>
                      <a:cubicBezTo>
                        <a:pt x="64047" y="183688"/>
                        <a:pt x="59778" y="205047"/>
                        <a:pt x="55508" y="222135"/>
                      </a:cubicBezTo>
                      <a:cubicBezTo>
                        <a:pt x="51238" y="234950"/>
                        <a:pt x="42698" y="234950"/>
                        <a:pt x="29889" y="230678"/>
                      </a:cubicBezTo>
                      <a:cubicBezTo>
                        <a:pt x="4270" y="213591"/>
                        <a:pt x="0" y="209319"/>
                        <a:pt x="8540" y="175145"/>
                      </a:cubicBezTo>
                      <a:cubicBezTo>
                        <a:pt x="12809" y="162329"/>
                        <a:pt x="12809" y="149514"/>
                        <a:pt x="12809" y="136698"/>
                      </a:cubicBezTo>
                      <a:cubicBezTo>
                        <a:pt x="12809" y="98252"/>
                        <a:pt x="8540" y="64077"/>
                        <a:pt x="8540" y="25631"/>
                      </a:cubicBezTo>
                      <a:cubicBezTo>
                        <a:pt x="8540" y="12815"/>
                        <a:pt x="21349" y="12815"/>
                        <a:pt x="25619" y="21359"/>
                      </a:cubicBezTo>
                      <a:cubicBezTo>
                        <a:pt x="34159" y="29903"/>
                        <a:pt x="42698" y="46990"/>
                        <a:pt x="42698" y="59805"/>
                      </a:cubicBezTo>
                      <a:cubicBezTo>
                        <a:pt x="46968" y="81165"/>
                        <a:pt x="46968" y="106795"/>
                        <a:pt x="46968" y="128155"/>
                      </a:cubicBezTo>
                      <a:cubicBezTo>
                        <a:pt x="46968" y="128155"/>
                        <a:pt x="51238" y="128155"/>
                        <a:pt x="51238" y="1281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95" name="Freeform 20"/>
                <p:cNvSpPr/>
                <p:nvPr/>
              </p:nvSpPr>
              <p:spPr>
                <a:xfrm>
                  <a:off x="6259513" y="2933701"/>
                  <a:ext cx="114300" cy="7302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14300" h="73025">
                      <a:moveTo>
                        <a:pt x="114300" y="4296"/>
                      </a:moveTo>
                      <a:cubicBezTo>
                        <a:pt x="101600" y="25774"/>
                        <a:pt x="84667" y="42956"/>
                        <a:pt x="67733" y="60138"/>
                      </a:cubicBezTo>
                      <a:cubicBezTo>
                        <a:pt x="59267" y="73025"/>
                        <a:pt x="33867" y="68729"/>
                        <a:pt x="21167" y="55843"/>
                      </a:cubicBezTo>
                      <a:cubicBezTo>
                        <a:pt x="12700" y="42956"/>
                        <a:pt x="4233" y="30069"/>
                        <a:pt x="0" y="17182"/>
                      </a:cubicBezTo>
                      <a:cubicBezTo>
                        <a:pt x="12700" y="12887"/>
                        <a:pt x="25400" y="8591"/>
                        <a:pt x="38100" y="8591"/>
                      </a:cubicBezTo>
                      <a:cubicBezTo>
                        <a:pt x="63500" y="4296"/>
                        <a:pt x="88900" y="4296"/>
                        <a:pt x="114300" y="0"/>
                      </a:cubicBezTo>
                      <a:cubicBezTo>
                        <a:pt x="114300" y="4296"/>
                        <a:pt x="114300" y="4296"/>
                        <a:pt x="114300" y="42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/>
                <p:nvPr/>
              </p:nvSpPr>
              <p:spPr>
                <a:xfrm>
                  <a:off x="11976100" y="1994536"/>
                  <a:ext cx="192351" cy="26929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92351" h="269291">
                      <a:moveTo>
                        <a:pt x="77475" y="129365"/>
                      </a:moveTo>
                      <a:cubicBezTo>
                        <a:pt x="50759" y="137286"/>
                        <a:pt x="48088" y="137286"/>
                        <a:pt x="40073" y="113525"/>
                      </a:cubicBezTo>
                      <a:cubicBezTo>
                        <a:pt x="34730" y="95044"/>
                        <a:pt x="29387" y="73923"/>
                        <a:pt x="26715" y="55442"/>
                      </a:cubicBezTo>
                      <a:cubicBezTo>
                        <a:pt x="24044" y="50162"/>
                        <a:pt x="29387" y="42242"/>
                        <a:pt x="34730" y="39602"/>
                      </a:cubicBezTo>
                      <a:cubicBezTo>
                        <a:pt x="42745" y="34321"/>
                        <a:pt x="48088" y="42242"/>
                        <a:pt x="50759" y="47522"/>
                      </a:cubicBezTo>
                      <a:cubicBezTo>
                        <a:pt x="50759" y="55442"/>
                        <a:pt x="53431" y="60722"/>
                        <a:pt x="53431" y="68643"/>
                      </a:cubicBezTo>
                      <a:cubicBezTo>
                        <a:pt x="69460" y="66003"/>
                        <a:pt x="82818" y="63363"/>
                        <a:pt x="93504" y="58082"/>
                      </a:cubicBezTo>
                      <a:cubicBezTo>
                        <a:pt x="98847" y="55442"/>
                        <a:pt x="101519" y="47522"/>
                        <a:pt x="106862" y="42242"/>
                      </a:cubicBezTo>
                      <a:cubicBezTo>
                        <a:pt x="109533" y="39602"/>
                        <a:pt x="112205" y="36962"/>
                        <a:pt x="114876" y="36962"/>
                      </a:cubicBezTo>
                      <a:cubicBezTo>
                        <a:pt x="117548" y="39602"/>
                        <a:pt x="117548" y="44882"/>
                        <a:pt x="117548" y="50162"/>
                      </a:cubicBezTo>
                      <a:cubicBezTo>
                        <a:pt x="117548" y="58082"/>
                        <a:pt x="114876" y="66003"/>
                        <a:pt x="114876" y="73923"/>
                      </a:cubicBezTo>
                      <a:cubicBezTo>
                        <a:pt x="98847" y="76563"/>
                        <a:pt x="104190" y="95044"/>
                        <a:pt x="96176" y="105604"/>
                      </a:cubicBezTo>
                      <a:cubicBezTo>
                        <a:pt x="96176" y="108244"/>
                        <a:pt x="98847" y="108244"/>
                        <a:pt x="98847" y="110885"/>
                      </a:cubicBezTo>
                      <a:cubicBezTo>
                        <a:pt x="104190" y="108244"/>
                        <a:pt x="112205" y="105604"/>
                        <a:pt x="117548" y="100324"/>
                      </a:cubicBezTo>
                      <a:cubicBezTo>
                        <a:pt x="128234" y="84483"/>
                        <a:pt x="138920" y="68643"/>
                        <a:pt x="149606" y="52802"/>
                      </a:cubicBezTo>
                      <a:cubicBezTo>
                        <a:pt x="157621" y="39602"/>
                        <a:pt x="149606" y="23761"/>
                        <a:pt x="130906" y="23761"/>
                      </a:cubicBezTo>
                      <a:cubicBezTo>
                        <a:pt x="112205" y="21121"/>
                        <a:pt x="90832" y="26401"/>
                        <a:pt x="74803" y="36962"/>
                      </a:cubicBezTo>
                      <a:cubicBezTo>
                        <a:pt x="66789" y="42242"/>
                        <a:pt x="58774" y="39602"/>
                        <a:pt x="53431" y="34321"/>
                      </a:cubicBezTo>
                      <a:cubicBezTo>
                        <a:pt x="45416" y="23761"/>
                        <a:pt x="45416" y="18481"/>
                        <a:pt x="58774" y="15841"/>
                      </a:cubicBezTo>
                      <a:cubicBezTo>
                        <a:pt x="82818" y="7920"/>
                        <a:pt x="106862" y="0"/>
                        <a:pt x="133577" y="2640"/>
                      </a:cubicBezTo>
                      <a:cubicBezTo>
                        <a:pt x="154949" y="2640"/>
                        <a:pt x="168307" y="18481"/>
                        <a:pt x="181665" y="31681"/>
                      </a:cubicBezTo>
                      <a:cubicBezTo>
                        <a:pt x="192351" y="39602"/>
                        <a:pt x="187008" y="52802"/>
                        <a:pt x="178993" y="63363"/>
                      </a:cubicBezTo>
                      <a:cubicBezTo>
                        <a:pt x="162964" y="84483"/>
                        <a:pt x="146935" y="105604"/>
                        <a:pt x="130906" y="126725"/>
                      </a:cubicBezTo>
                      <a:cubicBezTo>
                        <a:pt x="125562" y="134646"/>
                        <a:pt x="120219" y="137286"/>
                        <a:pt x="112205" y="129365"/>
                      </a:cubicBezTo>
                      <a:cubicBezTo>
                        <a:pt x="109533" y="126725"/>
                        <a:pt x="101519" y="124085"/>
                        <a:pt x="98847" y="124085"/>
                      </a:cubicBezTo>
                      <a:cubicBezTo>
                        <a:pt x="96176" y="126725"/>
                        <a:pt x="93504" y="132005"/>
                        <a:pt x="93504" y="137286"/>
                      </a:cubicBezTo>
                      <a:cubicBezTo>
                        <a:pt x="90832" y="155766"/>
                        <a:pt x="90832" y="155766"/>
                        <a:pt x="109533" y="153126"/>
                      </a:cubicBezTo>
                      <a:cubicBezTo>
                        <a:pt x="114876" y="150486"/>
                        <a:pt x="122891" y="147846"/>
                        <a:pt x="128234" y="150486"/>
                      </a:cubicBezTo>
                      <a:cubicBezTo>
                        <a:pt x="133577" y="150486"/>
                        <a:pt x="141592" y="153126"/>
                        <a:pt x="141592" y="155766"/>
                      </a:cubicBezTo>
                      <a:cubicBezTo>
                        <a:pt x="144263" y="161047"/>
                        <a:pt x="144263" y="168967"/>
                        <a:pt x="141592" y="174247"/>
                      </a:cubicBezTo>
                      <a:cubicBezTo>
                        <a:pt x="138920" y="179527"/>
                        <a:pt x="133577" y="182167"/>
                        <a:pt x="128234" y="184808"/>
                      </a:cubicBezTo>
                      <a:cubicBezTo>
                        <a:pt x="117548" y="192728"/>
                        <a:pt x="104190" y="198008"/>
                        <a:pt x="98847" y="213849"/>
                      </a:cubicBezTo>
                      <a:cubicBezTo>
                        <a:pt x="106862" y="213849"/>
                        <a:pt x="114876" y="213849"/>
                        <a:pt x="120219" y="213849"/>
                      </a:cubicBezTo>
                      <a:cubicBezTo>
                        <a:pt x="136249" y="213849"/>
                        <a:pt x="149606" y="221769"/>
                        <a:pt x="152278" y="234970"/>
                      </a:cubicBezTo>
                      <a:cubicBezTo>
                        <a:pt x="154949" y="245530"/>
                        <a:pt x="146935" y="256090"/>
                        <a:pt x="136249" y="258731"/>
                      </a:cubicBezTo>
                      <a:cubicBezTo>
                        <a:pt x="114876" y="261371"/>
                        <a:pt x="93504" y="264011"/>
                        <a:pt x="69460" y="266651"/>
                      </a:cubicBezTo>
                      <a:cubicBezTo>
                        <a:pt x="58774" y="269291"/>
                        <a:pt x="50759" y="264011"/>
                        <a:pt x="45416" y="253450"/>
                      </a:cubicBezTo>
                      <a:cubicBezTo>
                        <a:pt x="42745" y="253450"/>
                        <a:pt x="42745" y="250810"/>
                        <a:pt x="40073" y="248170"/>
                      </a:cubicBezTo>
                      <a:cubicBezTo>
                        <a:pt x="29387" y="221769"/>
                        <a:pt x="29387" y="221769"/>
                        <a:pt x="50759" y="203288"/>
                      </a:cubicBezTo>
                      <a:cubicBezTo>
                        <a:pt x="58774" y="198008"/>
                        <a:pt x="64117" y="190088"/>
                        <a:pt x="72132" y="184808"/>
                      </a:cubicBezTo>
                      <a:cubicBezTo>
                        <a:pt x="72132" y="184808"/>
                        <a:pt x="72132" y="182167"/>
                        <a:pt x="72132" y="182167"/>
                      </a:cubicBezTo>
                      <a:cubicBezTo>
                        <a:pt x="66789" y="182167"/>
                        <a:pt x="61445" y="184808"/>
                        <a:pt x="56102" y="187448"/>
                      </a:cubicBezTo>
                      <a:cubicBezTo>
                        <a:pt x="45416" y="190088"/>
                        <a:pt x="34730" y="195368"/>
                        <a:pt x="24044" y="200648"/>
                      </a:cubicBezTo>
                      <a:cubicBezTo>
                        <a:pt x="18701" y="200648"/>
                        <a:pt x="13358" y="200648"/>
                        <a:pt x="8015" y="198008"/>
                      </a:cubicBezTo>
                      <a:cubicBezTo>
                        <a:pt x="0" y="190088"/>
                        <a:pt x="0" y="187448"/>
                        <a:pt x="10686" y="182167"/>
                      </a:cubicBezTo>
                      <a:cubicBezTo>
                        <a:pt x="32059" y="174247"/>
                        <a:pt x="50759" y="166327"/>
                        <a:pt x="69460" y="158406"/>
                      </a:cubicBezTo>
                      <a:cubicBezTo>
                        <a:pt x="72132" y="158406"/>
                        <a:pt x="74803" y="153126"/>
                        <a:pt x="74803" y="150486"/>
                      </a:cubicBezTo>
                      <a:cubicBezTo>
                        <a:pt x="77475" y="145206"/>
                        <a:pt x="77475" y="137286"/>
                        <a:pt x="77475" y="129365"/>
                      </a:cubicBezTo>
                      <a:close/>
                      <a:moveTo>
                        <a:pt x="90832" y="76563"/>
                      </a:moveTo>
                      <a:cubicBezTo>
                        <a:pt x="90832" y="76563"/>
                        <a:pt x="90832" y="76563"/>
                        <a:pt x="88161" y="73923"/>
                      </a:cubicBezTo>
                      <a:cubicBezTo>
                        <a:pt x="82818" y="76563"/>
                        <a:pt x="74803" y="79203"/>
                        <a:pt x="69460" y="84483"/>
                      </a:cubicBezTo>
                      <a:cubicBezTo>
                        <a:pt x="64117" y="84483"/>
                        <a:pt x="58774" y="89764"/>
                        <a:pt x="61445" y="95044"/>
                      </a:cubicBezTo>
                      <a:cubicBezTo>
                        <a:pt x="61445" y="100324"/>
                        <a:pt x="66789" y="105604"/>
                        <a:pt x="69460" y="110885"/>
                      </a:cubicBezTo>
                      <a:cubicBezTo>
                        <a:pt x="72132" y="110885"/>
                        <a:pt x="80146" y="108244"/>
                        <a:pt x="82818" y="105604"/>
                      </a:cubicBezTo>
                      <a:cubicBezTo>
                        <a:pt x="85489" y="97684"/>
                        <a:pt x="88161" y="87124"/>
                        <a:pt x="90832" y="765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92" name="Freeform 12"/>
                <p:cNvSpPr/>
                <p:nvPr/>
              </p:nvSpPr>
              <p:spPr>
                <a:xfrm>
                  <a:off x="11893465" y="2009127"/>
                  <a:ext cx="103574" cy="25942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03574" h="259427">
                      <a:moveTo>
                        <a:pt x="79672" y="116477"/>
                      </a:moveTo>
                      <a:cubicBezTo>
                        <a:pt x="84984" y="108536"/>
                        <a:pt x="90295" y="100594"/>
                        <a:pt x="95607" y="90005"/>
                      </a:cubicBezTo>
                      <a:cubicBezTo>
                        <a:pt x="98263" y="105889"/>
                        <a:pt x="103574" y="119125"/>
                        <a:pt x="98263" y="135008"/>
                      </a:cubicBezTo>
                      <a:cubicBezTo>
                        <a:pt x="87640" y="161480"/>
                        <a:pt x="77017" y="190599"/>
                        <a:pt x="66394" y="217072"/>
                      </a:cubicBezTo>
                      <a:cubicBezTo>
                        <a:pt x="61082" y="230308"/>
                        <a:pt x="61082" y="243544"/>
                        <a:pt x="55771" y="259427"/>
                      </a:cubicBezTo>
                      <a:cubicBezTo>
                        <a:pt x="47803" y="256780"/>
                        <a:pt x="39836" y="256780"/>
                        <a:pt x="34525" y="254133"/>
                      </a:cubicBezTo>
                      <a:cubicBezTo>
                        <a:pt x="18590" y="248838"/>
                        <a:pt x="7967" y="235602"/>
                        <a:pt x="13279" y="219719"/>
                      </a:cubicBezTo>
                      <a:cubicBezTo>
                        <a:pt x="18590" y="201188"/>
                        <a:pt x="23902" y="182658"/>
                        <a:pt x="29213" y="164127"/>
                      </a:cubicBezTo>
                      <a:cubicBezTo>
                        <a:pt x="34525" y="148244"/>
                        <a:pt x="37180" y="129714"/>
                        <a:pt x="23902" y="113830"/>
                      </a:cubicBezTo>
                      <a:cubicBezTo>
                        <a:pt x="18590" y="103241"/>
                        <a:pt x="23902" y="100594"/>
                        <a:pt x="31869" y="100594"/>
                      </a:cubicBezTo>
                      <a:cubicBezTo>
                        <a:pt x="45148" y="103241"/>
                        <a:pt x="45148" y="97947"/>
                        <a:pt x="47803" y="87358"/>
                      </a:cubicBezTo>
                      <a:cubicBezTo>
                        <a:pt x="50459" y="68828"/>
                        <a:pt x="55771" y="52944"/>
                        <a:pt x="61082" y="31767"/>
                      </a:cubicBezTo>
                      <a:cubicBezTo>
                        <a:pt x="50459" y="34414"/>
                        <a:pt x="39836" y="39708"/>
                        <a:pt x="29213" y="42355"/>
                      </a:cubicBezTo>
                      <a:cubicBezTo>
                        <a:pt x="21246" y="45003"/>
                        <a:pt x="13279" y="42355"/>
                        <a:pt x="5311" y="42355"/>
                      </a:cubicBezTo>
                      <a:cubicBezTo>
                        <a:pt x="2656" y="39708"/>
                        <a:pt x="0" y="34414"/>
                        <a:pt x="0" y="31767"/>
                      </a:cubicBezTo>
                      <a:cubicBezTo>
                        <a:pt x="2656" y="29119"/>
                        <a:pt x="5311" y="26472"/>
                        <a:pt x="7967" y="26472"/>
                      </a:cubicBezTo>
                      <a:cubicBezTo>
                        <a:pt x="18590" y="21178"/>
                        <a:pt x="31869" y="21178"/>
                        <a:pt x="42492" y="18531"/>
                      </a:cubicBezTo>
                      <a:cubicBezTo>
                        <a:pt x="50459" y="13236"/>
                        <a:pt x="58426" y="7942"/>
                        <a:pt x="69049" y="5294"/>
                      </a:cubicBezTo>
                      <a:cubicBezTo>
                        <a:pt x="74361" y="2647"/>
                        <a:pt x="84984" y="0"/>
                        <a:pt x="84984" y="2647"/>
                      </a:cubicBezTo>
                      <a:cubicBezTo>
                        <a:pt x="90295" y="7942"/>
                        <a:pt x="92951" y="15883"/>
                        <a:pt x="92951" y="23825"/>
                      </a:cubicBezTo>
                      <a:cubicBezTo>
                        <a:pt x="95607" y="23825"/>
                        <a:pt x="92951" y="26472"/>
                        <a:pt x="90295" y="29119"/>
                      </a:cubicBezTo>
                      <a:cubicBezTo>
                        <a:pt x="71705" y="50297"/>
                        <a:pt x="74361" y="76769"/>
                        <a:pt x="71705" y="100594"/>
                      </a:cubicBezTo>
                      <a:cubicBezTo>
                        <a:pt x="71705" y="105889"/>
                        <a:pt x="74361" y="111183"/>
                        <a:pt x="74361" y="116477"/>
                      </a:cubicBezTo>
                      <a:cubicBezTo>
                        <a:pt x="77017" y="116477"/>
                        <a:pt x="77017" y="116477"/>
                        <a:pt x="79672" y="1164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117-6EB5-14E9-3CB4-1CFC73C56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74EB-C929-4A7F-B311-D84047A0D71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717" r:id="rId3"/>
  </p:sldLayoutIdLst>
  <p:hf hdr="0" ftr="0" dt="0"/>
  <p:txStyles>
    <p:titleStyle>
      <a:lvl1pPr lvl="0" algn="l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/>
          <a:ea typeface="微软雅黑"/>
        </a:defRPr>
      </a:lvl1pPr>
      <a:lvl2pPr lvl="1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/>
          <a:ea typeface="微软雅黑"/>
        </a:defRPr>
      </a:lvl2pPr>
      <a:lvl3pPr lvl="2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/>
          <a:ea typeface="微软雅黑"/>
        </a:defRPr>
      </a:lvl3pPr>
      <a:lvl4pPr lvl="3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/>
          <a:ea typeface="微软雅黑"/>
        </a:defRPr>
      </a:lvl4pPr>
      <a:lvl5pPr lvl="4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/>
          <a:ea typeface="微软雅黑"/>
        </a:defRPr>
      </a:lvl5pPr>
      <a:lvl6pPr marL="457200" lvl="5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/>
          <a:ea typeface="微软雅黑"/>
        </a:defRPr>
      </a:lvl6pPr>
      <a:lvl7pPr marL="914400" lvl="6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/>
          <a:ea typeface="微软雅黑"/>
        </a:defRPr>
      </a:lvl7pPr>
      <a:lvl8pPr marL="1371600" lvl="7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/>
          <a:ea typeface="微软雅黑"/>
        </a:defRPr>
      </a:lvl8pPr>
      <a:lvl9pPr marL="1828800" lvl="8" algn="l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/>
          <a:ea typeface="微软雅黑"/>
        </a:defRPr>
      </a:lvl9pPr>
    </p:titleStyle>
    <p:bodyStyle>
      <a:lvl1pPr marL="228600" lvl="0" indent="-228600" algn="l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677" y="2223760"/>
            <a:ext cx="7015008" cy="6463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大学德育答辩</a:t>
            </a:r>
            <a:endParaRPr 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FC372B-8CEA-E30D-68A4-2DF1B47AC3F2}"/>
              </a:ext>
            </a:extLst>
          </p:cNvPr>
          <p:cNvSpPr txBox="1"/>
          <p:nvPr/>
        </p:nvSpPr>
        <p:spPr>
          <a:xfrm>
            <a:off x="594677" y="4117416"/>
            <a:ext cx="590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答辩人：钮海洋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大学收获</a:t>
            </a:r>
            <a:endParaRPr 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398" y="1254954"/>
            <a:ext cx="2853509" cy="619744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anchor="ctr" anchorCtr="0"/>
          <a:lstStyle/>
          <a:p>
            <a:pPr marL="0" lvl="0"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kern="0" spc="300" dirty="0">
                <a:solidFill>
                  <a:srgbClr val="FFFFFF"/>
                </a:solidFill>
                <a:latin typeface="微软雅黑"/>
              </a:rPr>
              <a:t>学业收获</a:t>
            </a:r>
            <a:endParaRPr lang="zh-CN" sz="2800" b="1" i="0" u="none" strike="noStrike" kern="0" spc="300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0399" y="3068708"/>
            <a:ext cx="2853509" cy="619744"/>
          </a:xfrm>
          <a:prstGeom prst="roundRect">
            <a:avLst/>
          </a:prstGeom>
          <a:solidFill>
            <a:schemeClr val="accent4"/>
          </a:solidFill>
        </p:spPr>
        <p:txBody>
          <a:bodyPr wrap="square" lIns="0" tIns="0" rIns="0" bIns="0" anchor="ctr" anchorCtr="0"/>
          <a:lstStyle/>
          <a:p>
            <a:pPr marL="0" lvl="0"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0" spc="300" baseline="0" dirty="0">
                <a:solidFill>
                  <a:srgbClr val="FFFFFF"/>
                </a:solidFill>
                <a:latin typeface="微软雅黑"/>
                <a:ea typeface="微软雅黑"/>
              </a:rPr>
              <a:t>生活收获</a:t>
            </a:r>
            <a:endParaRPr lang="zh-CN" sz="2800" b="1" i="0" u="none" strike="noStrike" kern="0" spc="300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0398" y="2018458"/>
            <a:ext cx="8566102" cy="1121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接触了计算机科学的广阔领域，通过各类专业课程的学习，我逐渐掌握了计算机科学的核心概念和基本技能。</a:t>
            </a:r>
            <a:endParaRPr lang="en-US" altLang="zh-CN" sz="2000" dirty="0">
              <a:effectLst/>
              <a:latin typeface="+mn-ea"/>
              <a:ea typeface="+mn-ea"/>
              <a:cs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0398" y="5386492"/>
            <a:ext cx="10858500" cy="3616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锻炼了我的编程能力和解决问题的能力。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能独立解决问题，不依赖于已有知识和按部就班的实践方法。</a:t>
            </a:r>
            <a:endParaRPr 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3E88DD-7633-FF43-711C-DCCBB04D5703}"/>
              </a:ext>
            </a:extLst>
          </p:cNvPr>
          <p:cNvSpPr txBox="1"/>
          <p:nvPr/>
        </p:nvSpPr>
        <p:spPr>
          <a:xfrm>
            <a:off x="666750" y="4574439"/>
            <a:ext cx="2853509" cy="619744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anchor="ctr" anchorCtr="0"/>
          <a:lstStyle/>
          <a:p>
            <a:pPr marL="0" lvl="0"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0" spc="300" baseline="0" dirty="0">
                <a:solidFill>
                  <a:srgbClr val="FFFFFF"/>
                </a:solidFill>
                <a:latin typeface="微软雅黑"/>
                <a:ea typeface="微软雅黑"/>
              </a:rPr>
              <a:t>实践能力</a:t>
            </a:r>
            <a:endParaRPr lang="zh-CN" sz="2800" b="1" i="0" u="none" strike="noStrike" kern="0" spc="300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9BEA38-423F-6E9E-C796-757BDF8A9E78}"/>
              </a:ext>
            </a:extLst>
          </p:cNvPr>
          <p:cNvSpPr txBox="1"/>
          <p:nvPr/>
        </p:nvSpPr>
        <p:spPr>
          <a:xfrm>
            <a:off x="819150" y="4109293"/>
            <a:ext cx="10858500" cy="3302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加强了我与他人的互动和人际交往能力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结识了一群优秀的朋友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毕业前的其他收获</a:t>
            </a:r>
            <a:endParaRPr 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398" y="1254954"/>
            <a:ext cx="2853509" cy="619744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anchor="ctr" anchorCtr="0"/>
          <a:lstStyle/>
          <a:p>
            <a:pPr marL="0" lvl="0"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kern="0" spc="300" dirty="0">
                <a:solidFill>
                  <a:srgbClr val="FFFFFF"/>
                </a:solidFill>
                <a:latin typeface="微软雅黑"/>
              </a:rPr>
              <a:t>实习</a:t>
            </a:r>
            <a:endParaRPr lang="zh-CN" sz="2800" b="1" i="0" u="none" strike="noStrike" kern="0" spc="300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B0BF2E-699D-CED9-B2AE-8CCAF4925D1D}"/>
              </a:ext>
            </a:extLst>
          </p:cNvPr>
          <p:cNvSpPr txBox="1"/>
          <p:nvPr/>
        </p:nvSpPr>
        <p:spPr>
          <a:xfrm>
            <a:off x="7251340" y="1254954"/>
            <a:ext cx="2853509" cy="619744"/>
          </a:xfrm>
          <a:prstGeom prst="roundRect">
            <a:avLst/>
          </a:prstGeom>
          <a:solidFill>
            <a:schemeClr val="accent4"/>
          </a:solidFill>
        </p:spPr>
        <p:txBody>
          <a:bodyPr wrap="square" lIns="0" tIns="0" rIns="0" bIns="0" anchor="ctr" anchorCtr="0"/>
          <a:lstStyle/>
          <a:p>
            <a:pPr marL="0" lvl="0"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kern="0" spc="300" dirty="0">
                <a:solidFill>
                  <a:srgbClr val="FFFFFF"/>
                </a:solidFill>
                <a:latin typeface="微软雅黑"/>
              </a:rPr>
              <a:t>旅行</a:t>
            </a:r>
            <a:endParaRPr lang="zh-CN" sz="2800" b="1" i="0" u="none" strike="noStrike" kern="0" spc="300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39C710-B17F-2491-CC23-9379EDDC8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7" y="2092569"/>
            <a:ext cx="2959766" cy="39448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3D256A-A8F9-41D0-0CE6-58A9F0FA2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25" y="2163566"/>
            <a:ext cx="5068445" cy="380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  <a:endParaRPr 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E974E-2313-31F1-8274-D996C0F9633F}"/>
              </a:ext>
            </a:extLst>
          </p:cNvPr>
          <p:cNvSpPr txBox="1"/>
          <p:nvPr/>
        </p:nvSpPr>
        <p:spPr>
          <a:xfrm>
            <a:off x="1664677" y="1594338"/>
            <a:ext cx="1017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继续努力学习和提升自己的技能，不断适应和应对快速变化的科技发展，为未来的工作做好准备。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14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40699" y="2768763"/>
            <a:ext cx="8524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4400" dirty="0">
                <a:solidFill>
                  <a:schemeClr val="bg1"/>
                </a:solidFill>
                <a:latin typeface="微软雅黑"/>
                <a:ea typeface="微软雅黑"/>
              </a:rPr>
              <a:t>谢谢观看</a:t>
            </a:r>
            <a:endParaRPr lang="en-US" sz="440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4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spc="100" dirty="0">
                <a:solidFill>
                  <a:schemeClr val="bg1"/>
                </a:solidFill>
                <a:latin typeface="微软雅黑"/>
              </a:rPr>
              <a:t>答辩人：</a:t>
            </a:r>
            <a:r>
              <a:rPr lang="zh-CN" altLang="en-US" sz="1200" spc="100" dirty="0">
                <a:solidFill>
                  <a:schemeClr val="bg1"/>
                </a:solidFill>
                <a:latin typeface="微软雅黑"/>
              </a:rPr>
              <a:t>钮海洋</a:t>
            </a:r>
            <a:endParaRPr lang="en-US" sz="1200" spc="100" dirty="0">
              <a:solidFill>
                <a:schemeClr val="bg1"/>
              </a:solidFill>
              <a:latin typeface="微软雅黑"/>
            </a:endParaRPr>
          </a:p>
          <a:p>
            <a:pPr algn="ctr">
              <a:lnSpc>
                <a:spcPct val="130000"/>
              </a:lnSpc>
            </a:pPr>
            <a:endParaRPr lang="zh-CN" sz="1200" spc="100" dirty="0">
              <a:solidFill>
                <a:schemeClr val="bg1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131</Words>
  <Application>Microsoft Office PowerPoint</Application>
  <PresentationFormat>宽屏</PresentationFormat>
  <Paragraphs>16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微软雅黑 Light</vt:lpstr>
      <vt:lpstr>Arial</vt:lpstr>
      <vt:lpstr>Century Gothic</vt:lpstr>
      <vt:lpstr>Office 主题​​</vt:lpstr>
      <vt:lpstr>大学德育答辩</vt:lpstr>
      <vt:lpstr>大学收获</vt:lpstr>
      <vt:lpstr>毕业前的其他收获</vt:lpstr>
      <vt:lpstr>未来展望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钮海洋</dc:creator>
  <cp:lastModifiedBy>海洋 钮</cp:lastModifiedBy>
  <cp:revision>33</cp:revision>
  <dcterms:modified xsi:type="dcterms:W3CDTF">2023-06-05T05:30:30Z</dcterms:modified>
</cp:coreProperties>
</file>