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腾达" initials="李" lastIdx="3" clrIdx="0">
    <p:extLst>
      <p:ext uri="{19B8F6BF-5375-455C-9EA6-DF929625EA0E}">
        <p15:presenceInfo xmlns:p15="http://schemas.microsoft.com/office/powerpoint/2012/main" userId="b460d5ed1ed2d8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298DA-B4BB-4409-9B5E-1879D719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167D8D-0B4A-45CB-AD16-4ACCD01C6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91263-1D1E-479E-AB0A-97C19ECB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5BFF2-EE3F-4B57-A940-2471AA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33EEE-D948-490E-8125-EBB8F6C6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8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40D91-F8CF-481F-A044-6E6F60E2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5E2A0-7E9F-4F4D-AAFF-A6260B903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12FB1-9B0E-4D88-BCC2-AF957A2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BE023-817B-4160-B9BE-84C031E4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1AE3-C79F-4BCC-876B-4AC6775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1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920CC-7450-45EB-B750-E9BF1BBFB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C7C7C-D6CB-4DE8-A7EE-FD9772F40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8F854-99E7-4531-967E-DDAA1EC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FB271-42BD-4F3F-B577-180DBC7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76DEF-3AB4-44E1-BBFE-C83FA38D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7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E979-CE56-4AC8-A7EF-B115A464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14E90-3413-4216-8E97-3BF04604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F585E-81FE-4883-86AD-80F0D02D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5EF8F-F721-418D-B031-6E916C71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5CF1A-4250-4A59-AFF2-F67A0EDC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B9B64-4B26-4A10-8DFB-3575969A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5FC26-F6AB-4055-BAE1-94FE349A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2C588-FC00-47A3-856B-0F9CEF40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40F7A-54F6-48A9-9825-0A8C02BD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629EF-D5FD-4CA3-8D48-738A5038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1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3DE13-56C7-4836-A59E-2CE0437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90EA5-7A2C-42B6-9398-BC7D4DA01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29C34-7A3D-48BB-B5C7-7A7B9BF8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18DA2-3BA2-42B5-8B64-0D12B3D1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BFF30-1914-4402-82C4-2EB35842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D2271-D1BA-4CD2-851E-D2A0937D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3B0D6-A565-421A-A60C-E7ABF9C9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E76FE-F60B-4356-8D04-4AA1EF95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9EDE3-21F2-454B-9ED9-C54A567D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10B795-E229-4106-A550-E0118D88A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5C769-5BD4-4E56-A190-EF26027E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7D2014-C415-47B6-8155-C5AFFBC8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FB29C4-EBB4-468F-A082-1029050B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C7C00-A746-4D7D-871A-8ACA2C6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1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C63D1-85FD-40E0-9DC8-C81AB3D1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83D325-40EE-4A0B-BB5F-89C9F4F3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595AB-5C39-4EB1-9BF7-157D916C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72847-E7D1-475C-B2DF-4F78F9D3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71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87E0D6-3BDA-4079-A7B2-044A4019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72FA47-6813-4DDC-A4FF-66CEBD72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EF0BC-2492-4AE9-976F-90A4BD62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5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72C5E-8BFE-49E2-A548-94DB96C3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9A451-72BB-4BE4-9AE9-2C5BA37F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CC7A9-C070-4996-A8DD-F7A932CAB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139CE-4156-43BC-A2F3-36B2CC6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36559-CA7B-4183-8333-2B812BAE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A038F-E800-44FF-9A39-1B3C2585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4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88D2-85AB-4889-8805-4AB7F0F8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B04C5A-756F-4B23-A624-1ACFA2044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DA3D3-DD0B-4B1E-854F-0C4C8F33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7FFE4-A261-41FE-9110-9D58495C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3B777-DFA8-4D50-9A19-59E81B4C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5F287-C621-409B-A997-C3592C21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1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38E87-AC78-48BC-9403-C5C0FE60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B105-A752-4E44-AC6C-19D5555E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7B6C-CCBB-4D0F-A9F0-E17004C9E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F0C9-B682-474C-95FC-E4E75D8075D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A549B-A17C-4E14-AC50-3D9156A9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5E037-AC57-4C6C-BE32-F22C060F0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C927-376F-4CBB-91A6-669B678DE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A4F0-8E4B-47AA-8D5E-5494BF5C3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err="1"/>
              <a:t>hbase&amp;zookeeper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9FCF70-8EA2-41D6-984E-F7DAE1CB7368}"/>
              </a:ext>
            </a:extLst>
          </p:cNvPr>
          <p:cNvSpPr txBox="1"/>
          <p:nvPr/>
        </p:nvSpPr>
        <p:spPr>
          <a:xfrm>
            <a:off x="10611699" y="6499811"/>
            <a:ext cx="1456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u="sng" spc="300">
                <a:latin typeface="Source Code Pro" panose="020B0509030403020204" pitchFamily="49" charset="0"/>
                <a:ea typeface="Source Code Pro" panose="020B0509030403020204" pitchFamily="49" charset="0"/>
              </a:rPr>
              <a:t>@niuheshui</a:t>
            </a:r>
            <a:endParaRPr lang="zh-CN" altLang="en-US" sz="1100" i="1" u="sng" spc="30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9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2AA4F-8F7A-4A4F-930E-9103FB0D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CB881-14A6-4C9A-8D57-A7564741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</a:t>
            </a:r>
            <a:r>
              <a:rPr lang="en-US" altLang="zh-CN"/>
              <a:t>zk</a:t>
            </a:r>
            <a:r>
              <a:rPr lang="zh-CN" altLang="en-US"/>
              <a:t>配置文件</a:t>
            </a:r>
            <a:endParaRPr lang="en-US" altLang="zh-CN"/>
          </a:p>
          <a:p>
            <a:r>
              <a:rPr lang="en-US" altLang="zh-CN"/>
              <a:t>vim zoo.cfg</a:t>
            </a:r>
          </a:p>
          <a:p>
            <a:r>
              <a:rPr lang="zh-CN" altLang="en-US"/>
              <a:t>需要更改的位置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4C245C-3245-49FB-AB78-3E60DA6599DB}"/>
              </a:ext>
            </a:extLst>
          </p:cNvPr>
          <p:cNvGrpSpPr/>
          <p:nvPr/>
        </p:nvGrpSpPr>
        <p:grpSpPr>
          <a:xfrm>
            <a:off x="4267200" y="578892"/>
            <a:ext cx="5796501" cy="5913983"/>
            <a:chOff x="5120640" y="472008"/>
            <a:chExt cx="5796501" cy="5913983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5807656-F0AE-4B11-AC13-8753A8CAD52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640" y="2687540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268268E-62E6-4986-9A85-FC2223A56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2920" y="472008"/>
              <a:ext cx="5134221" cy="5913983"/>
            </a:xfrm>
            <a:prstGeom prst="rect">
              <a:avLst/>
            </a:prstGeom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9C047F0-D4A2-4D03-A345-B9594EE6A9E3}"/>
                </a:ext>
              </a:extLst>
            </p:cNvPr>
            <p:cNvCxnSpPr>
              <a:cxnSpLocks/>
            </p:cNvCxnSpPr>
            <p:nvPr/>
          </p:nvCxnSpPr>
          <p:spPr>
            <a:xfrm>
              <a:off x="5120640" y="6090699"/>
              <a:ext cx="596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59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E3A4-F2CE-440E-AE8D-B43D9282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838A1-477B-4624-94B3-00E150AB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分发</a:t>
            </a:r>
            <a:endParaRPr lang="en-US" altLang="zh-CN"/>
          </a:p>
          <a:p>
            <a:r>
              <a:rPr lang="en-US" altLang="zh-CN"/>
              <a:t>rsync –av /opt/module/zookeeper-3.5.7 node2:/opt/module</a:t>
            </a:r>
          </a:p>
          <a:p>
            <a:r>
              <a:rPr lang="en-US" altLang="zh-CN"/>
              <a:t>rsync –av /opt/module/zookeeper-3.5.7 node3:/opt/module</a:t>
            </a:r>
          </a:p>
          <a:p>
            <a:r>
              <a:rPr lang="zh-CN" altLang="en-US"/>
              <a:t>分别修改</a:t>
            </a:r>
            <a:r>
              <a:rPr lang="en-US" altLang="zh-CN"/>
              <a:t>node2 </a:t>
            </a:r>
            <a:r>
              <a:rPr lang="zh-CN" altLang="en-US"/>
              <a:t>与 </a:t>
            </a:r>
            <a:r>
              <a:rPr lang="en-US" altLang="zh-CN"/>
              <a:t>node3 </a:t>
            </a:r>
            <a:r>
              <a:rPr lang="zh-CN" altLang="en-US"/>
              <a:t>上的</a:t>
            </a:r>
            <a:r>
              <a:rPr lang="en-US" altLang="zh-CN"/>
              <a:t>myid</a:t>
            </a:r>
            <a:r>
              <a:rPr lang="zh-CN" altLang="en-US"/>
              <a:t>文件为 </a:t>
            </a:r>
            <a:r>
              <a:rPr lang="en-US" altLang="zh-CN"/>
              <a:t>2 </a:t>
            </a:r>
            <a:r>
              <a:rPr lang="zh-CN" altLang="en-US"/>
              <a:t>和</a:t>
            </a:r>
            <a:r>
              <a:rPr lang="en-US" altLang="zh-CN"/>
              <a:t>3</a:t>
            </a:r>
          </a:p>
          <a:p>
            <a:endParaRPr lang="en-US" altLang="zh-CN"/>
          </a:p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7C2282-ED1C-46A3-A65D-4E461EF604FE}"/>
              </a:ext>
            </a:extLst>
          </p:cNvPr>
          <p:cNvGrpSpPr/>
          <p:nvPr/>
        </p:nvGrpSpPr>
        <p:grpSpPr>
          <a:xfrm>
            <a:off x="1119052" y="4001294"/>
            <a:ext cx="6677957" cy="705878"/>
            <a:chOff x="1119052" y="4001294"/>
            <a:chExt cx="6677957" cy="70587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3310FB2-5FF4-496D-8196-B01CDC7BD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827"/>
            <a:stretch/>
          </p:blipFill>
          <p:spPr>
            <a:xfrm>
              <a:off x="1119052" y="4001294"/>
              <a:ext cx="6677957" cy="705878"/>
            </a:xfrm>
            <a:prstGeom prst="rect">
              <a:avLst/>
            </a:prstGeom>
          </p:spPr>
        </p:pic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4061C84-2F1C-435F-B470-E2BE4A4E1123}"/>
                </a:ext>
              </a:extLst>
            </p:cNvPr>
            <p:cNvCxnSpPr/>
            <p:nvPr/>
          </p:nvCxnSpPr>
          <p:spPr>
            <a:xfrm flipH="1" flipV="1">
              <a:off x="2286000" y="4472940"/>
              <a:ext cx="99060" cy="23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DF9173-E991-49AB-A75D-4E12190AABCB}"/>
              </a:ext>
            </a:extLst>
          </p:cNvPr>
          <p:cNvGrpSpPr/>
          <p:nvPr/>
        </p:nvGrpSpPr>
        <p:grpSpPr>
          <a:xfrm>
            <a:off x="1107622" y="4938678"/>
            <a:ext cx="6910960" cy="769654"/>
            <a:chOff x="1107622" y="4938678"/>
            <a:chExt cx="6910960" cy="76965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35BB2C5-F3CA-422A-AEDF-EAF6B2A00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" r="-1252" b="7378"/>
            <a:stretch/>
          </p:blipFill>
          <p:spPr>
            <a:xfrm>
              <a:off x="1107622" y="4938678"/>
              <a:ext cx="6910960" cy="705878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1910E8C-2D49-4692-B1D6-6F27DDBC6BA3}"/>
                </a:ext>
              </a:extLst>
            </p:cNvPr>
            <p:cNvCxnSpPr/>
            <p:nvPr/>
          </p:nvCxnSpPr>
          <p:spPr>
            <a:xfrm flipH="1" flipV="1">
              <a:off x="2274570" y="5474100"/>
              <a:ext cx="99060" cy="23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66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7FEB-415A-4CD9-8A0E-454D2BA5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4FCE5-4CE6-41FF-85FE-3F367710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分别启动</a:t>
            </a:r>
            <a:r>
              <a:rPr lang="en-US" altLang="zh-CN"/>
              <a:t>zk</a:t>
            </a:r>
          </a:p>
          <a:p>
            <a:r>
              <a:rPr lang="en-US" altLang="zh-CN"/>
              <a:t>zkServer.sh start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5809D-E2A4-410C-A3D1-3B5324A9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44" y="2933631"/>
            <a:ext cx="7516274" cy="990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B6871D-E9D9-4D4F-B961-571BE63C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44" y="3911068"/>
            <a:ext cx="7201905" cy="971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7AC9EB-0E1D-491D-88ED-73BD6F4F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44" y="4882754"/>
            <a:ext cx="717332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7FEB-415A-4CD9-8A0E-454D2BA5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4FCE5-4CE6-41FF-85FE-3F367710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查看状态</a:t>
            </a:r>
            <a:endParaRPr lang="en-US" altLang="zh-CN"/>
          </a:p>
          <a:p>
            <a:r>
              <a:rPr lang="en-US" altLang="zh-CN"/>
              <a:t>zkServer.sh status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DDC46-F645-4927-8E13-4D77945A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18" y="2762871"/>
            <a:ext cx="7316221" cy="1238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9ADBF5-7002-47B6-B3C2-0315F2E12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55"/>
          <a:stretch/>
        </p:blipFill>
        <p:spPr>
          <a:xfrm>
            <a:off x="1094118" y="4001294"/>
            <a:ext cx="7230484" cy="1180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656B45-33EC-44A1-B895-073925C9E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" r="-1" b="7501"/>
          <a:stretch/>
        </p:blipFill>
        <p:spPr>
          <a:xfrm>
            <a:off x="1094118" y="5239717"/>
            <a:ext cx="7090575" cy="11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9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6930-1740-42CF-8F4B-B6F66AB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8D9B7-B2F1-4699-AA49-5EB127DA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zk</a:t>
            </a:r>
          </a:p>
          <a:p>
            <a:r>
              <a:rPr lang="en-US" altLang="zh-CN"/>
              <a:t>zkCli.sh</a:t>
            </a:r>
          </a:p>
          <a:p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2950C6F-C7C1-4958-9049-AE7FEB14F571}"/>
              </a:ext>
            </a:extLst>
          </p:cNvPr>
          <p:cNvGrpSpPr/>
          <p:nvPr/>
        </p:nvGrpSpPr>
        <p:grpSpPr>
          <a:xfrm>
            <a:off x="885510" y="1575707"/>
            <a:ext cx="11143984" cy="5094128"/>
            <a:chOff x="885510" y="1575707"/>
            <a:chExt cx="11143984" cy="50941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E9F15A-48EC-485A-BA12-436A9FC0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2220" y="1575707"/>
              <a:ext cx="9607274" cy="5094128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1CC6E31-3C7B-4B08-8FA3-FBE378B7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820636" y="5792523"/>
              <a:ext cx="6015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F210587-93E0-4DF1-8B5F-1DCF52CC430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4122965" y="5992589"/>
              <a:ext cx="800100" cy="9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EC4A04-D864-47FA-884B-270AF552E4A6}"/>
                </a:ext>
              </a:extLst>
            </p:cNvPr>
            <p:cNvSpPr txBox="1"/>
            <p:nvPr/>
          </p:nvSpPr>
          <p:spPr>
            <a:xfrm>
              <a:off x="4923065" y="5898657"/>
              <a:ext cx="161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退出客户端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4CD8E9-AC3E-4BAA-9D5A-03B95243815D}"/>
                </a:ext>
              </a:extLst>
            </p:cNvPr>
            <p:cNvSpPr txBox="1"/>
            <p:nvPr/>
          </p:nvSpPr>
          <p:spPr>
            <a:xfrm>
              <a:off x="885510" y="5388570"/>
              <a:ext cx="1070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成功启动</a:t>
              </a:r>
              <a:r>
                <a:rPr lang="en-US" altLang="zh-CN"/>
                <a:t>zk</a:t>
              </a:r>
              <a:r>
                <a:rPr lang="zh-CN" altLang="en-US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87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E973D-2984-4E17-B9DF-0FED66F4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hbse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09FFF-8EBC-4BDA-BCA7-7ED0691D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/opt/module/hbase-2.4.11/conf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en-US" altLang="zh-CN"/>
              <a:t>vim hbase-env.sh </a:t>
            </a:r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4BA2EF-0914-4CA4-86E3-6ED42D16E1A9}"/>
              </a:ext>
            </a:extLst>
          </p:cNvPr>
          <p:cNvGrpSpPr/>
          <p:nvPr/>
        </p:nvGrpSpPr>
        <p:grpSpPr>
          <a:xfrm>
            <a:off x="4579951" y="2334263"/>
            <a:ext cx="6519408" cy="4238125"/>
            <a:chOff x="4579951" y="2334263"/>
            <a:chExt cx="6519408" cy="42381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0B2119-664E-404C-A9AC-BE2A0407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9965" y="2334263"/>
              <a:ext cx="5759394" cy="4158612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C38BA74-2FD2-4772-839B-4E1A1663C13D}"/>
                </a:ext>
              </a:extLst>
            </p:cNvPr>
            <p:cNvCxnSpPr/>
            <p:nvPr/>
          </p:nvCxnSpPr>
          <p:spPr>
            <a:xfrm flipV="1">
              <a:off x="4618052" y="2735248"/>
              <a:ext cx="683812" cy="159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74FA0D0-2D76-40F6-9D18-FDB4A4B1CAD3}"/>
                </a:ext>
              </a:extLst>
            </p:cNvPr>
            <p:cNvCxnSpPr/>
            <p:nvPr/>
          </p:nvCxnSpPr>
          <p:spPr>
            <a:xfrm flipV="1">
              <a:off x="4579951" y="5693134"/>
              <a:ext cx="683812" cy="159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24712C2-5106-4EE7-B0EC-6F6B7BBCF089}"/>
                </a:ext>
              </a:extLst>
            </p:cNvPr>
            <p:cNvCxnSpPr/>
            <p:nvPr/>
          </p:nvCxnSpPr>
          <p:spPr>
            <a:xfrm flipV="1">
              <a:off x="4579951" y="6413362"/>
              <a:ext cx="683812" cy="159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A3E78F-C37F-4D95-8907-116078E7B88A}"/>
              </a:ext>
            </a:extLst>
          </p:cNvPr>
          <p:cNvCxnSpPr/>
          <p:nvPr/>
        </p:nvCxnSpPr>
        <p:spPr>
          <a:xfrm flipV="1">
            <a:off x="4579951" y="9522322"/>
            <a:ext cx="683812" cy="159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AFB8C61-841E-42FA-929B-06FF17EBF710}"/>
              </a:ext>
            </a:extLst>
          </p:cNvPr>
          <p:cNvSpPr txBox="1"/>
          <p:nvPr/>
        </p:nvSpPr>
        <p:spPr>
          <a:xfrm>
            <a:off x="2049781" y="3848835"/>
            <a:ext cx="256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需要修改三个地方</a:t>
            </a:r>
          </a:p>
        </p:txBody>
      </p:sp>
    </p:spTree>
    <p:extLst>
      <p:ext uri="{BB962C8B-B14F-4D97-AF65-F5344CB8AC3E}">
        <p14:creationId xmlns:p14="http://schemas.microsoft.com/office/powerpoint/2010/main" val="156846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8151-58D0-4849-B526-F89776A5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71FA9-7014-466F-8C22-C99F2DEC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vim hbase-site.xml</a:t>
            </a: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&lt;property&gt;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&lt;name&gt;hbase.cluster.distributed&lt;/name&gt;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&lt;value&gt;true&lt;/value&gt;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&lt;/property&gt;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&lt;property&gt;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&lt;name&gt;hbase.zookeeper.quorum&lt;/name&gt;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&lt;value&gt;node1,node2,node3&lt;/value&gt;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&lt;/property&gt;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&lt;property&gt;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&lt;name&gt;hbase.rootdir&lt;/name&gt;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&lt;value&gt;hdfs://node1:8020/hbase&lt;/value&gt;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&lt;/property&gt;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F22C9E-1BCA-45F8-955A-4B05E4BA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26" y="2520363"/>
            <a:ext cx="6334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DAE81-E72C-4862-9776-CCD19081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AD629-E564-4A71-96EF-6AE3657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vim regionservers </a:t>
            </a:r>
          </a:p>
          <a:p>
            <a:r>
              <a:rPr lang="zh-CN" altLang="en-US"/>
              <a:t>分发</a:t>
            </a:r>
            <a:endParaRPr lang="en-US" altLang="zh-CN"/>
          </a:p>
          <a:p>
            <a:r>
              <a:rPr lang="en-US" altLang="zh-CN"/>
              <a:t>rsync -av /opt/module/hbase-2.4.11 node2:/opt/module/</a:t>
            </a:r>
          </a:p>
          <a:p>
            <a:r>
              <a:rPr lang="en-US" altLang="zh-CN"/>
              <a:t>rsync -av /opt/module/hbase-2.4.11 node3:/opt/module/</a:t>
            </a: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3093C-B6A1-4134-8041-828489920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87" b="13364"/>
          <a:stretch/>
        </p:blipFill>
        <p:spPr>
          <a:xfrm>
            <a:off x="4777329" y="1982660"/>
            <a:ext cx="663156" cy="7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0629-E098-479F-B292-E245D986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F360C-3B83-4A47-8134-B7BE401D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启动之前需要启动</a:t>
            </a:r>
            <a:r>
              <a:rPr lang="en-US" altLang="zh-CN"/>
              <a:t>hdfs</a:t>
            </a:r>
            <a:r>
              <a:rPr lang="zh-CN" altLang="en-US"/>
              <a:t>和</a:t>
            </a:r>
            <a:r>
              <a:rPr lang="en-US" altLang="zh-CN"/>
              <a:t>zookeeper</a:t>
            </a:r>
          </a:p>
          <a:p>
            <a:r>
              <a:rPr lang="zh-CN" altLang="en-US"/>
              <a:t>启动</a:t>
            </a:r>
            <a:r>
              <a:rPr lang="en-US" altLang="zh-CN"/>
              <a:t>hbase:start-hbase.sh</a:t>
            </a:r>
            <a:endParaRPr lang="zh-CN" altLang="en-US"/>
          </a:p>
          <a:p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ACEB6F-5017-4CFA-8769-7D0CDD43B0B6}"/>
              </a:ext>
            </a:extLst>
          </p:cNvPr>
          <p:cNvGrpSpPr/>
          <p:nvPr/>
        </p:nvGrpSpPr>
        <p:grpSpPr>
          <a:xfrm>
            <a:off x="1383506" y="2999695"/>
            <a:ext cx="7962885" cy="2546896"/>
            <a:chOff x="2281430" y="2826699"/>
            <a:chExt cx="7962885" cy="25468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6C8B20B-2BE6-45E4-A409-6694E187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8323" y="2826699"/>
              <a:ext cx="3567759" cy="254689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60A2E9-C01A-4A79-B027-643AA8C77F6F}"/>
                </a:ext>
              </a:extLst>
            </p:cNvPr>
            <p:cNvSpPr txBox="1"/>
            <p:nvPr/>
          </p:nvSpPr>
          <p:spPr>
            <a:xfrm>
              <a:off x="6507848" y="3730065"/>
              <a:ext cx="3736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这个脚本自己写的</a:t>
              </a:r>
              <a:endParaRPr lang="en-US" altLang="zh-CN"/>
            </a:p>
            <a:p>
              <a:r>
                <a:rPr lang="zh-CN" altLang="en-US"/>
                <a:t>每台服务器</a:t>
              </a:r>
              <a:r>
                <a:rPr lang="en-US" altLang="zh-CN"/>
                <a:t>jps</a:t>
              </a:r>
              <a:r>
                <a:rPr lang="zh-CN" altLang="en-US"/>
                <a:t>看一下一样不一样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A601E60-F7F3-4CD5-8BEC-39FB71F2BF2F}"/>
                </a:ext>
              </a:extLst>
            </p:cNvPr>
            <p:cNvCxnSpPr/>
            <p:nvPr/>
          </p:nvCxnSpPr>
          <p:spPr>
            <a:xfrm flipH="1" flipV="1">
              <a:off x="6042836" y="3678128"/>
              <a:ext cx="280086" cy="32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2840F2E-A3BF-48BC-9188-A8EF4CAD95BA}"/>
                </a:ext>
              </a:extLst>
            </p:cNvPr>
            <p:cNvCxnSpPr/>
            <p:nvPr/>
          </p:nvCxnSpPr>
          <p:spPr>
            <a:xfrm flipV="1">
              <a:off x="4355272" y="3949355"/>
              <a:ext cx="338748" cy="10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C07866D-BBA7-4281-91D3-DA5186C8A6E8}"/>
                </a:ext>
              </a:extLst>
            </p:cNvPr>
            <p:cNvSpPr txBox="1"/>
            <p:nvPr/>
          </p:nvSpPr>
          <p:spPr>
            <a:xfrm>
              <a:off x="2281430" y="3862794"/>
              <a:ext cx="1793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在哪台服务器启动</a:t>
              </a:r>
              <a:r>
                <a:rPr lang="en-US" altLang="zh-CN"/>
                <a:t>Hmaster</a:t>
              </a:r>
              <a:r>
                <a:rPr lang="zh-CN" altLang="en-US"/>
                <a:t>就在哪台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7A40D6-72C3-4FBE-A094-273DB160919B}"/>
              </a:ext>
            </a:extLst>
          </p:cNvPr>
          <p:cNvSpPr txBox="1"/>
          <p:nvPr/>
        </p:nvSpPr>
        <p:spPr>
          <a:xfrm>
            <a:off x="3291157" y="1482000"/>
            <a:ext cx="18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hdfs:start-dfs.sh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7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D2AC-8569-4429-9519-0B436351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C2827-560B-4184-9F29-CE0D9296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界面</a:t>
            </a:r>
            <a:endParaRPr lang="en-US" altLang="zh-CN"/>
          </a:p>
          <a:p>
            <a:r>
              <a:rPr lang="zh-CN" altLang="en-US"/>
              <a:t>浏览器输入</a:t>
            </a:r>
            <a:r>
              <a:rPr lang="en-US" altLang="zh-CN"/>
              <a:t>:node1:16010</a:t>
            </a:r>
          </a:p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B7C992-00FA-4F76-A8DB-99734D20D0DC}"/>
              </a:ext>
            </a:extLst>
          </p:cNvPr>
          <p:cNvGrpSpPr/>
          <p:nvPr/>
        </p:nvGrpSpPr>
        <p:grpSpPr>
          <a:xfrm>
            <a:off x="2734962" y="1767606"/>
            <a:ext cx="9342308" cy="4467375"/>
            <a:chOff x="2652584" y="1579198"/>
            <a:chExt cx="9342308" cy="44673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768806-7D7B-49A2-B992-193EF197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4651" y="1579198"/>
              <a:ext cx="6940241" cy="446737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910DB15-1AA1-46B6-920E-A4B235285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1415" y="1948972"/>
              <a:ext cx="181234" cy="25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8B81880-2451-4036-9DF4-210E18EF0E7A}"/>
                </a:ext>
              </a:extLst>
            </p:cNvPr>
            <p:cNvSpPr txBox="1"/>
            <p:nvPr/>
          </p:nvSpPr>
          <p:spPr>
            <a:xfrm>
              <a:off x="2652584" y="2860589"/>
              <a:ext cx="2010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Hmaster</a:t>
              </a:r>
              <a:r>
                <a:rPr lang="zh-CN" altLang="en-US"/>
                <a:t>节点在哪就写那个的地址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476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65A30-2EFC-4309-B1E0-4F183B21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5D8C7-C61D-4F04-858A-504518C9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</a:t>
            </a:r>
            <a:r>
              <a:rPr lang="en-US" altLang="zh-CN"/>
              <a:t>/opt/module</a:t>
            </a:r>
            <a:r>
              <a:rPr lang="zh-CN" altLang="en-US"/>
              <a:t>目录应该是这样的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并且</a:t>
            </a:r>
            <a:r>
              <a:rPr lang="en-US" altLang="zh-CN"/>
              <a:t>hadoop</a:t>
            </a:r>
            <a:r>
              <a:rPr lang="zh-CN" altLang="en-US"/>
              <a:t>可以</a:t>
            </a:r>
            <a:r>
              <a:rPr lang="zh-CN" altLang="en-US">
                <a:solidFill>
                  <a:srgbClr val="FF0000"/>
                </a:solidFill>
              </a:rPr>
              <a:t>正常启动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CD55398-9189-477E-8C11-DE6CDEB9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" t="2174"/>
          <a:stretch/>
        </p:blipFill>
        <p:spPr>
          <a:xfrm>
            <a:off x="1227309" y="2635114"/>
            <a:ext cx="6579652" cy="14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9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315FE-D740-4A78-B727-B0AE08C2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F2572-539D-4B53-B4B2-842D8052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命令行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F4E5E-A23A-41EF-87B7-84EE6922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"/>
          <a:stretch/>
        </p:blipFill>
        <p:spPr>
          <a:xfrm>
            <a:off x="1208993" y="2578443"/>
            <a:ext cx="9774014" cy="26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D659-F1C2-41D6-AC06-B074698B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关闭集群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123FA-2240-456C-AC7E-CE990D0D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关闭</a:t>
            </a:r>
            <a:r>
              <a:rPr lang="en-US" altLang="zh-CN"/>
              <a:t>hbase:stop-hbase.sh</a:t>
            </a:r>
          </a:p>
          <a:p>
            <a:r>
              <a:rPr lang="zh-CN" altLang="en-US"/>
              <a:t>关闭</a:t>
            </a:r>
            <a:r>
              <a:rPr lang="en-US" altLang="zh-CN"/>
              <a:t>zookeeper:zkServer.sh stop</a:t>
            </a:r>
          </a:p>
          <a:p>
            <a:r>
              <a:rPr lang="zh-CN" altLang="en-US"/>
              <a:t>关闭</a:t>
            </a:r>
            <a:r>
              <a:rPr lang="en-US" altLang="zh-CN"/>
              <a:t>hdfs:stop-dfs.sh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40517-99A9-4516-AAF6-829ECB6D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高可用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可以不做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FDB4E-B8A2-42D1-B72B-F4E33E3E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/opt/module/hbase-2.4.11/conf</a:t>
            </a:r>
            <a:r>
              <a:rPr lang="zh-CN" altLang="en-US"/>
              <a:t>目录下创建文件</a:t>
            </a:r>
            <a:r>
              <a:rPr lang="en-US" altLang="zh-CN"/>
              <a:t>backup-masters</a:t>
            </a:r>
          </a:p>
          <a:p>
            <a:r>
              <a:rPr lang="zh-CN" altLang="en-US"/>
              <a:t>写入备用节点主机名或端口号</a:t>
            </a:r>
            <a:endParaRPr lang="en-US" altLang="zh-CN"/>
          </a:p>
          <a:p>
            <a:r>
              <a:rPr lang="zh-CN" altLang="en-US"/>
              <a:t>分发</a:t>
            </a:r>
            <a:endParaRPr lang="en-US" altLang="zh-CN"/>
          </a:p>
          <a:p>
            <a:r>
              <a:rPr lang="zh-CN" altLang="en-US"/>
              <a:t>测试高可用</a:t>
            </a:r>
          </a:p>
        </p:txBody>
      </p:sp>
    </p:spTree>
    <p:extLst>
      <p:ext uri="{BB962C8B-B14F-4D97-AF65-F5344CB8AC3E}">
        <p14:creationId xmlns:p14="http://schemas.microsoft.com/office/powerpoint/2010/main" val="29311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D5C-354E-4A9D-BD80-3721DE2C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 err="1"/>
              <a:t>hbase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DE236-6CE4-4313-BDD8-52FB6654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压缩包在家目录下 </a:t>
            </a:r>
            <a:r>
              <a:rPr lang="en-US" altLang="zh-CN">
                <a:solidFill>
                  <a:srgbClr val="FF0000"/>
                </a:solidFill>
              </a:rPr>
              <a:t>(~)</a:t>
            </a:r>
          </a:p>
          <a:p>
            <a:r>
              <a:rPr lang="zh-CN" altLang="en-US"/>
              <a:t>将</a:t>
            </a:r>
            <a:r>
              <a:rPr lang="en-US" altLang="zh-CN" err="1"/>
              <a:t>hbase</a:t>
            </a:r>
            <a:r>
              <a:rPr lang="zh-CN" altLang="en-US"/>
              <a:t>解压到</a:t>
            </a:r>
            <a:r>
              <a:rPr lang="en-US" altLang="zh-CN"/>
              <a:t>/opt/module</a:t>
            </a:r>
            <a:r>
              <a:rPr lang="zh-CN" altLang="en-US"/>
              <a:t>目录下</a:t>
            </a:r>
            <a:endParaRPr lang="en-US" altLang="zh-CN"/>
          </a:p>
          <a:p>
            <a:r>
              <a:rPr lang="en-US" altLang="zh-CN"/>
              <a:t>tar -zxvf </a:t>
            </a:r>
            <a:r>
              <a:rPr lang="en-US" altLang="zh-CN">
                <a:solidFill>
                  <a:srgbClr val="FF0000"/>
                </a:solidFill>
              </a:rPr>
              <a:t>~/</a:t>
            </a:r>
            <a:r>
              <a:rPr lang="en-US" altLang="zh-CN"/>
              <a:t>hbase-2.4.11-bin.tar.gz -C /opt/module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EAACC8-4150-4037-A204-0C8A967B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5"/>
          <a:stretch/>
        </p:blipFill>
        <p:spPr>
          <a:xfrm>
            <a:off x="1322750" y="3532368"/>
            <a:ext cx="6858957" cy="170359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014C48-49EB-4ADF-B9F5-A8DFC3585304}"/>
              </a:ext>
            </a:extLst>
          </p:cNvPr>
          <p:cNvCxnSpPr/>
          <p:nvPr/>
        </p:nvCxnSpPr>
        <p:spPr>
          <a:xfrm>
            <a:off x="2737376" y="3284851"/>
            <a:ext cx="128132" cy="291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1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C5A9E-FAA6-4BDB-AD94-C74CFCD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735C3-CF28-4B67-9C10-5B3B0490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将家目录下的</a:t>
            </a:r>
            <a:r>
              <a:rPr lang="en-US" altLang="zh-CN"/>
              <a:t>zookeeper</a:t>
            </a:r>
            <a:r>
              <a:rPr lang="zh-CN" altLang="en-US"/>
              <a:t>压缩包解压到</a:t>
            </a:r>
            <a:r>
              <a:rPr lang="en-US" altLang="zh-CN"/>
              <a:t>/opt/module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en-US" altLang="zh-CN"/>
              <a:t>tar -zxvf ~/apache-zookeeper-3.5.7-bin.tar.gz -C /opt/module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6B2E8-7E22-4760-9A8A-5575434FA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0"/>
          <a:stretch/>
        </p:blipFill>
        <p:spPr>
          <a:xfrm>
            <a:off x="1161869" y="2986740"/>
            <a:ext cx="8516539" cy="19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AC84-A36F-42C7-9AC9-3FEE45EB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91F1B-0FD4-4DD2-8E46-A67E3435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更改</a:t>
            </a:r>
            <a:r>
              <a:rPr lang="en-US" altLang="zh-CN"/>
              <a:t>zookeeper</a:t>
            </a:r>
            <a:r>
              <a:rPr lang="zh-CN" altLang="en-US"/>
              <a:t>目录名称</a:t>
            </a:r>
            <a:endParaRPr lang="en-US" altLang="zh-CN"/>
          </a:p>
          <a:p>
            <a:r>
              <a:rPr lang="zh-CN" altLang="en-US"/>
              <a:t>进入</a:t>
            </a:r>
            <a:r>
              <a:rPr lang="en-US" altLang="zh-CN"/>
              <a:t>/opt/module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en-US" altLang="zh-CN"/>
              <a:t>mv apache-zookeeper-3.5.7-bin/ zookeeper-3.5.7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FF77A-C0F9-43B5-AC53-63E3120C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13" y="3429000"/>
            <a:ext cx="802116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E6DB3-A576-4C7A-A1A1-B6D6CDA4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49E73-D026-4E37-B01B-AC7A3262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sudo vim /etc/profile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三台服务器都需要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r>
              <a:rPr lang="zh-CN" altLang="en-US"/>
              <a:t>创建</a:t>
            </a:r>
            <a:r>
              <a:rPr lang="en-US" altLang="zh-CN"/>
              <a:t>ZOOKEEPER_HOME</a:t>
            </a:r>
            <a:r>
              <a:rPr lang="zh-CN" altLang="en-US"/>
              <a:t>与</a:t>
            </a:r>
            <a:r>
              <a:rPr lang="en-US" altLang="zh-CN"/>
              <a:t>HBASE_HOME</a:t>
            </a:r>
            <a:r>
              <a:rPr lang="zh-CN" altLang="en-US"/>
              <a:t>环境变量</a:t>
            </a:r>
            <a:endParaRPr lang="en-US" altLang="zh-CN"/>
          </a:p>
          <a:p>
            <a:r>
              <a:rPr lang="zh-CN" altLang="en-US"/>
              <a:t>添加至系统环境变量后面 </a:t>
            </a:r>
            <a:r>
              <a:rPr lang="en-US" altLang="zh-CN"/>
              <a:t>(PATH</a:t>
            </a:r>
            <a:r>
              <a:rPr lang="zh-CN" altLang="en-US"/>
              <a:t>后面按照前面格式写</a:t>
            </a:r>
            <a:r>
              <a:rPr lang="en-US" altLang="zh-CN"/>
              <a:t>)</a:t>
            </a:r>
          </a:p>
          <a:p>
            <a:r>
              <a:rPr lang="zh-CN" altLang="en-US"/>
              <a:t>更新环境变量</a:t>
            </a:r>
            <a:endParaRPr lang="en-US" altLang="zh-CN"/>
          </a:p>
          <a:p>
            <a:r>
              <a:rPr lang="en-US" altLang="zh-CN"/>
              <a:t>source /etc/profile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FDD19-DA31-460B-ADB1-EFC699D7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78" y="4357434"/>
            <a:ext cx="964064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2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F62E-3BD5-4551-BA4B-03F8837C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3A7AD-3DAA-41FD-B658-1AA64BD0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/opt/module/zookeeper-3.5.7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zkData</a:t>
            </a:r>
            <a:r>
              <a:rPr lang="zh-CN" altLang="en-US"/>
              <a:t>目录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4589D4-F95B-48BC-A5DE-573CC2A9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86" y="2965803"/>
            <a:ext cx="862132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2389-4DED-4EBE-AA4F-4C43861D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59495-20AF-48A3-B9FB-998F2E77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zkData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myid</a:t>
            </a:r>
            <a:r>
              <a:rPr lang="zh-CN" altLang="en-US"/>
              <a:t>文件写入</a:t>
            </a:r>
            <a:r>
              <a:rPr lang="en-US" altLang="zh-CN"/>
              <a:t>1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B351B-B4AC-42E5-BDAB-9A52BE8E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6" y="2943157"/>
            <a:ext cx="705901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83002-F4D3-4306-A678-659A1EAC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zookeeper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7D17B-B297-4606-93F7-1790EDBC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/opt/module/zookeeper-3.5.7/conf</a:t>
            </a:r>
            <a:r>
              <a:rPr lang="zh-CN" altLang="en-US"/>
              <a:t>目录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5D8009-C182-469C-B165-ECD4434C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93" y="2395113"/>
            <a:ext cx="899285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544</Words>
  <Application>Microsoft Office PowerPoint</Application>
  <PresentationFormat>宽屏</PresentationFormat>
  <Paragraphs>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Source Code Pro</vt:lpstr>
      <vt:lpstr>Office 主题​​</vt:lpstr>
      <vt:lpstr>hbase&amp;zookeeper</vt:lpstr>
      <vt:lpstr>初始环境</vt:lpstr>
      <vt:lpstr>安装hbase</vt:lpstr>
      <vt:lpstr>安装zookeeper</vt:lpstr>
      <vt:lpstr>安装zookeeper</vt:lpstr>
      <vt:lpstr>配置环境变量</vt:lpstr>
      <vt:lpstr>配置zookeeper</vt:lpstr>
      <vt:lpstr>配置zookeeper</vt:lpstr>
      <vt:lpstr>配置zookeeper</vt:lpstr>
      <vt:lpstr>配置zookeeper</vt:lpstr>
      <vt:lpstr>配置zookeeper</vt:lpstr>
      <vt:lpstr>启动zookeeper</vt:lpstr>
      <vt:lpstr>测试zookeeper</vt:lpstr>
      <vt:lpstr>测试zookeeper</vt:lpstr>
      <vt:lpstr>配置hbse</vt:lpstr>
      <vt:lpstr>配置hbase</vt:lpstr>
      <vt:lpstr>配置hbase</vt:lpstr>
      <vt:lpstr>启动hbase</vt:lpstr>
      <vt:lpstr>测试hbase</vt:lpstr>
      <vt:lpstr>测试hbase</vt:lpstr>
      <vt:lpstr>关闭集群</vt:lpstr>
      <vt:lpstr>hbase高可用 (可以不做)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hbase&amp;zookeeper</dc:title>
  <dc:creator>李 腾达</dc:creator>
  <cp:lastModifiedBy>李 腾达</cp:lastModifiedBy>
  <cp:revision>6</cp:revision>
  <dcterms:created xsi:type="dcterms:W3CDTF">2023-04-15T01:22:43Z</dcterms:created>
  <dcterms:modified xsi:type="dcterms:W3CDTF">2023-04-15T09:34:50Z</dcterms:modified>
</cp:coreProperties>
</file>