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6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E7F3-76DD-41A9-83EA-1E4A041F8B88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219325" y="1989088"/>
            <a:ext cx="7950236" cy="2993325"/>
            <a:chOff x="2219325" y="1989088"/>
            <a:chExt cx="7950236" cy="2993325"/>
          </a:xfrm>
        </p:grpSpPr>
        <p:sp>
          <p:nvSpPr>
            <p:cNvPr id="60" name="Rounded Rectangle 59"/>
            <p:cNvSpPr/>
            <p:nvPr/>
          </p:nvSpPr>
          <p:spPr>
            <a:xfrm>
              <a:off x="2219325" y="2428876"/>
              <a:ext cx="1095375" cy="666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training samples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4405312" y="2428874"/>
              <a:ext cx="1171575" cy="666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weighted samples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60" idx="2"/>
            </p:cNvCxnSpPr>
            <p:nvPr/>
          </p:nvCxnSpPr>
          <p:spPr>
            <a:xfrm flipH="1">
              <a:off x="2767012" y="3095625"/>
              <a:ext cx="1" cy="466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805112" y="3144321"/>
              <a:ext cx="62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p:cxnSp>
          <p:nvCxnSpPr>
            <p:cNvPr id="67" name="Straight Arrow Connector 66"/>
            <p:cNvCxnSpPr>
              <a:stCxn id="60" idx="3"/>
              <a:endCxn id="61" idx="1"/>
            </p:cNvCxnSpPr>
            <p:nvPr/>
          </p:nvCxnSpPr>
          <p:spPr>
            <a:xfrm flipV="1">
              <a:off x="3314700" y="2762249"/>
              <a:ext cx="109061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14700" y="2017663"/>
              <a:ext cx="151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adjust sample weight</a:t>
              </a: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6662737" y="2419349"/>
              <a:ext cx="1171575" cy="666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weighted samples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endCxn id="70" idx="1"/>
            </p:cNvCxnSpPr>
            <p:nvPr/>
          </p:nvCxnSpPr>
          <p:spPr>
            <a:xfrm flipV="1">
              <a:off x="5572125" y="2752724"/>
              <a:ext cx="1090612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572125" y="2008138"/>
              <a:ext cx="151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adjust sample weight</a:t>
              </a: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929687" y="2400299"/>
              <a:ext cx="1171575" cy="66674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weighted samples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39075" y="1989088"/>
              <a:ext cx="151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adjust sample weight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409811" y="3544369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811" y="3544369"/>
                  <a:ext cx="79060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H="1">
              <a:off x="4967287" y="3113606"/>
              <a:ext cx="1" cy="466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005387" y="3162302"/>
              <a:ext cx="62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610086" y="3562350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086" y="3562350"/>
                  <a:ext cx="79060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Arrow Connector 79"/>
            <p:cNvCxnSpPr/>
            <p:nvPr/>
          </p:nvCxnSpPr>
          <p:spPr>
            <a:xfrm flipH="1">
              <a:off x="7251686" y="3095625"/>
              <a:ext cx="1" cy="466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7289786" y="3144321"/>
              <a:ext cx="62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6894485" y="3544369"/>
                  <a:ext cx="790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485" y="3544369"/>
                  <a:ext cx="79060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7988302" y="2577582"/>
                  <a:ext cx="7873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⋯⋅⋯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302" y="2577582"/>
                  <a:ext cx="78739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 flipH="1">
              <a:off x="9509111" y="3067050"/>
              <a:ext cx="1" cy="466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9547211" y="3115746"/>
              <a:ext cx="622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9151910" y="3515794"/>
                  <a:ext cx="815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1910" y="3515794"/>
                  <a:ext cx="81560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830278" y="3998361"/>
                  <a:ext cx="3032690" cy="984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gn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0278" y="3998361"/>
                  <a:ext cx="3032690" cy="9840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19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38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8779</TotalTime>
  <Words>43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</cp:lastModifiedBy>
  <cp:revision>33</cp:revision>
  <dcterms:created xsi:type="dcterms:W3CDTF">2018-08-30T04:25:23Z</dcterms:created>
  <dcterms:modified xsi:type="dcterms:W3CDTF">2021-10-09T15:35:56Z</dcterms:modified>
</cp:coreProperties>
</file>