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804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E7F3-76DD-41A9-83EA-1E4A041F8B8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16481" y="808335"/>
            <a:ext cx="3818582" cy="3966058"/>
            <a:chOff x="1016481" y="808335"/>
            <a:chExt cx="3818582" cy="3966058"/>
          </a:xfrm>
        </p:grpSpPr>
        <p:sp>
          <p:nvSpPr>
            <p:cNvPr id="2" name="Rectangle 1"/>
            <p:cNvSpPr/>
            <p:nvPr/>
          </p:nvSpPr>
          <p:spPr>
            <a:xfrm>
              <a:off x="1553634" y="1270000"/>
              <a:ext cx="2895600" cy="289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628900" y="1270000"/>
              <a:ext cx="0" cy="2887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553633" y="3179249"/>
              <a:ext cx="1075267" cy="8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28900" y="2397125"/>
              <a:ext cx="18203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509698" y="1270000"/>
              <a:ext cx="1" cy="1127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28900" y="3524251"/>
              <a:ext cx="182033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762169" y="4405061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169" y="4405061"/>
                  <a:ext cx="47852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16481" y="2397125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1" y="2397125"/>
                  <a:ext cx="4838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415316" y="4132804"/>
                  <a:ext cx="427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316" y="4132804"/>
                  <a:ext cx="42716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355143" y="3339585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143" y="3339585"/>
                  <a:ext cx="43287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402189" y="2212459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189" y="2212459"/>
                  <a:ext cx="4328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293261" y="808335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261" y="808335"/>
                  <a:ext cx="43287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116468" y="2994583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68" y="2994583"/>
                  <a:ext cx="43287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873277" y="3524251"/>
                  <a:ext cx="483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277" y="3524251"/>
                  <a:ext cx="48308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880593" y="2087279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593" y="2087279"/>
                  <a:ext cx="48840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331966" y="364243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966" y="3642433"/>
                  <a:ext cx="488403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307565" y="277618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565" y="2776188"/>
                  <a:ext cx="48840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848902" y="161816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902" y="1618168"/>
                  <a:ext cx="488403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69893" y="161816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893" y="1618168"/>
                  <a:ext cx="48840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6388100" y="1154668"/>
            <a:ext cx="4133234" cy="4969827"/>
            <a:chOff x="6388100" y="1154668"/>
            <a:chExt cx="4133234" cy="4969827"/>
          </a:xfrm>
        </p:grpSpPr>
        <p:grpSp>
          <p:nvGrpSpPr>
            <p:cNvPr id="49" name="Group 48"/>
            <p:cNvGrpSpPr/>
            <p:nvPr/>
          </p:nvGrpSpPr>
          <p:grpSpPr>
            <a:xfrm>
              <a:off x="7349067" y="1524000"/>
              <a:ext cx="1461558" cy="1057791"/>
              <a:chOff x="7349067" y="1524000"/>
              <a:chExt cx="1461558" cy="105779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594906" y="1154668"/>
                  <a:ext cx="969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906" y="1154668"/>
                  <a:ext cx="96988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6849533" y="2581791"/>
              <a:ext cx="922867" cy="1057791"/>
              <a:chOff x="7349067" y="1524000"/>
              <a:chExt cx="1461558" cy="10577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8349191" y="2581791"/>
              <a:ext cx="922867" cy="1057791"/>
              <a:chOff x="7349067" y="1524000"/>
              <a:chExt cx="1461558" cy="105779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8810624" y="3639581"/>
              <a:ext cx="922867" cy="1057791"/>
              <a:chOff x="7349067" y="1524000"/>
              <a:chExt cx="1461558" cy="1057791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388100" y="221245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100" y="2212459"/>
                  <a:ext cx="98052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19772" y="221245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772" y="2212459"/>
                  <a:ext cx="98052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73741" y="3231107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741" y="3231107"/>
                  <a:ext cx="98052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560330" y="3626356"/>
                  <a:ext cx="483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330" y="3626356"/>
                  <a:ext cx="48308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555249" y="3599870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249" y="3599870"/>
                  <a:ext cx="48840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9354266" y="4697372"/>
              <a:ext cx="922867" cy="1057791"/>
              <a:chOff x="7349067" y="1524000"/>
              <a:chExt cx="1461558" cy="1057791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129539" y="3626356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539" y="3626356"/>
                  <a:ext cx="488403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617942" y="4654492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942" y="4654492"/>
                  <a:ext cx="48840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10064" y="5721186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064" y="5721186"/>
                  <a:ext cx="488403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0032931" y="575516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931" y="5755163"/>
                  <a:ext cx="488403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842239" y="427190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239" y="4271909"/>
                  <a:ext cx="980525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endCxn id="48" idx="2"/>
            </p:cNvCxnSpPr>
            <p:nvPr/>
          </p:nvCxnSpPr>
          <p:spPr>
            <a:xfrm flipV="1">
              <a:off x="8079846" y="1524000"/>
              <a:ext cx="1" cy="94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5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9421" y="1155700"/>
            <a:ext cx="3326073" cy="3264932"/>
            <a:chOff x="1123161" y="1270000"/>
            <a:chExt cx="3326073" cy="3264932"/>
          </a:xfrm>
        </p:grpSpPr>
        <p:sp>
          <p:nvSpPr>
            <p:cNvPr id="3" name="Rectangle 2"/>
            <p:cNvSpPr/>
            <p:nvPr/>
          </p:nvSpPr>
          <p:spPr>
            <a:xfrm>
              <a:off x="1553634" y="1270000"/>
              <a:ext cx="2895600" cy="289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553634" y="1270000"/>
              <a:ext cx="2895600" cy="289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62169" y="4165600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169" y="4165600"/>
                  <a:ext cx="47852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23161" y="2618105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161" y="2618105"/>
                  <a:ext cx="4838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21784" y="3257551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784" y="3257551"/>
                  <a:ext cx="4884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93261" y="202779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261" y="2027793"/>
                  <a:ext cx="48840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801841" y="1240671"/>
            <a:ext cx="3326073" cy="3264932"/>
            <a:chOff x="5801841" y="1240671"/>
            <a:chExt cx="3326073" cy="3264932"/>
          </a:xfrm>
        </p:grpSpPr>
        <p:grpSp>
          <p:nvGrpSpPr>
            <p:cNvPr id="24" name="Group 23"/>
            <p:cNvGrpSpPr/>
            <p:nvPr/>
          </p:nvGrpSpPr>
          <p:grpSpPr>
            <a:xfrm>
              <a:off x="5801841" y="1240671"/>
              <a:ext cx="3326073" cy="3264932"/>
              <a:chOff x="1123161" y="1270000"/>
              <a:chExt cx="3326073" cy="326493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53634" y="1270000"/>
                <a:ext cx="2895600" cy="289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0"/>
              </p:cNvCxnSpPr>
              <p:nvPr/>
            </p:nvCxnSpPr>
            <p:spPr>
              <a:xfrm>
                <a:off x="3001434" y="1270000"/>
                <a:ext cx="1447800" cy="2895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762169" y="4165600"/>
                    <a:ext cx="4785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2169" y="4165600"/>
                    <a:ext cx="47852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23161" y="2618105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161" y="2618105"/>
                    <a:ext cx="483850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768037" y="1900913"/>
                    <a:ext cx="488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8037" y="1900913"/>
                    <a:ext cx="488403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810609" y="2818884"/>
                    <a:ext cx="488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0609" y="2818884"/>
                    <a:ext cx="48840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/>
            <p:cNvCxnSpPr>
              <a:stCxn id="25" idx="0"/>
            </p:cNvCxnSpPr>
            <p:nvPr/>
          </p:nvCxnSpPr>
          <p:spPr>
            <a:xfrm flipH="1">
              <a:off x="6232313" y="1240671"/>
              <a:ext cx="1447801" cy="289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25108" y="191349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08" y="1913493"/>
                  <a:ext cx="48840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615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2225" y="1026573"/>
            <a:ext cx="5623562" cy="410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842425"/>
                  </p:ext>
                </p:extLst>
              </p:nvPr>
            </p:nvGraphicFramePr>
            <p:xfrm>
              <a:off x="3172225" y="2269043"/>
              <a:ext cx="5623562" cy="286512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7924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39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62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63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Home owner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Marital status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Annual</a:t>
                          </a:r>
                          <a:r>
                            <a:rPr lang="en-US" altLang="zh-CN" baseline="0" dirty="0"/>
                            <a:t> income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Defaulted borrower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Divorced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842425"/>
                  </p:ext>
                </p:extLst>
              </p:nvPr>
            </p:nvGraphicFramePr>
            <p:xfrm>
              <a:off x="3172225" y="2269043"/>
              <a:ext cx="5623562" cy="286512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7924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39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62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63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Home owner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Marital status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Annual</a:t>
                          </a:r>
                          <a:r>
                            <a:rPr lang="en-US" altLang="zh-CN" baseline="0" dirty="0"/>
                            <a:t> income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Defaulted borrower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Divorced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9" t="-580328" r="-61153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875" t="-580328" r="-39687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186" t="-580328" r="-26918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791" t="-580328" r="-4087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5882" t="-580328" r="-11882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2000" t="-580328" r="-100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 rot="-2700000">
            <a:off x="4123137" y="1715045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</p:txBody>
      </p:sp>
      <p:sp>
        <p:nvSpPr>
          <p:cNvPr id="4" name="TextBox 3"/>
          <p:cNvSpPr txBox="1"/>
          <p:nvPr/>
        </p:nvSpPr>
        <p:spPr>
          <a:xfrm rot="-2700000">
            <a:off x="4828718" y="1640631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</a:t>
            </a:r>
          </a:p>
        </p:txBody>
      </p:sp>
      <p:sp>
        <p:nvSpPr>
          <p:cNvPr id="5" name="TextBox 4"/>
          <p:cNvSpPr txBox="1"/>
          <p:nvPr/>
        </p:nvSpPr>
        <p:spPr>
          <a:xfrm rot="-2700000">
            <a:off x="5857508" y="1640631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6" name="TextBox 5"/>
          <p:cNvSpPr txBox="1"/>
          <p:nvPr/>
        </p:nvSpPr>
        <p:spPr>
          <a:xfrm rot="-2700000">
            <a:off x="6396976" y="1640632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</a:t>
            </a:r>
          </a:p>
        </p:txBody>
      </p:sp>
      <p:sp>
        <p:nvSpPr>
          <p:cNvPr id="7" name="TextBox 6"/>
          <p:cNvSpPr txBox="1"/>
          <p:nvPr/>
        </p:nvSpPr>
        <p:spPr>
          <a:xfrm rot="-2700000">
            <a:off x="7506330" y="1463992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target</a:t>
            </a:r>
          </a:p>
        </p:txBody>
      </p:sp>
    </p:spTree>
    <p:extLst>
      <p:ext uri="{BB962C8B-B14F-4D97-AF65-F5344CB8AC3E}">
        <p14:creationId xmlns:p14="http://schemas.microsoft.com/office/powerpoint/2010/main" val="248816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262A1F-C31D-4B95-8C34-1DD6469D09AF}"/>
              </a:ext>
            </a:extLst>
          </p:cNvPr>
          <p:cNvSpPr/>
          <p:nvPr/>
        </p:nvSpPr>
        <p:spPr>
          <a:xfrm>
            <a:off x="4565768" y="2506663"/>
            <a:ext cx="2014387" cy="655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Learning System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C9D132-952C-4E44-B324-D289A0D0125B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161038" y="2834655"/>
            <a:ext cx="1404730" cy="23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36566C-DED2-4290-928C-853D4548C70E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580155" y="2811465"/>
            <a:ext cx="1262215" cy="23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792AB077-9324-4327-9CAD-1477A3DBCA2F}"/>
              </a:ext>
            </a:extLst>
          </p:cNvPr>
          <p:cNvSpPr/>
          <p:nvPr/>
        </p:nvSpPr>
        <p:spPr>
          <a:xfrm>
            <a:off x="7842370" y="2069341"/>
            <a:ext cx="1166065" cy="14842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125F9-6292-4A3D-AC5F-12975DA1B3B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72962" y="2977115"/>
            <a:ext cx="2269410" cy="10137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6C3F95F-5370-42AE-A36E-FCB31BD639BC}"/>
              </a:ext>
            </a:extLst>
          </p:cNvPr>
          <p:cNvSpPr/>
          <p:nvPr/>
        </p:nvSpPr>
        <p:spPr>
          <a:xfrm>
            <a:off x="4565768" y="3990906"/>
            <a:ext cx="2014387" cy="655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Prediction System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0869E9-8246-4EB6-AE97-F06F7A4C6E10}"/>
              </a:ext>
            </a:extLst>
          </p:cNvPr>
          <p:cNvCxnSpPr/>
          <p:nvPr/>
        </p:nvCxnSpPr>
        <p:spPr>
          <a:xfrm flipV="1">
            <a:off x="3137847" y="4318898"/>
            <a:ext cx="1404731" cy="23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F27B5B-39D4-4F01-A3F9-A67D32A1DC1C}"/>
              </a:ext>
            </a:extLst>
          </p:cNvPr>
          <p:cNvCxnSpPr>
            <a:cxnSpLocks/>
          </p:cNvCxnSpPr>
          <p:nvPr/>
        </p:nvCxnSpPr>
        <p:spPr>
          <a:xfrm>
            <a:off x="6580155" y="4323312"/>
            <a:ext cx="13255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C1D839-14C1-4278-8F0B-7B62F213A3B6}"/>
                  </a:ext>
                </a:extLst>
              </p:cNvPr>
              <p:cNvSpPr txBox="1"/>
              <p:nvPr/>
            </p:nvSpPr>
            <p:spPr>
              <a:xfrm>
                <a:off x="3137847" y="199976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C1D839-14C1-4278-8F0B-7B62F213A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847" y="1999769"/>
                <a:ext cx="45719" cy="369332"/>
              </a:xfrm>
              <a:prstGeom prst="rect">
                <a:avLst/>
              </a:prstGeom>
              <a:blipFill>
                <a:blip r:embed="rId2"/>
                <a:stretch>
                  <a:fillRect r="-635714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0AC8E3-05E2-4C4B-82FA-B64D5DD48CF3}"/>
                  </a:ext>
                </a:extLst>
              </p:cNvPr>
              <p:cNvSpPr txBox="1"/>
              <p:nvPr/>
            </p:nvSpPr>
            <p:spPr>
              <a:xfrm>
                <a:off x="3137847" y="394452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0AC8E3-05E2-4C4B-82FA-B64D5DD48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847" y="3944524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0A8893-7354-4B83-AEB9-7CE385F8514A}"/>
                  </a:ext>
                </a:extLst>
              </p:cNvPr>
              <p:cNvSpPr txBox="1"/>
              <p:nvPr/>
            </p:nvSpPr>
            <p:spPr>
              <a:xfrm>
                <a:off x="7620628" y="385838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0A8893-7354-4B83-AEB9-7CE385F85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28" y="3858385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1864A00-FE4E-46E1-8C66-58180C3066F3}"/>
              </a:ext>
            </a:extLst>
          </p:cNvPr>
          <p:cNvSpPr txBox="1"/>
          <p:nvPr/>
        </p:nvSpPr>
        <p:spPr>
          <a:xfrm>
            <a:off x="3634775" y="1591472"/>
            <a:ext cx="2049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examples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B7281-DF6D-4E77-BE42-2164FE676B56}"/>
              </a:ext>
            </a:extLst>
          </p:cNvPr>
          <p:cNvSpPr txBox="1"/>
          <p:nvPr/>
        </p:nvSpPr>
        <p:spPr>
          <a:xfrm>
            <a:off x="2449210" y="3617660"/>
            <a:ext cx="2265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Unseen testing data</a:t>
            </a:r>
          </a:p>
        </p:txBody>
      </p:sp>
    </p:spTree>
    <p:extLst>
      <p:ext uri="{BB962C8B-B14F-4D97-AF65-F5344CB8AC3E}">
        <p14:creationId xmlns:p14="http://schemas.microsoft.com/office/powerpoint/2010/main" val="268203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35396" y="1036135"/>
            <a:ext cx="6812190" cy="3744331"/>
            <a:chOff x="2835396" y="1036135"/>
            <a:chExt cx="6812190" cy="3744331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3412067" y="1405467"/>
              <a:ext cx="0" cy="2912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412067" y="4318000"/>
              <a:ext cx="523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05667" y="1036135"/>
              <a:ext cx="709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Error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35396" y="4411134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dirty="0"/>
                <a:t>imple model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97330" y="4411134"/>
              <a:ext cx="1649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Complex</a:t>
              </a:r>
              <a:r>
                <a:rPr lang="en-US" dirty="0"/>
                <a:t> model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776133" y="1727200"/>
              <a:ext cx="4419600" cy="2353733"/>
            </a:xfrm>
            <a:custGeom>
              <a:avLst/>
              <a:gdLst>
                <a:gd name="connsiteX0" fmla="*/ 0 w 4419600"/>
                <a:gd name="connsiteY0" fmla="*/ 0 h 2353733"/>
                <a:gd name="connsiteX1" fmla="*/ 982134 w 4419600"/>
                <a:gd name="connsiteY1" fmla="*/ 1862667 h 2353733"/>
                <a:gd name="connsiteX2" fmla="*/ 4419600 w 4419600"/>
                <a:gd name="connsiteY2" fmla="*/ 2353733 h 23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00" h="2353733">
                  <a:moveTo>
                    <a:pt x="0" y="0"/>
                  </a:moveTo>
                  <a:cubicBezTo>
                    <a:pt x="122767" y="735189"/>
                    <a:pt x="245534" y="1470378"/>
                    <a:pt x="982134" y="1862667"/>
                  </a:cubicBezTo>
                  <a:cubicBezTo>
                    <a:pt x="1718734" y="2254956"/>
                    <a:pt x="3807178" y="2346678"/>
                    <a:pt x="4419600" y="235373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93067" y="1473200"/>
              <a:ext cx="4538133" cy="1464743"/>
            </a:xfrm>
            <a:custGeom>
              <a:avLst/>
              <a:gdLst>
                <a:gd name="connsiteX0" fmla="*/ 0 w 4538133"/>
                <a:gd name="connsiteY0" fmla="*/ 0 h 1464743"/>
                <a:gd name="connsiteX1" fmla="*/ 1634066 w 4538133"/>
                <a:gd name="connsiteY1" fmla="*/ 1464733 h 1464743"/>
                <a:gd name="connsiteX2" fmla="*/ 4538133 w 4538133"/>
                <a:gd name="connsiteY2" fmla="*/ 25400 h 146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8133" h="1464743">
                  <a:moveTo>
                    <a:pt x="0" y="0"/>
                  </a:moveTo>
                  <a:cubicBezTo>
                    <a:pt x="438855" y="730250"/>
                    <a:pt x="877711" y="1460500"/>
                    <a:pt x="1634066" y="1464733"/>
                  </a:cubicBezTo>
                  <a:cubicBezTo>
                    <a:pt x="2390421" y="1468966"/>
                    <a:pt x="4042833" y="225778"/>
                    <a:pt x="4538133" y="254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08025" y="1743906"/>
                  <a:ext cx="200623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Error on an unseen test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025" y="1743906"/>
                  <a:ext cx="2006238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2432" t="-4717" r="-304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641348" y="3395071"/>
                  <a:ext cx="2006238" cy="655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Error on the training set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348" y="3395071"/>
                  <a:ext cx="2006238" cy="655244"/>
                </a:xfrm>
                <a:prstGeom prst="rect">
                  <a:avLst/>
                </a:prstGeom>
                <a:blipFill>
                  <a:blip r:embed="rId3"/>
                  <a:stretch>
                    <a:fillRect l="-2736" t="-5607" b="-14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941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08443178-B8A5-4781-A96A-25D43BAA2995}"/>
              </a:ext>
            </a:extLst>
          </p:cNvPr>
          <p:cNvGrpSpPr/>
          <p:nvPr/>
        </p:nvGrpSpPr>
        <p:grpSpPr>
          <a:xfrm>
            <a:off x="4244147" y="1650074"/>
            <a:ext cx="3961637" cy="3622261"/>
            <a:chOff x="4244147" y="1650074"/>
            <a:chExt cx="3961637" cy="3622261"/>
          </a:xfrm>
        </p:grpSpPr>
        <p:grpSp>
          <p:nvGrpSpPr>
            <p:cNvPr id="2" name="Group 56">
              <a:extLst>
                <a:ext uri="{FF2B5EF4-FFF2-40B4-BE49-F238E27FC236}">
                  <a16:creationId xmlns:a16="http://schemas.microsoft.com/office/drawing/2014/main" id="{9AE602CE-96E5-4443-B549-A8848BB55785}"/>
                </a:ext>
              </a:extLst>
            </p:cNvPr>
            <p:cNvGrpSpPr/>
            <p:nvPr/>
          </p:nvGrpSpPr>
          <p:grpSpPr>
            <a:xfrm>
              <a:off x="4722623" y="1758171"/>
              <a:ext cx="3098126" cy="3091679"/>
              <a:chOff x="3629808" y="2025305"/>
              <a:chExt cx="3098126" cy="3091679"/>
            </a:xfrm>
          </p:grpSpPr>
          <p:grpSp>
            <p:nvGrpSpPr>
              <p:cNvPr id="18" name="Group 23">
                <a:extLst>
                  <a:ext uri="{FF2B5EF4-FFF2-40B4-BE49-F238E27FC236}">
                    <a16:creationId xmlns:a16="http://schemas.microsoft.com/office/drawing/2014/main" id="{BAB16A27-72C8-4E11-8318-15D66B54BB8E}"/>
                  </a:ext>
                </a:extLst>
              </p:cNvPr>
              <p:cNvGrpSpPr/>
              <p:nvPr/>
            </p:nvGrpSpPr>
            <p:grpSpPr>
              <a:xfrm>
                <a:off x="3638743" y="5114497"/>
                <a:ext cx="3089190" cy="2487"/>
                <a:chOff x="3638743" y="5114497"/>
                <a:chExt cx="3089190" cy="2487"/>
              </a:xfrm>
            </p:grpSpPr>
            <p:cxnSp>
              <p:nvCxnSpPr>
                <p:cNvPr id="41" name="Straight Connector 6">
                  <a:extLst>
                    <a:ext uri="{FF2B5EF4-FFF2-40B4-BE49-F238E27FC236}">
                      <a16:creationId xmlns:a16="http://schemas.microsoft.com/office/drawing/2014/main" id="{DEC9CC79-FF41-4C09-9E39-AFC2CC00C6DA}"/>
                    </a:ext>
                  </a:extLst>
                </p:cNvPr>
                <p:cNvCxnSpPr/>
                <p:nvPr/>
              </p:nvCxnSpPr>
              <p:spPr>
                <a:xfrm>
                  <a:off x="3638743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8">
                  <a:extLst>
                    <a:ext uri="{FF2B5EF4-FFF2-40B4-BE49-F238E27FC236}">
                      <a16:creationId xmlns:a16="http://schemas.microsoft.com/office/drawing/2014/main" id="{514FB61F-047F-41BB-A9E4-4C4B4DEF9487}"/>
                    </a:ext>
                  </a:extLst>
                </p:cNvPr>
                <p:cNvCxnSpPr/>
                <p:nvPr/>
              </p:nvCxnSpPr>
              <p:spPr>
                <a:xfrm>
                  <a:off x="4256581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9">
                  <a:extLst>
                    <a:ext uri="{FF2B5EF4-FFF2-40B4-BE49-F238E27FC236}">
                      <a16:creationId xmlns:a16="http://schemas.microsoft.com/office/drawing/2014/main" id="{3BCF7BA1-ABCE-41FE-AB86-13A4E8E1A202}"/>
                    </a:ext>
                  </a:extLst>
                </p:cNvPr>
                <p:cNvCxnSpPr/>
                <p:nvPr/>
              </p:nvCxnSpPr>
              <p:spPr>
                <a:xfrm>
                  <a:off x="4874419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0">
                  <a:extLst>
                    <a:ext uri="{FF2B5EF4-FFF2-40B4-BE49-F238E27FC236}">
                      <a16:creationId xmlns:a16="http://schemas.microsoft.com/office/drawing/2014/main" id="{CCCD43AB-1212-4DE7-9C18-074DFDD1CB53}"/>
                    </a:ext>
                  </a:extLst>
                </p:cNvPr>
                <p:cNvCxnSpPr/>
                <p:nvPr/>
              </p:nvCxnSpPr>
              <p:spPr>
                <a:xfrm>
                  <a:off x="5492257" y="5114497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22">
                  <a:extLst>
                    <a:ext uri="{FF2B5EF4-FFF2-40B4-BE49-F238E27FC236}">
                      <a16:creationId xmlns:a16="http://schemas.microsoft.com/office/drawing/2014/main" id="{7638EDC2-C549-4CFD-B2A6-3237B62D5887}"/>
                    </a:ext>
                  </a:extLst>
                </p:cNvPr>
                <p:cNvCxnSpPr/>
                <p:nvPr/>
              </p:nvCxnSpPr>
              <p:spPr>
                <a:xfrm>
                  <a:off x="6110095" y="5114497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24">
                <a:extLst>
                  <a:ext uri="{FF2B5EF4-FFF2-40B4-BE49-F238E27FC236}">
                    <a16:creationId xmlns:a16="http://schemas.microsoft.com/office/drawing/2014/main" id="{E52828A0-2FB1-4122-868F-090889F2C560}"/>
                  </a:ext>
                </a:extLst>
              </p:cNvPr>
              <p:cNvGrpSpPr/>
              <p:nvPr/>
            </p:nvGrpSpPr>
            <p:grpSpPr>
              <a:xfrm rot="16200000">
                <a:off x="2094151" y="3568658"/>
                <a:ext cx="3089190" cy="2487"/>
                <a:chOff x="3638743" y="5114497"/>
                <a:chExt cx="3089190" cy="2487"/>
              </a:xfrm>
            </p:grpSpPr>
            <p:cxnSp>
              <p:nvCxnSpPr>
                <p:cNvPr id="36" name="Straight Connector 25">
                  <a:extLst>
                    <a:ext uri="{FF2B5EF4-FFF2-40B4-BE49-F238E27FC236}">
                      <a16:creationId xmlns:a16="http://schemas.microsoft.com/office/drawing/2014/main" id="{4DAE2B37-516F-43D8-9892-F8229FF1147E}"/>
                    </a:ext>
                  </a:extLst>
                </p:cNvPr>
                <p:cNvCxnSpPr/>
                <p:nvPr/>
              </p:nvCxnSpPr>
              <p:spPr>
                <a:xfrm>
                  <a:off x="3638743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26">
                  <a:extLst>
                    <a:ext uri="{FF2B5EF4-FFF2-40B4-BE49-F238E27FC236}">
                      <a16:creationId xmlns:a16="http://schemas.microsoft.com/office/drawing/2014/main" id="{E4E034BD-3EC5-4C3D-8E47-905EB86F7C98}"/>
                    </a:ext>
                  </a:extLst>
                </p:cNvPr>
                <p:cNvCxnSpPr/>
                <p:nvPr/>
              </p:nvCxnSpPr>
              <p:spPr>
                <a:xfrm>
                  <a:off x="4256581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27">
                  <a:extLst>
                    <a:ext uri="{FF2B5EF4-FFF2-40B4-BE49-F238E27FC236}">
                      <a16:creationId xmlns:a16="http://schemas.microsoft.com/office/drawing/2014/main" id="{78E0B985-DB72-4CFB-BCAA-1F6D2E8E1CB7}"/>
                    </a:ext>
                  </a:extLst>
                </p:cNvPr>
                <p:cNvCxnSpPr/>
                <p:nvPr/>
              </p:nvCxnSpPr>
              <p:spPr>
                <a:xfrm>
                  <a:off x="4874419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28">
                  <a:extLst>
                    <a:ext uri="{FF2B5EF4-FFF2-40B4-BE49-F238E27FC236}">
                      <a16:creationId xmlns:a16="http://schemas.microsoft.com/office/drawing/2014/main" id="{AC8A1186-E7C4-4FA3-85E7-B186CA50765E}"/>
                    </a:ext>
                  </a:extLst>
                </p:cNvPr>
                <p:cNvCxnSpPr/>
                <p:nvPr/>
              </p:nvCxnSpPr>
              <p:spPr>
                <a:xfrm>
                  <a:off x="5492257" y="5114497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29">
                  <a:extLst>
                    <a:ext uri="{FF2B5EF4-FFF2-40B4-BE49-F238E27FC236}">
                      <a16:creationId xmlns:a16="http://schemas.microsoft.com/office/drawing/2014/main" id="{439AA372-0F2D-4DDA-BC55-23A03569813A}"/>
                    </a:ext>
                  </a:extLst>
                </p:cNvPr>
                <p:cNvCxnSpPr/>
                <p:nvPr/>
              </p:nvCxnSpPr>
              <p:spPr>
                <a:xfrm>
                  <a:off x="6110095" y="5114497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30">
                <a:extLst>
                  <a:ext uri="{FF2B5EF4-FFF2-40B4-BE49-F238E27FC236}">
                    <a16:creationId xmlns:a16="http://schemas.microsoft.com/office/drawing/2014/main" id="{6857B065-EDC7-496A-A60E-E3413C5AF638}"/>
                  </a:ext>
                </a:extLst>
              </p:cNvPr>
              <p:cNvGrpSpPr/>
              <p:nvPr/>
            </p:nvGrpSpPr>
            <p:grpSpPr>
              <a:xfrm rot="16200000">
                <a:off x="5182096" y="3571144"/>
                <a:ext cx="3089190" cy="2487"/>
                <a:chOff x="3638743" y="5114497"/>
                <a:chExt cx="3089190" cy="2487"/>
              </a:xfrm>
            </p:grpSpPr>
            <p:cxnSp>
              <p:nvCxnSpPr>
                <p:cNvPr id="31" name="Straight Connector 31">
                  <a:extLst>
                    <a:ext uri="{FF2B5EF4-FFF2-40B4-BE49-F238E27FC236}">
                      <a16:creationId xmlns:a16="http://schemas.microsoft.com/office/drawing/2014/main" id="{F7F8E35E-C621-47B3-B404-C6BFBCB0E06D}"/>
                    </a:ext>
                  </a:extLst>
                </p:cNvPr>
                <p:cNvCxnSpPr/>
                <p:nvPr/>
              </p:nvCxnSpPr>
              <p:spPr>
                <a:xfrm>
                  <a:off x="3638743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2">
                  <a:extLst>
                    <a:ext uri="{FF2B5EF4-FFF2-40B4-BE49-F238E27FC236}">
                      <a16:creationId xmlns:a16="http://schemas.microsoft.com/office/drawing/2014/main" id="{38C3BA86-4DE3-4A68-B2F9-68A011436118}"/>
                    </a:ext>
                  </a:extLst>
                </p:cNvPr>
                <p:cNvCxnSpPr/>
                <p:nvPr/>
              </p:nvCxnSpPr>
              <p:spPr>
                <a:xfrm>
                  <a:off x="4256581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3">
                  <a:extLst>
                    <a:ext uri="{FF2B5EF4-FFF2-40B4-BE49-F238E27FC236}">
                      <a16:creationId xmlns:a16="http://schemas.microsoft.com/office/drawing/2014/main" id="{5A543095-DDD5-4C6A-B86F-4A3FF9C7A307}"/>
                    </a:ext>
                  </a:extLst>
                </p:cNvPr>
                <p:cNvCxnSpPr/>
                <p:nvPr/>
              </p:nvCxnSpPr>
              <p:spPr>
                <a:xfrm>
                  <a:off x="4874419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4">
                  <a:extLst>
                    <a:ext uri="{FF2B5EF4-FFF2-40B4-BE49-F238E27FC236}">
                      <a16:creationId xmlns:a16="http://schemas.microsoft.com/office/drawing/2014/main" id="{573EB775-DF31-416F-BBBC-D0C37C850C49}"/>
                    </a:ext>
                  </a:extLst>
                </p:cNvPr>
                <p:cNvCxnSpPr/>
                <p:nvPr/>
              </p:nvCxnSpPr>
              <p:spPr>
                <a:xfrm>
                  <a:off x="5492257" y="5114497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5">
                  <a:extLst>
                    <a:ext uri="{FF2B5EF4-FFF2-40B4-BE49-F238E27FC236}">
                      <a16:creationId xmlns:a16="http://schemas.microsoft.com/office/drawing/2014/main" id="{E957BFE1-255B-4F7C-B5CB-BCC204C16627}"/>
                    </a:ext>
                  </a:extLst>
                </p:cNvPr>
                <p:cNvCxnSpPr/>
                <p:nvPr/>
              </p:nvCxnSpPr>
              <p:spPr>
                <a:xfrm>
                  <a:off x="6110095" y="5114497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36">
                <a:extLst>
                  <a:ext uri="{FF2B5EF4-FFF2-40B4-BE49-F238E27FC236}">
                    <a16:creationId xmlns:a16="http://schemas.microsoft.com/office/drawing/2014/main" id="{DDBC7EE1-1C0D-4EA6-8CB0-EEB2113A4E6B}"/>
                  </a:ext>
                </a:extLst>
              </p:cNvPr>
              <p:cNvGrpSpPr/>
              <p:nvPr/>
            </p:nvGrpSpPr>
            <p:grpSpPr>
              <a:xfrm rot="10800000">
                <a:off x="3637502" y="2025305"/>
                <a:ext cx="3089190" cy="2487"/>
                <a:chOff x="3638743" y="5114497"/>
                <a:chExt cx="3089190" cy="2487"/>
              </a:xfrm>
            </p:grpSpPr>
            <p:cxnSp>
              <p:nvCxn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7DF248A-3ACC-45AD-9CAB-2673CE57AAB1}"/>
                    </a:ext>
                  </a:extLst>
                </p:cNvPr>
                <p:cNvCxnSpPr/>
                <p:nvPr/>
              </p:nvCxnSpPr>
              <p:spPr>
                <a:xfrm>
                  <a:off x="3638743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38">
                  <a:extLst>
                    <a:ext uri="{FF2B5EF4-FFF2-40B4-BE49-F238E27FC236}">
                      <a16:creationId xmlns:a16="http://schemas.microsoft.com/office/drawing/2014/main" id="{6C26C11D-49FB-4170-AE4D-2B113A72935D}"/>
                    </a:ext>
                  </a:extLst>
                </p:cNvPr>
                <p:cNvCxnSpPr/>
                <p:nvPr/>
              </p:nvCxnSpPr>
              <p:spPr>
                <a:xfrm>
                  <a:off x="4256581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39">
                  <a:extLst>
                    <a:ext uri="{FF2B5EF4-FFF2-40B4-BE49-F238E27FC236}">
                      <a16:creationId xmlns:a16="http://schemas.microsoft.com/office/drawing/2014/main" id="{CEDF58AB-0AB8-4559-93D3-1F323AC74C9D}"/>
                    </a:ext>
                  </a:extLst>
                </p:cNvPr>
                <p:cNvCxnSpPr/>
                <p:nvPr/>
              </p:nvCxnSpPr>
              <p:spPr>
                <a:xfrm>
                  <a:off x="4874419" y="5116984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40">
                  <a:extLst>
                    <a:ext uri="{FF2B5EF4-FFF2-40B4-BE49-F238E27FC236}">
                      <a16:creationId xmlns:a16="http://schemas.microsoft.com/office/drawing/2014/main" id="{00F72C40-CC3A-46EA-8305-A76E7DE284C4}"/>
                    </a:ext>
                  </a:extLst>
                </p:cNvPr>
                <p:cNvCxnSpPr/>
                <p:nvPr/>
              </p:nvCxnSpPr>
              <p:spPr>
                <a:xfrm>
                  <a:off x="5492257" y="5114497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41">
                  <a:extLst>
                    <a:ext uri="{FF2B5EF4-FFF2-40B4-BE49-F238E27FC236}">
                      <a16:creationId xmlns:a16="http://schemas.microsoft.com/office/drawing/2014/main" id="{1063BB62-9B4A-4913-A327-331BA2C219F6}"/>
                    </a:ext>
                  </a:extLst>
                </p:cNvPr>
                <p:cNvCxnSpPr/>
                <p:nvPr/>
              </p:nvCxnSpPr>
              <p:spPr>
                <a:xfrm>
                  <a:off x="6110095" y="5114497"/>
                  <a:ext cx="6178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48">
                <a:extLst>
                  <a:ext uri="{FF2B5EF4-FFF2-40B4-BE49-F238E27FC236}">
                    <a16:creationId xmlns:a16="http://schemas.microsoft.com/office/drawing/2014/main" id="{2CD4A231-4E6D-4F20-AA74-D3C9A69DBC57}"/>
                  </a:ext>
                </a:extLst>
              </p:cNvPr>
              <p:cNvCxnSpPr/>
              <p:nvPr/>
            </p:nvCxnSpPr>
            <p:spPr>
              <a:xfrm flipH="1" flipV="1">
                <a:off x="3687386" y="2067955"/>
                <a:ext cx="238125" cy="21907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49">
                <a:extLst>
                  <a:ext uri="{FF2B5EF4-FFF2-40B4-BE49-F238E27FC236}">
                    <a16:creationId xmlns:a16="http://schemas.microsoft.com/office/drawing/2014/main" id="{37638CF6-9E90-456F-AB4D-91465A21410D}"/>
                  </a:ext>
                </a:extLst>
              </p:cNvPr>
              <p:cNvSpPr txBox="1"/>
              <p:nvPr/>
            </p:nvSpPr>
            <p:spPr>
              <a:xfrm>
                <a:off x="3629808" y="2156312"/>
                <a:ext cx="15443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/>
                  <a:t>Perfect classifier</a:t>
                </a:r>
                <a:endParaRPr lang="en-US" sz="1600" dirty="0"/>
              </a:p>
            </p:txBody>
          </p:sp>
        </p:grpSp>
        <p:grpSp>
          <p:nvGrpSpPr>
            <p:cNvPr id="3" name="Group 57">
              <a:extLst>
                <a:ext uri="{FF2B5EF4-FFF2-40B4-BE49-F238E27FC236}">
                  <a16:creationId xmlns:a16="http://schemas.microsoft.com/office/drawing/2014/main" id="{6B786216-499C-4DC8-BB52-CD120147E654}"/>
                </a:ext>
              </a:extLst>
            </p:cNvPr>
            <p:cNvGrpSpPr/>
            <p:nvPr/>
          </p:nvGrpSpPr>
          <p:grpSpPr>
            <a:xfrm>
              <a:off x="4597122" y="4862699"/>
              <a:ext cx="3608662" cy="409636"/>
              <a:chOff x="3485024" y="5210016"/>
              <a:chExt cx="3608662" cy="409636"/>
            </a:xfrm>
          </p:grpSpPr>
          <p:sp>
            <p:nvSpPr>
              <p:cNvPr id="12" name="TextBox 50">
                <a:extLst>
                  <a:ext uri="{FF2B5EF4-FFF2-40B4-BE49-F238E27FC236}">
                    <a16:creationId xmlns:a16="http://schemas.microsoft.com/office/drawing/2014/main" id="{FFE26661-C223-4287-8C1F-7BEACEC091DC}"/>
                  </a:ext>
                </a:extLst>
              </p:cNvPr>
              <p:cNvSpPr txBox="1"/>
              <p:nvPr/>
            </p:nvSpPr>
            <p:spPr>
              <a:xfrm>
                <a:off x="3485024" y="5210016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0.0</a:t>
                </a:r>
              </a:p>
            </p:txBody>
          </p:sp>
          <p:sp>
            <p:nvSpPr>
              <p:cNvPr id="13" name="TextBox 51">
                <a:extLst>
                  <a:ext uri="{FF2B5EF4-FFF2-40B4-BE49-F238E27FC236}">
                    <a16:creationId xmlns:a16="http://schemas.microsoft.com/office/drawing/2014/main" id="{18AC2DB0-6DF9-40BC-AE88-1E5E178FD62F}"/>
                  </a:ext>
                </a:extLst>
              </p:cNvPr>
              <p:cNvSpPr txBox="1"/>
              <p:nvPr/>
            </p:nvSpPr>
            <p:spPr>
              <a:xfrm>
                <a:off x="4073239" y="5214779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0.2</a:t>
                </a:r>
              </a:p>
            </p:txBody>
          </p:sp>
          <p:sp>
            <p:nvSpPr>
              <p:cNvPr id="14" name="TextBox 52">
                <a:extLst>
                  <a:ext uri="{FF2B5EF4-FFF2-40B4-BE49-F238E27FC236}">
                    <a16:creationId xmlns:a16="http://schemas.microsoft.com/office/drawing/2014/main" id="{8300CB22-3C19-4A11-A335-35D1146FDA44}"/>
                  </a:ext>
                </a:extLst>
              </p:cNvPr>
              <p:cNvSpPr txBox="1"/>
              <p:nvPr/>
            </p:nvSpPr>
            <p:spPr>
              <a:xfrm>
                <a:off x="4720700" y="5214779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0.4</a:t>
                </a:r>
              </a:p>
            </p:txBody>
          </p:sp>
          <p:sp>
            <p:nvSpPr>
              <p:cNvPr id="15" name="TextBox 53">
                <a:extLst>
                  <a:ext uri="{FF2B5EF4-FFF2-40B4-BE49-F238E27FC236}">
                    <a16:creationId xmlns:a16="http://schemas.microsoft.com/office/drawing/2014/main" id="{0CF33F4E-C2A3-49C2-80B9-096F14454710}"/>
                  </a:ext>
                </a:extLst>
              </p:cNvPr>
              <p:cNvSpPr txBox="1"/>
              <p:nvPr/>
            </p:nvSpPr>
            <p:spPr>
              <a:xfrm>
                <a:off x="5308915" y="5214779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0.6</a:t>
                </a:r>
              </a:p>
            </p:txBody>
          </p:sp>
          <p:sp>
            <p:nvSpPr>
              <p:cNvPr id="16" name="TextBox 54">
                <a:extLst>
                  <a:ext uri="{FF2B5EF4-FFF2-40B4-BE49-F238E27FC236}">
                    <a16:creationId xmlns:a16="http://schemas.microsoft.com/office/drawing/2014/main" id="{38B3ED0A-B1EA-4F18-BEE6-F1919140AE0E}"/>
                  </a:ext>
                </a:extLst>
              </p:cNvPr>
              <p:cNvSpPr txBox="1"/>
              <p:nvPr/>
            </p:nvSpPr>
            <p:spPr>
              <a:xfrm>
                <a:off x="5954139" y="5219542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0.8</a:t>
                </a:r>
              </a:p>
            </p:txBody>
          </p:sp>
          <p:sp>
            <p:nvSpPr>
              <p:cNvPr id="17" name="TextBox 55">
                <a:extLst>
                  <a:ext uri="{FF2B5EF4-FFF2-40B4-BE49-F238E27FC236}">
                    <a16:creationId xmlns:a16="http://schemas.microsoft.com/office/drawing/2014/main" id="{8A004A12-5EB2-452E-9E14-97CD24BD2C6C}"/>
                  </a:ext>
                </a:extLst>
              </p:cNvPr>
              <p:cNvSpPr txBox="1"/>
              <p:nvPr/>
            </p:nvSpPr>
            <p:spPr>
              <a:xfrm>
                <a:off x="6585213" y="5214779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1.0</a:t>
                </a:r>
              </a:p>
            </p:txBody>
          </p:sp>
        </p:grpSp>
        <p:grpSp>
          <p:nvGrpSpPr>
            <p:cNvPr id="4" name="Group 58">
              <a:extLst>
                <a:ext uri="{FF2B5EF4-FFF2-40B4-BE49-F238E27FC236}">
                  <a16:creationId xmlns:a16="http://schemas.microsoft.com/office/drawing/2014/main" id="{8A6DC59C-9769-4F20-8496-E463F9162EDE}"/>
                </a:ext>
              </a:extLst>
            </p:cNvPr>
            <p:cNvGrpSpPr/>
            <p:nvPr/>
          </p:nvGrpSpPr>
          <p:grpSpPr>
            <a:xfrm rot="16200000">
              <a:off x="2814911" y="3079310"/>
              <a:ext cx="3366947" cy="508475"/>
              <a:chOff x="3436292" y="5123410"/>
              <a:chExt cx="3366947" cy="508475"/>
            </a:xfrm>
          </p:grpSpPr>
          <p:sp>
            <p:nvSpPr>
              <p:cNvPr id="6" name="TextBox 59">
                <a:extLst>
                  <a:ext uri="{FF2B5EF4-FFF2-40B4-BE49-F238E27FC236}">
                    <a16:creationId xmlns:a16="http://schemas.microsoft.com/office/drawing/2014/main" id="{4C2A8DA8-ED7C-42C4-B837-940E9ADB6BA3}"/>
                  </a:ext>
                </a:extLst>
              </p:cNvPr>
              <p:cNvSpPr txBox="1"/>
              <p:nvPr/>
            </p:nvSpPr>
            <p:spPr>
              <a:xfrm rot="5400000">
                <a:off x="3382110" y="5177593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0.0</a:t>
                </a:r>
              </a:p>
            </p:txBody>
          </p:sp>
          <p:sp>
            <p:nvSpPr>
              <p:cNvPr id="7" name="TextBox 60">
                <a:extLst>
                  <a:ext uri="{FF2B5EF4-FFF2-40B4-BE49-F238E27FC236}">
                    <a16:creationId xmlns:a16="http://schemas.microsoft.com/office/drawing/2014/main" id="{AC52890D-8D80-4A07-A3E6-0B46910C8935}"/>
                  </a:ext>
                </a:extLst>
              </p:cNvPr>
              <p:cNvSpPr txBox="1"/>
              <p:nvPr/>
            </p:nvSpPr>
            <p:spPr>
              <a:xfrm rot="5400000">
                <a:off x="3970324" y="5177593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0.2</a:t>
                </a:r>
              </a:p>
            </p:txBody>
          </p:sp>
          <p:sp>
            <p:nvSpPr>
              <p:cNvPr id="8" name="TextBox 61">
                <a:extLst>
                  <a:ext uri="{FF2B5EF4-FFF2-40B4-BE49-F238E27FC236}">
                    <a16:creationId xmlns:a16="http://schemas.microsoft.com/office/drawing/2014/main" id="{D2C17117-210D-4B44-8F6B-3B906D32E3E8}"/>
                  </a:ext>
                </a:extLst>
              </p:cNvPr>
              <p:cNvSpPr txBox="1"/>
              <p:nvPr/>
            </p:nvSpPr>
            <p:spPr>
              <a:xfrm rot="5400000">
                <a:off x="4617785" y="5177593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0.4</a:t>
                </a:r>
              </a:p>
            </p:txBody>
          </p:sp>
          <p:sp>
            <p:nvSpPr>
              <p:cNvPr id="9" name="TextBox 62">
                <a:extLst>
                  <a:ext uri="{FF2B5EF4-FFF2-40B4-BE49-F238E27FC236}">
                    <a16:creationId xmlns:a16="http://schemas.microsoft.com/office/drawing/2014/main" id="{ED1FD221-ACB5-4096-85BB-DE9D6EE29FD8}"/>
                  </a:ext>
                </a:extLst>
              </p:cNvPr>
              <p:cNvSpPr txBox="1"/>
              <p:nvPr/>
            </p:nvSpPr>
            <p:spPr>
              <a:xfrm rot="5400000">
                <a:off x="5206000" y="5177593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0.6</a:t>
                </a:r>
              </a:p>
            </p:txBody>
          </p:sp>
          <p:sp>
            <p:nvSpPr>
              <p:cNvPr id="10" name="TextBox 63">
                <a:extLst>
                  <a:ext uri="{FF2B5EF4-FFF2-40B4-BE49-F238E27FC236}">
                    <a16:creationId xmlns:a16="http://schemas.microsoft.com/office/drawing/2014/main" id="{0300B565-787A-4714-A7C8-3E855C82FB90}"/>
                  </a:ext>
                </a:extLst>
              </p:cNvPr>
              <p:cNvSpPr txBox="1"/>
              <p:nvPr/>
            </p:nvSpPr>
            <p:spPr>
              <a:xfrm rot="5400000">
                <a:off x="5760731" y="5177594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0.8</a:t>
                </a:r>
              </a:p>
            </p:txBody>
          </p:sp>
          <p:sp>
            <p:nvSpPr>
              <p:cNvPr id="11" name="TextBox 64">
                <a:extLst>
                  <a:ext uri="{FF2B5EF4-FFF2-40B4-BE49-F238E27FC236}">
                    <a16:creationId xmlns:a16="http://schemas.microsoft.com/office/drawing/2014/main" id="{A1711024-7208-464A-8DC8-91F0CA93C7D8}"/>
                  </a:ext>
                </a:extLst>
              </p:cNvPr>
              <p:cNvSpPr txBox="1"/>
              <p:nvPr/>
            </p:nvSpPr>
            <p:spPr>
              <a:xfrm rot="5400000">
                <a:off x="6348947" y="5177592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1.0</a:t>
                </a:r>
              </a:p>
            </p:txBody>
          </p:sp>
        </p:grpSp>
        <p:cxnSp>
          <p:nvCxnSpPr>
            <p:cNvPr id="5" name="Straight Connector 66">
              <a:extLst>
                <a:ext uri="{FF2B5EF4-FFF2-40B4-BE49-F238E27FC236}">
                  <a16:creationId xmlns:a16="http://schemas.microsoft.com/office/drawing/2014/main" id="{9B43F679-ACD2-4D7E-8F1C-6E0E9DFA5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315" y="1771216"/>
              <a:ext cx="3095625" cy="30861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9CA89E23-B6F4-4301-9503-98B522C4DC28}"/>
                </a:ext>
              </a:extLst>
            </p:cNvPr>
            <p:cNvSpPr/>
            <p:nvPr/>
          </p:nvSpPr>
          <p:spPr>
            <a:xfrm>
              <a:off x="4739927" y="1758923"/>
              <a:ext cx="3076575" cy="3086100"/>
            </a:xfrm>
            <a:custGeom>
              <a:avLst/>
              <a:gdLst>
                <a:gd name="connsiteX0" fmla="*/ 0 w 3076575"/>
                <a:gd name="connsiteY0" fmla="*/ 3086100 h 3086100"/>
                <a:gd name="connsiteX1" fmla="*/ 1376363 w 3076575"/>
                <a:gd name="connsiteY1" fmla="*/ 1152525 h 3086100"/>
                <a:gd name="connsiteX2" fmla="*/ 3076575 w 3076575"/>
                <a:gd name="connsiteY2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6575" h="3086100">
                  <a:moveTo>
                    <a:pt x="0" y="3086100"/>
                  </a:moveTo>
                  <a:cubicBezTo>
                    <a:pt x="431800" y="2376487"/>
                    <a:pt x="863601" y="1666875"/>
                    <a:pt x="1376363" y="1152525"/>
                  </a:cubicBezTo>
                  <a:cubicBezTo>
                    <a:pt x="1889125" y="638175"/>
                    <a:pt x="2482850" y="319087"/>
                    <a:pt x="3076575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F2B5EDAD-D789-4CDA-A4EA-7953E5DA461B}"/>
                </a:ext>
              </a:extLst>
            </p:cNvPr>
            <p:cNvSpPr/>
            <p:nvPr/>
          </p:nvSpPr>
          <p:spPr>
            <a:xfrm>
              <a:off x="4729163" y="1757363"/>
              <a:ext cx="3090862" cy="3100387"/>
            </a:xfrm>
            <a:custGeom>
              <a:avLst/>
              <a:gdLst>
                <a:gd name="connsiteX0" fmla="*/ 0 w 3090862"/>
                <a:gd name="connsiteY0" fmla="*/ 3100387 h 3100387"/>
                <a:gd name="connsiteX1" fmla="*/ 657225 w 3090862"/>
                <a:gd name="connsiteY1" fmla="*/ 881062 h 3100387"/>
                <a:gd name="connsiteX2" fmla="*/ 3090862 w 3090862"/>
                <a:gd name="connsiteY2" fmla="*/ 0 h 31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0862" h="3100387">
                  <a:moveTo>
                    <a:pt x="0" y="3100387"/>
                  </a:moveTo>
                  <a:cubicBezTo>
                    <a:pt x="71040" y="2249090"/>
                    <a:pt x="142081" y="1397793"/>
                    <a:pt x="657225" y="881062"/>
                  </a:cubicBezTo>
                  <a:cubicBezTo>
                    <a:pt x="1172369" y="364331"/>
                    <a:pt x="2131615" y="182165"/>
                    <a:pt x="3090862" y="0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6EDCA9E-EB9B-4149-BBDB-D082AC0503BB}"/>
                </a:ext>
              </a:extLst>
            </p:cNvPr>
            <p:cNvSpPr txBox="1"/>
            <p:nvPr/>
          </p:nvSpPr>
          <p:spPr>
            <a:xfrm>
              <a:off x="5470831" y="305966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14616BF-D0AF-4012-ADE0-8CAB3C9E8A0C}"/>
                </a:ext>
              </a:extLst>
            </p:cNvPr>
            <p:cNvSpPr txBox="1"/>
            <p:nvPr/>
          </p:nvSpPr>
          <p:spPr>
            <a:xfrm>
              <a:off x="6073613" y="2112488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E7C68C3-A0EF-4A58-B3F4-27730CE59F91}"/>
              </a:ext>
            </a:extLst>
          </p:cNvPr>
          <p:cNvSpPr txBox="1"/>
          <p:nvPr/>
        </p:nvSpPr>
        <p:spPr>
          <a:xfrm>
            <a:off x="3712211" y="3056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TPR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4398D9-FFB0-4F80-A14A-FC7F9E0AE755}"/>
              </a:ext>
            </a:extLst>
          </p:cNvPr>
          <p:cNvSpPr txBox="1"/>
          <p:nvPr/>
        </p:nvSpPr>
        <p:spPr>
          <a:xfrm>
            <a:off x="6006180" y="51276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</p:spTree>
    <p:extLst>
      <p:ext uri="{BB962C8B-B14F-4D97-AF65-F5344CB8AC3E}">
        <p14:creationId xmlns:p14="http://schemas.microsoft.com/office/powerpoint/2010/main" val="329973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149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</cp:lastModifiedBy>
  <cp:revision>24</cp:revision>
  <dcterms:created xsi:type="dcterms:W3CDTF">2018-08-30T04:25:23Z</dcterms:created>
  <dcterms:modified xsi:type="dcterms:W3CDTF">2021-10-10T19:52:06Z</dcterms:modified>
</cp:coreProperties>
</file>