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7" r:id="rId2"/>
    <p:sldId id="257" r:id="rId3"/>
    <p:sldId id="487" r:id="rId4"/>
    <p:sldId id="492" r:id="rId5"/>
    <p:sldId id="493" r:id="rId6"/>
    <p:sldId id="494" r:id="rId7"/>
    <p:sldId id="491" r:id="rId8"/>
    <p:sldId id="495" r:id="rId9"/>
    <p:sldId id="496" r:id="rId10"/>
    <p:sldId id="497" r:id="rId11"/>
    <p:sldId id="498" r:id="rId12"/>
    <p:sldId id="26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ED1"/>
    <a:srgbClr val="FF0000"/>
    <a:srgbClr val="004478"/>
    <a:srgbClr val="31369D"/>
    <a:srgbClr val="482400"/>
    <a:srgbClr val="663300"/>
    <a:srgbClr val="0099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1952" autoAdjust="0"/>
  </p:normalViewPr>
  <p:slideViewPr>
    <p:cSldViewPr>
      <p:cViewPr varScale="1">
        <p:scale>
          <a:sx n="49" d="100"/>
          <a:sy n="49" d="100"/>
        </p:scale>
        <p:origin x="139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AA909EB-66ED-4870-802F-30139503080E}" type="datetimeFigureOut">
              <a:rPr lang="zh-CN" altLang="en-US"/>
              <a:pPr>
                <a:defRPr/>
              </a:pPr>
              <a:t>2013/9/17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09DC596-BF3F-477A-8075-3BD3B462A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80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3C486B5-847C-4986-857F-243BD67E8995}" type="slidenum">
              <a:rPr lang="zh-CN" altLang="en-US" sz="1200" smtClean="0"/>
              <a:pPr eaLnBrk="1" hangingPunct="1"/>
              <a:t>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2253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53940B8-CA87-44F5-BA4D-C445F619F7F5}" type="slidenum">
              <a:rPr lang="zh-CN" altLang="en-US" sz="1200" smtClean="0"/>
              <a:pPr eaLnBrk="1" hangingPunct="1"/>
              <a:t>12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1210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9DC596-BF3F-477A-8075-3BD3B462A45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7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9DC596-BF3F-477A-8075-3BD3B462A45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6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维转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维模式的好处 大势所趋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9DC596-BF3F-477A-8075-3BD3B462A45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9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追求客户利益的最大化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9DC596-BF3F-477A-8075-3BD3B462A45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0" indent="-171430" defTabSz="914296"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  <a:lvl2pPr marL="742865" indent="-285717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marL="1142869" indent="-228574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marL="1600017" indent="-228574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marL="2057165" indent="-228574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2514312" indent="-228574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2971460" indent="-228574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3428608" indent="-228574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3885755" indent="-228574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000D922-6739-4AE7-AA8C-338D40809B3D}" type="slidenum">
              <a:rPr lang="zh-CN" altLang="en-US" sz="1200"/>
              <a:pPr eaLnBrk="1" hangingPunct="1"/>
              <a:t>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63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9DC596-BF3F-477A-8075-3BD3B462A45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7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A763F4E-3D1B-4FCD-A492-7B15B641E824}" type="slidenum">
              <a:rPr lang="zh-CN" altLang="en-US" sz="1200" smtClean="0"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A763F4E-3D1B-4FCD-A492-7B15B641E824}" type="slidenum">
              <a:rPr lang="zh-CN" altLang="en-US" sz="1200" smtClean="0"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53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557338"/>
            <a:ext cx="8064896" cy="6905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422178"/>
            <a:ext cx="8064896" cy="395915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DC877B-3C99-4ED3-80BB-6E023BE0AC10}" type="datetimeFigureOut">
              <a:rPr lang="es-ES" altLang="zh-CN"/>
              <a:pPr/>
              <a:t>17/09/2013</a:t>
            </a:fld>
            <a:endParaRPr lang="es-E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0BA37B-85B5-450A-835E-DFD666886212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208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7338"/>
            <a:ext cx="835183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75" y="2636838"/>
            <a:ext cx="626427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zw&#30005;&#32518;&#20876;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zw&#32974;&#26550;&#35745;&#31639;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(1)zwsoft中望软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143" y="3086889"/>
            <a:ext cx="7884368" cy="66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2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51521" y="1557735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gray">
          <a:xfrm>
            <a:off x="251521" y="1646635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51520" y="1676797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及之后我们提供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520" y="2276872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、开发过程中派驻客户厂地进行详细需求了解及开发工作；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、对于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已确认的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需求需要改进我们会做相应的调整，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对于个别小功能可适当增加；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后期我们会对半年的测试周期及一年的维护周期提供支持；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、我们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会提供源代码及软件设计书；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55689"/>
            <a:ext cx="1725697" cy="17256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t="7512" r="4444"/>
          <a:stretch/>
        </p:blipFill>
        <p:spPr>
          <a:xfrm>
            <a:off x="457987" y="5112569"/>
            <a:ext cx="2097789" cy="17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51521" y="1557735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51521" y="1646635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51520" y="1676797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关于中望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2564904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中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望龙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腾软件公司是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中国最专注的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平台软件供应商，拥有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行业开发经验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名锐意进取的高科技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人才。中望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中国制造业的发展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，始终用心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倾听客户的心声，认真了解客户的需求。为中国制造业的数字化进程提供全面的支持。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2515" y="5180999"/>
            <a:ext cx="48013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1" dirty="0" smtClean="0">
                <a:ln w="12700">
                  <a:solidFill>
                    <a:srgbClr val="529ED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汉仪南宫体简" panose="02010106010101010101" pitchFamily="2" charset="-122"/>
                <a:ea typeface="汉仪南宫体简" panose="02010106010101010101" pitchFamily="2" charset="-122"/>
              </a:rPr>
              <a:t>服务源于同心</a:t>
            </a:r>
            <a:endParaRPr lang="en-US" altLang="zh-CN" sz="3600" b="1" dirty="0" smtClean="0">
              <a:ln w="12700">
                <a:solidFill>
                  <a:srgbClr val="529ED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汉仪南宫体简" panose="02010106010101010101" pitchFamily="2" charset="-122"/>
              <a:ea typeface="汉仪南宫体简" panose="02010106010101010101" pitchFamily="2" charset="-122"/>
            </a:endParaRPr>
          </a:p>
          <a:p>
            <a:r>
              <a:rPr lang="en-US" altLang="zh-CN" sz="3600" b="1" dirty="0">
                <a:ln w="12700">
                  <a:solidFill>
                    <a:srgbClr val="529ED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汉仪南宫体简" panose="02010106010101010101" pitchFamily="2" charset="-122"/>
                <a:ea typeface="汉仪南宫体简" panose="02010106010101010101" pitchFamily="2" charset="-122"/>
              </a:rPr>
              <a:t>	</a:t>
            </a:r>
            <a:r>
              <a:rPr lang="en-US" altLang="zh-CN" sz="3600" b="1" dirty="0" smtClean="0">
                <a:ln w="12700">
                  <a:solidFill>
                    <a:srgbClr val="529ED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汉仪南宫体简" panose="02010106010101010101" pitchFamily="2" charset="-122"/>
                <a:ea typeface="汉仪南宫体简" panose="02010106010101010101" pitchFamily="2" charset="-122"/>
              </a:rPr>
              <a:t>	</a:t>
            </a:r>
            <a:r>
              <a:rPr lang="zh-CN" altLang="en-US" sz="3600" b="1" dirty="0" smtClean="0">
                <a:ln w="12700">
                  <a:solidFill>
                    <a:srgbClr val="529ED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汉仪南宫体简" panose="02010106010101010101" pitchFamily="2" charset="-122"/>
                <a:ea typeface="汉仪南宫体简" panose="02010106010101010101" pitchFamily="2" charset="-122"/>
              </a:rPr>
              <a:t>真诚赢得信任</a:t>
            </a:r>
            <a:endParaRPr lang="zh-CN" altLang="en-US" sz="3600" b="1" dirty="0">
              <a:ln w="12700">
                <a:solidFill>
                  <a:srgbClr val="529ED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汉仪南宫体简" panose="02010106010101010101" pitchFamily="2" charset="-122"/>
              <a:ea typeface="汉仪南宫体简" panose="02010106010101010101" pitchFamily="2" charset="-122"/>
            </a:endParaRPr>
          </a:p>
        </p:txBody>
      </p:sp>
      <p:pic>
        <p:nvPicPr>
          <p:cNvPr id="1026" name="Picture 2" descr="http://sc.jb51.net/uploads/allimg/120324/2-1203241H5460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60726"/>
            <a:ext cx="2057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中文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921000"/>
            <a:ext cx="41402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331640" y="3789040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助力中国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0" y="4994012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/>
              <a:t>应用研发中心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846640" cy="1470025"/>
          </a:xfr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镇江大全西门子母线辅助设计系统技术分析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/>
          <p:cNvSpPr>
            <a:spLocks noChangeArrowheads="1"/>
          </p:cNvSpPr>
          <p:nvPr/>
        </p:nvSpPr>
        <p:spPr bwMode="gray">
          <a:xfrm>
            <a:off x="3747441" y="1628800"/>
            <a:ext cx="4263177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lvl="0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 母线辅助设计系统可行性分析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gray">
          <a:xfrm>
            <a:off x="3683624" y="4149080"/>
            <a:ext cx="4263177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以往和该项目有关的项目经验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718369" y="5767409"/>
            <a:ext cx="4326825" cy="42465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　开发过程中及之后提供的支持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21" descr="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73155"/>
            <a:ext cx="2268013" cy="226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2"/>
          <p:cNvSpPr>
            <a:spLocks noChangeArrowheads="1"/>
          </p:cNvSpPr>
          <p:nvPr/>
        </p:nvSpPr>
        <p:spPr bwMode="gray">
          <a:xfrm>
            <a:off x="3683625" y="2492896"/>
            <a:ext cx="4263177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优化</a:t>
            </a:r>
            <a:r>
              <a:rPr lang="zh-CN" altLang="en-US" sz="2000" dirty="0">
                <a:solidFill>
                  <a:schemeClr val="tx1"/>
                </a:solidFill>
              </a:rPr>
              <a:t>后的方式对</a:t>
            </a:r>
            <a:r>
              <a:rPr lang="zh-CN" altLang="en-US" sz="2000" dirty="0" smtClean="0">
                <a:solidFill>
                  <a:schemeClr val="tx1"/>
                </a:solidFill>
              </a:rPr>
              <a:t>设计效率</a:t>
            </a:r>
            <a:r>
              <a:rPr lang="zh-CN" altLang="en-US" sz="2000" dirty="0">
                <a:solidFill>
                  <a:schemeClr val="tx1"/>
                </a:solidFill>
              </a:rPr>
              <a:t>的提升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gray">
          <a:xfrm>
            <a:off x="3719071" y="3284984"/>
            <a:ext cx="4263177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定制开发提高企业的行业的优势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gray">
          <a:xfrm>
            <a:off x="3707904" y="4941168"/>
            <a:ext cx="4263177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项目的技术难点及风险</a:t>
            </a:r>
          </a:p>
        </p:txBody>
      </p:sp>
    </p:spTree>
    <p:extLst>
      <p:ext uri="{BB962C8B-B14F-4D97-AF65-F5344CB8AC3E}">
        <p14:creationId xmlns:p14="http://schemas.microsoft.com/office/powerpoint/2010/main" val="15992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79513" y="1556792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179513" y="1645692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9512" y="1675854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</a:rPr>
              <a:t>项目前期可行性的分析及论证测试</a:t>
            </a:r>
            <a:endParaRPr lang="en-US" altLang="zh-CN" sz="2400" dirty="0" smtClean="0">
              <a:latin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2564904"/>
            <a:ext cx="6552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、对项目初期需求的了解；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、对模型种类的确定及三维程序的基本需求确认；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、对方向建模功能的讨论及确认；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、对程序整体架构的测试；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4" y="5087789"/>
            <a:ext cx="1575658" cy="15756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63952"/>
            <a:ext cx="1577416" cy="15774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67" b="86667" l="1333" r="96667">
                        <a14:foregroundMark x1="20000" y1="22667" x2="20000" y2="22667"/>
                        <a14:foregroundMark x1="24000" y1="23333" x2="24000" y2="23333"/>
                        <a14:foregroundMark x1="33333" y1="22667" x2="33333" y2="22667"/>
                        <a14:foregroundMark x1="41333" y1="22000" x2="41333" y2="22000"/>
                        <a14:foregroundMark x1="44667" y1="22000" x2="44667" y2="22000"/>
                        <a14:foregroundMark x1="49333" y1="21333" x2="49333" y2="21333"/>
                        <a14:foregroundMark x1="29333" y1="22000" x2="29333" y2="22000"/>
                        <a14:foregroundMark x1="17333" y1="23333" x2="17333" y2="23333"/>
                        <a14:foregroundMark x1="80000" y1="80000" x2="80000" y2="80000"/>
                        <a14:foregroundMark x1="66000" y1="80000" x2="66000" y2="80000"/>
                        <a14:foregroundMark x1="28000" y1="80667" x2="28000" y2="80667"/>
                        <a14:foregroundMark x1="24667" y1="78000" x2="24667" y2="78000"/>
                        <a14:foregroundMark x1="24000" y1="82000" x2="24000" y2="82000"/>
                        <a14:foregroundMark x1="22000" y1="81333" x2="22000" y2="81333"/>
                        <a14:foregroundMark x1="24667" y1="76000" x2="24667" y2="76000"/>
                        <a14:foregroundMark x1="24667" y1="73333" x2="24667" y2="73333"/>
                        <a14:foregroundMark x1="20000" y1="82000" x2="20000" y2="82000"/>
                        <a14:foregroundMark x1="18667" y1="81333" x2="18667" y2="81333"/>
                        <a14:foregroundMark x1="52667" y1="75333" x2="52667" y2="7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420"/>
          <a:stretch/>
        </p:blipFill>
        <p:spPr>
          <a:xfrm>
            <a:off x="6294505" y="5014138"/>
            <a:ext cx="1949903" cy="1727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287287"/>
            <a:ext cx="1382073" cy="13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79513" y="1556792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179513" y="1645692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9512" y="1675854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</a:rPr>
              <a:t>优化后的方式对设计工作效率的提升</a:t>
            </a:r>
            <a:endParaRPr lang="en-US" altLang="zh-CN" sz="2400" dirty="0" smtClean="0">
              <a:latin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780928"/>
            <a:ext cx="655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三维转二维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模式降低对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设计人员经验的依赖程度；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增强设计的精确程度并大幅减少设计周期；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方便物量的预估及工程的精细化管控；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://bcs.duapp.com/pptzsdata/assets/E45FEDC9E6A12EF94903AF17F621763E3A5BF4B3/ribb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77375"/>
            <a:ext cx="1590765" cy="159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club.pchome.net/upload/club/other/2011/4/2/pics_loneleaf_13017455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546"/>
            <a:ext cx="1811266" cy="17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0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79513" y="1556792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179513" y="1645692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9512" y="1675854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itchFamily="49" charset="-122"/>
              </a:rPr>
              <a:t>定制</a:t>
            </a:r>
            <a:r>
              <a:rPr lang="zh-CN" altLang="en-US" sz="2400" dirty="0" smtClean="0">
                <a:latin typeface="黑体" pitchFamily="49" charset="-122"/>
              </a:rPr>
              <a:t>开发提高企业的行业优势</a:t>
            </a:r>
            <a:endParaRPr lang="en-US" altLang="zh-CN" sz="2400" dirty="0">
              <a:latin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2714144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、定制开发的保密性；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、定制开发的唯一性；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、定制开发的专业性；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81128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79513" y="1556792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gray">
          <a:xfrm>
            <a:off x="179513" y="1645692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9512" y="1675854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</a:rPr>
              <a:t>部分相关项目经验</a:t>
            </a:r>
            <a:endParaRPr lang="en-US" altLang="zh-CN" sz="2400" dirty="0" smtClean="0">
              <a:latin typeface="黑体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2564904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、某企业的电缆敷设最短路径计算程序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176464" cy="33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79513" y="1556792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179513" y="1645692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9512" y="1675854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</a:rPr>
              <a:t>部分</a:t>
            </a:r>
            <a:r>
              <a:rPr lang="zh-CN" altLang="en-US" sz="2400" dirty="0">
                <a:latin typeface="黑体" pitchFamily="49" charset="-122"/>
              </a:rPr>
              <a:t>相关项目经验</a:t>
            </a:r>
            <a:endParaRPr lang="en-US" altLang="zh-CN" sz="2400" dirty="0">
              <a:latin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564904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、某大型船厂的胎架计算辅助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8" y="3437192"/>
            <a:ext cx="4211960" cy="23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51521" y="1557735"/>
            <a:ext cx="6226175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gray">
          <a:xfrm>
            <a:off x="251521" y="1646635"/>
            <a:ext cx="6227763" cy="539750"/>
          </a:xfrm>
          <a:prstGeom prst="roundRect">
            <a:avLst>
              <a:gd name="adj" fmla="val 16667"/>
            </a:avLst>
          </a:prstGeom>
          <a:solidFill>
            <a:srgbClr val="0099FF">
              <a:alpha val="49803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51520" y="1676797"/>
            <a:ext cx="6226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项目的技术难点及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266188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：方向建模算法、投影算法、布尔运算的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周期长：工作量大、开发周期长致使项目的可控性降低；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高：数据结构、文件结构及软件的架构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确认，推翻重做普遍发生提高项目风险；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www1.ppt123.net:8081/ppt123/sc/201202/20120222231032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7" b="100000" l="0" r="100000">
                        <a14:foregroundMark x1="52333" y1="35833" x2="52333" y2="3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48" y="5085184"/>
            <a:ext cx="2379628" cy="190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aopic.com/uploads/allimg/120211/6380-1202111923449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6927"/>
            <a:ext cx="3021443" cy="17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452</Words>
  <Application>Microsoft Office PowerPoint</Application>
  <PresentationFormat>全屏显示(4:3)</PresentationFormat>
  <Paragraphs>67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汉仪南宫体简</vt:lpstr>
      <vt:lpstr>黑体</vt:lpstr>
      <vt:lpstr>华文中宋</vt:lpstr>
      <vt:lpstr>宋体</vt:lpstr>
      <vt:lpstr>微软雅黑</vt:lpstr>
      <vt:lpstr>Arial</vt:lpstr>
      <vt:lpstr>Calibri</vt:lpstr>
      <vt:lpstr>默认设计模板</vt:lpstr>
      <vt:lpstr>PowerPoint 演示文稿</vt:lpstr>
      <vt:lpstr>镇江大全西门子母线辅助设计系统技术分析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Lio</cp:lastModifiedBy>
  <cp:revision>497</cp:revision>
  <dcterms:created xsi:type="dcterms:W3CDTF">2011-05-12T05:47:52Z</dcterms:created>
  <dcterms:modified xsi:type="dcterms:W3CDTF">2013-09-17T04:25:20Z</dcterms:modified>
</cp:coreProperties>
</file>