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1199490-D7D6-4BE6-9A6A-02FDA75059D2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83" d="100"/>
          <a:sy n="83" d="100"/>
        </p:scale>
        <p:origin x="126" y="7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04633-CF52-4A09-A9AA-0DE8E1799A45}" type="datetimeFigureOut">
              <a:rPr lang="en-US" smtClean="0"/>
              <a:t>9/13/2016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B370-36A7-4799-ABE5-91918E512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228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04633-CF52-4A09-A9AA-0DE8E1799A45}" type="datetimeFigureOut">
              <a:rPr lang="en-US" smtClean="0"/>
              <a:t>9/13/2016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B370-36A7-4799-ABE5-91918E512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405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04633-CF52-4A09-A9AA-0DE8E1799A45}" type="datetimeFigureOut">
              <a:rPr lang="en-US" smtClean="0"/>
              <a:t>9/13/2016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B370-36A7-4799-ABE5-91918E512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366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04633-CF52-4A09-A9AA-0DE8E1799A45}" type="datetimeFigureOut">
              <a:rPr lang="en-US" smtClean="0"/>
              <a:t>9/13/2016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B370-36A7-4799-ABE5-91918E512C19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432402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04633-CF52-4A09-A9AA-0DE8E1799A45}" type="datetimeFigureOut">
              <a:rPr lang="en-US" smtClean="0"/>
              <a:t>9/13/2016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B370-36A7-4799-ABE5-91918E512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4882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04633-CF52-4A09-A9AA-0DE8E1799A45}" type="datetimeFigureOut">
              <a:rPr lang="en-US" smtClean="0"/>
              <a:t>9/13/2016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B370-36A7-4799-ABE5-91918E512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5460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04633-CF52-4A09-A9AA-0DE8E1799A45}" type="datetimeFigureOut">
              <a:rPr lang="en-US" smtClean="0"/>
              <a:t>9/13/2016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B370-36A7-4799-ABE5-91918E512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649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04633-CF52-4A09-A9AA-0DE8E1799A45}" type="datetimeFigureOut">
              <a:rPr lang="en-US" smtClean="0"/>
              <a:t>9/13/2016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B370-36A7-4799-ABE5-91918E512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0328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04633-CF52-4A09-A9AA-0DE8E1799A45}" type="datetimeFigureOut">
              <a:rPr lang="en-US" smtClean="0"/>
              <a:t>9/13/2016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B370-36A7-4799-ABE5-91918E512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914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04633-CF52-4A09-A9AA-0DE8E1799A45}" type="datetimeFigureOut">
              <a:rPr lang="en-US" smtClean="0"/>
              <a:t>9/13/2016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B370-36A7-4799-ABE5-91918E512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378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04633-CF52-4A09-A9AA-0DE8E1799A45}" type="datetimeFigureOut">
              <a:rPr lang="en-US" smtClean="0"/>
              <a:t>9/13/2016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B370-36A7-4799-ABE5-91918E512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391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04633-CF52-4A09-A9AA-0DE8E1799A45}" type="datetimeFigureOut">
              <a:rPr lang="en-US" smtClean="0"/>
              <a:t>9/13/2016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B370-36A7-4799-ABE5-91918E512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77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04633-CF52-4A09-A9AA-0DE8E1799A45}" type="datetimeFigureOut">
              <a:rPr lang="en-US" smtClean="0"/>
              <a:t>9/13/2016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B370-36A7-4799-ABE5-91918E512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471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04633-CF52-4A09-A9AA-0DE8E1799A45}" type="datetimeFigureOut">
              <a:rPr lang="en-US" smtClean="0"/>
              <a:t>9/13/2016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B370-36A7-4799-ABE5-91918E512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755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04633-CF52-4A09-A9AA-0DE8E1799A45}" type="datetimeFigureOut">
              <a:rPr lang="en-US" smtClean="0"/>
              <a:t>9/13/2016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B370-36A7-4799-ABE5-91918E512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800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04633-CF52-4A09-A9AA-0DE8E1799A45}" type="datetimeFigureOut">
              <a:rPr lang="en-US" smtClean="0"/>
              <a:t>9/13/2016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B370-36A7-4799-ABE5-91918E512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466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04633-CF52-4A09-A9AA-0DE8E1799A45}" type="datetimeFigureOut">
              <a:rPr lang="en-US" smtClean="0"/>
              <a:t>9/13/2016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B370-36A7-4799-ABE5-91918E512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578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1404633-CF52-4A09-A9AA-0DE8E1799A45}" type="datetimeFigureOut">
              <a:rPr lang="en-US" smtClean="0"/>
              <a:t>9/13/2016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58B370-36A7-4799-ABE5-91918E512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8655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82133" y="1253066"/>
            <a:ext cx="10295467" cy="2387602"/>
          </a:xfrm>
        </p:spPr>
        <p:txBody>
          <a:bodyPr>
            <a:normAutofit/>
          </a:bodyPr>
          <a:lstStyle/>
          <a:p>
            <a:r>
              <a:rPr lang="en-US" sz="4400" dirty="0" smtClean="0"/>
              <a:t>Data Integration, Data Warehousing and Data Pre-processing</a:t>
            </a:r>
            <a:br>
              <a:rPr lang="en-US" sz="4400" dirty="0" smtClean="0"/>
            </a:b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155" y="4675780"/>
            <a:ext cx="8825658" cy="861420"/>
          </a:xfrm>
        </p:spPr>
        <p:txBody>
          <a:bodyPr>
            <a:noAutofit/>
          </a:bodyPr>
          <a:lstStyle/>
          <a:p>
            <a:r>
              <a:rPr lang="en-US" sz="4400" b="1" dirty="0" smtClean="0"/>
              <a:t>Mu </a:t>
            </a:r>
            <a:r>
              <a:rPr lang="en-US" sz="4400" b="1" dirty="0" err="1"/>
              <a:t>N</a:t>
            </a:r>
            <a:r>
              <a:rPr lang="en-US" sz="4400" b="1" dirty="0" err="1" smtClean="0"/>
              <a:t>iu</a:t>
            </a:r>
            <a:endParaRPr lang="en-US" sz="4400" b="1" dirty="0" smtClean="0"/>
          </a:p>
          <a:p>
            <a:r>
              <a:rPr lang="en-US" sz="4400" b="1" dirty="0" smtClean="0"/>
              <a:t>Yue Zhao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3175669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Exploring Real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4" y="2069852"/>
            <a:ext cx="6303504" cy="4195481"/>
          </a:xfrm>
        </p:spPr>
        <p:txBody>
          <a:bodyPr/>
          <a:lstStyle/>
          <a:p>
            <a:r>
              <a:rPr lang="en-US" sz="3200" dirty="0" smtClean="0"/>
              <a:t>Evaluate original dataset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Good things: </a:t>
            </a:r>
          </a:p>
          <a:p>
            <a:pPr marL="0" indent="0">
              <a:buNone/>
            </a:pPr>
            <a:r>
              <a:rPr lang="en-US" dirty="0" smtClean="0"/>
              <a:t>	1, the dataset have enough samples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2, The attributes are </a:t>
            </a:r>
            <a:r>
              <a:rPr lang="en-US" dirty="0"/>
              <a:t>e</a:t>
            </a:r>
            <a:r>
              <a:rPr lang="en-US" dirty="0" smtClean="0"/>
              <a:t>xplained well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Bad things: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1, Massive missing values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2, There are some redundant attributes and some confused value.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7179921" y="2139310"/>
            <a:ext cx="4718854" cy="3532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408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948268"/>
            <a:ext cx="8946541" cy="5300132"/>
          </a:xfrm>
        </p:spPr>
        <p:txBody>
          <a:bodyPr/>
          <a:lstStyle/>
          <a:p>
            <a:r>
              <a:rPr lang="en-US" sz="3200" dirty="0" smtClean="0"/>
              <a:t>Percentiles attribute and list histogram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312" y="1642533"/>
            <a:ext cx="6686021" cy="2048934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312" y="3894667"/>
            <a:ext cx="6686021" cy="275113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87927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524934"/>
            <a:ext cx="8946541" cy="5723466"/>
          </a:xfrm>
        </p:spPr>
        <p:txBody>
          <a:bodyPr/>
          <a:lstStyle/>
          <a:p>
            <a:r>
              <a:rPr lang="en-US" sz="3200" dirty="0" smtClean="0"/>
              <a:t>Get covariance matrix and correlation matrix by Excel.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We also moved attributes 13(</a:t>
            </a:r>
            <a:r>
              <a:rPr lang="en-US" dirty="0" err="1" smtClean="0"/>
              <a:t>medlncom</a:t>
            </a:r>
            <a:r>
              <a:rPr lang="en-US" dirty="0" smtClean="0"/>
              <a:t>) and 15(</a:t>
            </a:r>
            <a:r>
              <a:rPr lang="en-US" dirty="0" err="1" smtClean="0"/>
              <a:t>pctWdiv</a:t>
            </a:r>
            <a:r>
              <a:rPr lang="en-US" dirty="0" smtClean="0"/>
              <a:t>) because these two attributes have high correlation with others thus can be replaced. 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3290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694267"/>
            <a:ext cx="8946541" cy="5537199"/>
          </a:xfrm>
        </p:spPr>
        <p:txBody>
          <a:bodyPr/>
          <a:lstStyle/>
          <a:p>
            <a:r>
              <a:rPr lang="en-US" sz="4000" dirty="0"/>
              <a:t>Dimensionality Reduction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We </a:t>
            </a:r>
            <a:r>
              <a:rPr lang="en-US" sz="2400" dirty="0" smtClean="0"/>
              <a:t>did </a:t>
            </a:r>
            <a:r>
              <a:rPr lang="en-US" sz="2400" dirty="0"/>
              <a:t>dimensionality by both Weka and </a:t>
            </a:r>
            <a:r>
              <a:rPr lang="en-US" sz="2400" dirty="0" smtClean="0"/>
              <a:t>Python based on PCA, </a:t>
            </a:r>
            <a:r>
              <a:rPr lang="en-US" sz="2400" dirty="0"/>
              <a:t>and get exactly the same results</a:t>
            </a:r>
            <a:r>
              <a:rPr lang="en-US" sz="3200" dirty="0"/>
              <a:t>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299" y="2489199"/>
            <a:ext cx="9700155" cy="1947333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1103311" y="4605867"/>
            <a:ext cx="9700155" cy="2099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280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660400"/>
            <a:ext cx="8946541" cy="5587999"/>
          </a:xfrm>
        </p:spPr>
        <p:txBody>
          <a:bodyPr/>
          <a:lstStyle/>
          <a:p>
            <a:r>
              <a:rPr lang="en-US" dirty="0" smtClean="0"/>
              <a:t>Feature Selection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We did feature selection based on CFS by Weka and python. 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  <p:pic>
        <p:nvPicPr>
          <p:cNvPr id="4" name="Picture 3"/>
          <p:cNvPicPr/>
          <p:nvPr/>
        </p:nvPicPr>
        <p:blipFill rotWithShape="1">
          <a:blip r:embed="rId2"/>
          <a:srcRect l="833"/>
          <a:stretch/>
        </p:blipFill>
        <p:spPr bwMode="auto">
          <a:xfrm>
            <a:off x="1252855" y="1896533"/>
            <a:ext cx="9330478" cy="212989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4"/>
          <p:cNvPicPr/>
          <p:nvPr/>
        </p:nvPicPr>
        <p:blipFill rotWithShape="1">
          <a:blip r:embed="rId3"/>
          <a:srcRect t="3637"/>
          <a:stretch/>
        </p:blipFill>
        <p:spPr bwMode="auto">
          <a:xfrm>
            <a:off x="1252855" y="4233333"/>
            <a:ext cx="9330478" cy="201506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971212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Integration, Data Warehousing and OLAP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</a:t>
            </a:r>
            <a:r>
              <a:rPr lang="en-US" dirty="0" smtClean="0"/>
              <a:t>ifferences </a:t>
            </a:r>
            <a:r>
              <a:rPr lang="en-US" dirty="0"/>
              <a:t>between the mediation approach and the data warehousing </a:t>
            </a:r>
            <a:r>
              <a:rPr lang="en-US" dirty="0" smtClean="0"/>
              <a:t>approach: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dirty="0"/>
              <a:t>Mediation </a:t>
            </a:r>
            <a:r>
              <a:rPr lang="en-US" dirty="0" smtClean="0"/>
              <a:t>approach: </a:t>
            </a:r>
            <a:r>
              <a:rPr lang="en-US" dirty="0"/>
              <a:t>keep the latest data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data warehousing approach: </a:t>
            </a:r>
            <a:r>
              <a:rPr lang="en-US" dirty="0"/>
              <a:t>keeps all data that comes to it</a:t>
            </a:r>
          </a:p>
          <a:p>
            <a:r>
              <a:rPr lang="en-US" dirty="0"/>
              <a:t>Data </a:t>
            </a:r>
            <a:r>
              <a:rPr lang="en-US" dirty="0" smtClean="0"/>
              <a:t>warehouse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Depiction </a:t>
            </a:r>
            <a:r>
              <a:rPr lang="en-US" dirty="0"/>
              <a:t>of this data </a:t>
            </a:r>
            <a:r>
              <a:rPr lang="en-US" dirty="0" smtClean="0"/>
              <a:t>warehouse: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6582" y="3606800"/>
            <a:ext cx="4690533" cy="3251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10377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609600"/>
            <a:ext cx="8946541" cy="5638799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/>
              <a:t>Explain OLAP</a:t>
            </a:r>
            <a:r>
              <a:rPr lang="en-US" sz="3200" dirty="0" smtClean="0"/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Roll up from day to month to </a:t>
            </a:r>
            <a:r>
              <a:rPr lang="en-US" dirty="0" smtClean="0"/>
              <a:t>year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Slice </a:t>
            </a:r>
            <a:r>
              <a:rPr lang="en-US" dirty="0"/>
              <a:t>for year = “2014</a:t>
            </a:r>
            <a:r>
              <a:rPr lang="en-US" dirty="0" smtClean="0"/>
              <a:t>”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Roll up on patient from individual patient to all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Slice for patient = “all</a:t>
            </a:r>
            <a:r>
              <a:rPr lang="en-US" dirty="0" smtClean="0"/>
              <a:t>”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Get the list of total fee collected by each doctor in 2014</a:t>
            </a:r>
          </a:p>
        </p:txBody>
      </p:sp>
    </p:spTree>
    <p:extLst>
      <p:ext uri="{BB962C8B-B14F-4D97-AF65-F5344CB8AC3E}">
        <p14:creationId xmlns:p14="http://schemas.microsoft.com/office/powerpoint/2010/main" val="3839181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829734"/>
            <a:ext cx="8946541" cy="5418666"/>
          </a:xfrm>
        </p:spPr>
        <p:txBody>
          <a:bodyPr>
            <a:normAutofit/>
          </a:bodyPr>
          <a:lstStyle/>
          <a:p>
            <a:r>
              <a:rPr lang="en-US" sz="3200" dirty="0"/>
              <a:t>Data warehouse consisting of the three dimensions </a:t>
            </a:r>
            <a:endParaRPr lang="en-US" sz="3200" dirty="0" smtClean="0"/>
          </a:p>
          <a:p>
            <a:pPr marL="342900" lvl="1" indent="-342900">
              <a:buFont typeface="Wingdings" panose="05000000000000000000" pitchFamily="2" charset="2"/>
              <a:buChar char="§"/>
            </a:pPr>
            <a:r>
              <a:rPr lang="en-US" dirty="0"/>
              <a:t>Depict the data as a multidimensional cuboid.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3200" dirty="0"/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182" y="2794000"/>
            <a:ext cx="5855018" cy="34544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62350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1845" y="609601"/>
            <a:ext cx="8946541" cy="5367866"/>
          </a:xfrm>
        </p:spPr>
        <p:txBody>
          <a:bodyPr/>
          <a:lstStyle/>
          <a:p>
            <a:r>
              <a:rPr lang="en-US" dirty="0"/>
              <a:t>Depict the result of rolling-up MODEL from individual models to all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5867" y="1457303"/>
            <a:ext cx="6621318" cy="4827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151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914400"/>
            <a:ext cx="8946541" cy="5333999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Depict the result of drilling-down time from YEAR to </a:t>
            </a:r>
            <a:r>
              <a:rPr lang="en-US" dirty="0" smtClean="0"/>
              <a:t>month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4225" y="1845733"/>
            <a:ext cx="9006842" cy="440266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395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definitions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Knowledge discovery in databases</a:t>
            </a:r>
          </a:p>
          <a:p>
            <a:r>
              <a:rPr lang="en-US" sz="3600" dirty="0" smtClean="0"/>
              <a:t>Data mining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249236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812800"/>
            <a:ext cx="8946541" cy="5435599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Depict the result of slicing for </a:t>
            </a:r>
            <a:r>
              <a:rPr lang="en-US" dirty="0" smtClean="0"/>
              <a:t>MODEL=Chevy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3914" y="1405467"/>
            <a:ext cx="4953953" cy="3251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837926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8645" y="965200"/>
            <a:ext cx="8946541" cy="5266266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Depict the result of dicing for </a:t>
            </a:r>
            <a:r>
              <a:rPr lang="en-US" dirty="0" smtClean="0"/>
              <a:t>MODEL=Chevy </a:t>
            </a:r>
            <a:r>
              <a:rPr lang="en-US" dirty="0"/>
              <a:t>and YEAR=2014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9821" y="1710267"/>
            <a:ext cx="2568046" cy="304799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631930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795868"/>
            <a:ext cx="8946541" cy="545253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what specific OLAP operations should one perform in order to obtain the total number of red cars </a:t>
            </a:r>
            <a:r>
              <a:rPr lang="en-US" sz="2400" dirty="0" smtClean="0"/>
              <a:t>sold?</a:t>
            </a:r>
          </a:p>
          <a:p>
            <a:pPr marL="0" indent="0">
              <a:buNone/>
            </a:pPr>
            <a:r>
              <a:rPr lang="en-US" sz="2400" dirty="0"/>
              <a:t>1. Roll up from “Year” to “All Years”</a:t>
            </a:r>
          </a:p>
          <a:p>
            <a:pPr marL="0" indent="0">
              <a:buNone/>
            </a:pPr>
            <a:r>
              <a:rPr lang="en-US" sz="2400" dirty="0"/>
              <a:t>2. Slice for Color = “Red”</a:t>
            </a:r>
          </a:p>
          <a:p>
            <a:pPr marL="0" indent="0">
              <a:buNone/>
            </a:pPr>
            <a:r>
              <a:rPr lang="en-US" sz="2400" dirty="0"/>
              <a:t>3. Roll up from “Model” to “All Model”</a:t>
            </a:r>
          </a:p>
          <a:p>
            <a:pPr marL="0" indent="0">
              <a:buNone/>
            </a:pPr>
            <a:r>
              <a:rPr lang="en-US" sz="2400" dirty="0"/>
              <a:t>4. Get the total number of red cars sold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02913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Preprocessing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How to replacing missing values?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Take a guess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Replace by mean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Replace by unknown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sz="3200" dirty="0" smtClean="0"/>
              <a:t>How to transforming a attribute?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We try to transforming the country attribute by geographical location</a:t>
            </a:r>
          </a:p>
        </p:txBody>
      </p:sp>
    </p:spTree>
    <p:extLst>
      <p:ext uri="{BB962C8B-B14F-4D97-AF65-F5344CB8AC3E}">
        <p14:creationId xmlns:p14="http://schemas.microsoft.com/office/powerpoint/2010/main" val="1247826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677333"/>
            <a:ext cx="8946541" cy="5909733"/>
          </a:xfrm>
        </p:spPr>
        <p:txBody>
          <a:bodyPr/>
          <a:lstStyle/>
          <a:p>
            <a:r>
              <a:rPr lang="en-US" sz="2400" dirty="0" smtClean="0"/>
              <a:t>Discretizing AC-S-ED with three different methods.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Discretizing into four equal-width intervals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Discretizing into four equal-frequency intervals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Discretizing based on mean and sigma.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3688" y="1613747"/>
            <a:ext cx="5000625" cy="1056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3688" y="3302001"/>
            <a:ext cx="5114925" cy="1054312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3688" y="5287856"/>
            <a:ext cx="5378450" cy="11303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23488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5579" y="491066"/>
            <a:ext cx="8946541" cy="5757333"/>
          </a:xfrm>
        </p:spPr>
        <p:txBody>
          <a:bodyPr/>
          <a:lstStyle/>
          <a:p>
            <a:r>
              <a:rPr lang="en-US" sz="3200" dirty="0" smtClean="0"/>
              <a:t>Supervised discretization</a:t>
            </a:r>
          </a:p>
          <a:p>
            <a:endParaRPr lang="en-US" sz="32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We can do supervised discretization by Weka and get result directly.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Key point for supervised discretization is “entropy”. By finding cutting points for intervals, we get the best entropy, which means provide us the best purity of an interval.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Formula for calculating entropy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8491" y="2184399"/>
            <a:ext cx="2754842" cy="982134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8491" y="5046133"/>
            <a:ext cx="3364442" cy="89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702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130" y="483054"/>
            <a:ext cx="9404723" cy="1400530"/>
          </a:xfrm>
        </p:spPr>
        <p:txBody>
          <a:bodyPr/>
          <a:lstStyle/>
          <a:p>
            <a:r>
              <a:rPr lang="en-US" sz="4400" dirty="0" smtClean="0"/>
              <a:t>Feature Selection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629584"/>
            <a:ext cx="8946541" cy="4195481"/>
          </a:xfrm>
        </p:spPr>
        <p:txBody>
          <a:bodyPr/>
          <a:lstStyle/>
          <a:p>
            <a:r>
              <a:rPr lang="en-US" sz="3200" dirty="0" smtClean="0"/>
              <a:t>Attributes selected by CFS</a:t>
            </a:r>
          </a:p>
          <a:p>
            <a:pPr marL="0" indent="0">
              <a:buNone/>
            </a:pPr>
            <a:endParaRPr lang="en-US" sz="32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It is a forward research with no attributes in initial subset.</a:t>
            </a:r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3200" dirty="0" smtClean="0"/>
              <a:t>General steps of  CFS process.</a:t>
            </a:r>
          </a:p>
          <a:p>
            <a:pPr marL="0" indent="0">
              <a:buNone/>
            </a:pPr>
            <a:endParaRPr lang="en-US" sz="3200" dirty="0" smtClean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4976" y="4527631"/>
            <a:ext cx="5502779" cy="1884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548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5067" y="321733"/>
            <a:ext cx="7907866" cy="596053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83642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677334"/>
            <a:ext cx="8946541" cy="5571066"/>
          </a:xfrm>
        </p:spPr>
        <p:txBody>
          <a:bodyPr>
            <a:normAutofit/>
          </a:bodyPr>
          <a:lstStyle/>
          <a:p>
            <a:r>
              <a:rPr lang="en-US" sz="3200" dirty="0" smtClean="0"/>
              <a:t>CFS formulas:</a:t>
            </a:r>
          </a:p>
          <a:p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endParaRPr lang="en-US" sz="3200" dirty="0" smtClean="0"/>
          </a:p>
          <a:p>
            <a:endParaRPr lang="en-US" sz="3200" dirty="0"/>
          </a:p>
          <a:p>
            <a:endParaRPr lang="en-US" sz="3200" dirty="0" smtClean="0"/>
          </a:p>
          <a:p>
            <a:endParaRPr lang="en-US" sz="3200" dirty="0"/>
          </a:p>
          <a:p>
            <a:r>
              <a:rPr lang="en-US" sz="3200" dirty="0" smtClean="0"/>
              <a:t>We calculate by hand base on formulas above, get the same result with Weka.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1971" y="1827213"/>
            <a:ext cx="5705361" cy="11361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7734" y="3223420"/>
            <a:ext cx="5689598" cy="1128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244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8933" y="474133"/>
            <a:ext cx="10109200" cy="6129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0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135</TotalTime>
  <Words>463</Words>
  <Application>Microsoft Office PowerPoint</Application>
  <PresentationFormat>Widescreen</PresentationFormat>
  <Paragraphs>109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Century Gothic</vt:lpstr>
      <vt:lpstr>Wingdings</vt:lpstr>
      <vt:lpstr>Wingdings 3</vt:lpstr>
      <vt:lpstr>Ion</vt:lpstr>
      <vt:lpstr>Data Integration, Data Warehousing and Data Pre-processing </vt:lpstr>
      <vt:lpstr>Basic definitions </vt:lpstr>
      <vt:lpstr>Data Preprocessing</vt:lpstr>
      <vt:lpstr>PowerPoint Presentation</vt:lpstr>
      <vt:lpstr>PowerPoint Presentation</vt:lpstr>
      <vt:lpstr>Feature Selection</vt:lpstr>
      <vt:lpstr>PowerPoint Presentation</vt:lpstr>
      <vt:lpstr>PowerPoint Presentation</vt:lpstr>
      <vt:lpstr>PowerPoint Presentation</vt:lpstr>
      <vt:lpstr>Exploring Real Data</vt:lpstr>
      <vt:lpstr>PowerPoint Presentation</vt:lpstr>
      <vt:lpstr>PowerPoint Presentation</vt:lpstr>
      <vt:lpstr>PowerPoint Presentation</vt:lpstr>
      <vt:lpstr>PowerPoint Presentation</vt:lpstr>
      <vt:lpstr>Data Integration, Data Warehousing and OLAP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Worcester Polytechnic Institute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Integration, Data Warehousing and Data Pre-processing</dc:title>
  <dc:creator>Sean</dc:creator>
  <cp:lastModifiedBy>Niu, Mu</cp:lastModifiedBy>
  <cp:revision>15</cp:revision>
  <dcterms:created xsi:type="dcterms:W3CDTF">2016-09-13T12:55:12Z</dcterms:created>
  <dcterms:modified xsi:type="dcterms:W3CDTF">2016-09-13T15:46:56Z</dcterms:modified>
</cp:coreProperties>
</file>