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4" r:id="rId10"/>
    <p:sldId id="268" r:id="rId11"/>
    <p:sldId id="26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26DA-B8E9-4942-85EA-08F01469B05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80AC7-C844-403C-B86F-ED562AD6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80AC7-C844-403C-B86F-ED562AD62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375" y="1995686"/>
            <a:ext cx="4032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CS 548 Project 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 Niu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0" y="771550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What’s cooking?</a:t>
            </a:r>
          </a:p>
        </p:txBody>
      </p:sp>
      <p:pic>
        <p:nvPicPr>
          <p:cNvPr id="1026" name="Picture 2" descr="Image result for gourm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112"/>
          <a:stretch/>
        </p:blipFill>
        <p:spPr bwMode="auto">
          <a:xfrm rot="21315720">
            <a:off x="707168" y="2933188"/>
            <a:ext cx="1224136" cy="12227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95736" y="1779662"/>
            <a:ext cx="3806080" cy="1051521"/>
          </a:xfrm>
        </p:spPr>
        <p:txBody>
          <a:bodyPr/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919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491631"/>
            <a:ext cx="4166120" cy="33123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Kaggle project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JSON file with country name, recipe ID and food materials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sz="1600" dirty="0" smtClean="0"/>
              <a:t>39774 instances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90% instances as train set, 10% instances as test set.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20 countries in total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 Data description</a:t>
            </a:r>
            <a:endParaRPr lang="en-US" dirty="0"/>
          </a:p>
        </p:txBody>
      </p:sp>
      <p:pic>
        <p:nvPicPr>
          <p:cNvPr id="2052" name="Picture 4" descr="http://i1.xiachufang.com/image/600/4e519f92908011e49d2be0db5512b2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7614"/>
            <a:ext cx="2136035" cy="16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merican 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67" y="3112369"/>
            <a:ext cx="2872060" cy="183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Initial preprocessing 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405880" y="1491631"/>
            <a:ext cx="3950096" cy="33123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Original dataset is clean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No missing value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Remove brackets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Remove column “id”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Change format from JSON to pandas data frame</a:t>
            </a:r>
          </a:p>
        </p:txBody>
      </p:sp>
      <p:pic>
        <p:nvPicPr>
          <p:cNvPr id="3076" name="Picture 4" descr="Image result for Ini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63638"/>
            <a:ext cx="2634630" cy="263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2500" dirty="0" smtClean="0"/>
              <a:t> 1. Is </a:t>
            </a:r>
            <a:r>
              <a:rPr lang="en-US" sz="2500" dirty="0"/>
              <a:t>any countries share food materials in cooking?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323528" y="1127026"/>
            <a:ext cx="6984776" cy="50405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Country with similar recipe tend to stay in the same clusters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PCA and then K means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Jamaica and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Philippines are in the same cluster but not too similar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t="12201" r="6601" b="12201"/>
          <a:stretch/>
        </p:blipFill>
        <p:spPr>
          <a:xfrm>
            <a:off x="3995936" y="2358392"/>
            <a:ext cx="3312368" cy="275181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5843" y="2432506"/>
            <a:ext cx="3040884" cy="2603586"/>
            <a:chOff x="4594363" y="2465800"/>
            <a:chExt cx="3040884" cy="26035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0" t="5909" r="7669" b="6719"/>
            <a:stretch/>
          </p:blipFill>
          <p:spPr>
            <a:xfrm>
              <a:off x="4594363" y="2465800"/>
              <a:ext cx="3040884" cy="2603586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 rot="7608492" flipV="1">
              <a:off x="5834052" y="4503000"/>
              <a:ext cx="350250" cy="45719"/>
            </a:xfrm>
            <a:prstGeom prst="rightArrow">
              <a:avLst/>
            </a:prstGeom>
            <a:solidFill>
              <a:srgbClr val="F56139"/>
            </a:solidFill>
            <a:ln>
              <a:solidFill>
                <a:srgbClr val="F561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393990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“elbow”: 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5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2500" dirty="0" smtClean="0"/>
              <a:t>2. What’s </a:t>
            </a:r>
            <a:r>
              <a:rPr lang="en-US" sz="2500" dirty="0"/>
              <a:t>the most common cooking material?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82352" y="1419622"/>
            <a:ext cx="2880320" cy="28803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Salt is important in all country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US have similar result with “all”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China and U.S. do not have similar food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2" descr="data:image/png;base64,iVBORw0KGgoAAAANSUhEUgAAA10AAAQ7CAYAAAB0ccSWAAAABHNCSVQICAgIfAhkiAAAAAlwSFlzAAAPYQAAD2EBqD+naQAAIABJREFUeJzs3Xnc7eW8//HXR/NO7UaFTJUoQ2pHJSV0hEMhR+1yUpzfOeZsw+/gJyLT4RwlxckQIZso4khRhpROaUBShCjU1q7dbrib7H39/riu1f3da6/pXve69j3s1/PxWI913+t7ret7re+w1vf9Ha5vpJSQJEmSJNXxgKlugCRJkiTNZoYuSZIkSarI0CVJkiRJFRm6JEmSJKkiQ5ckSZIkVWTokiRJkqSKDF2SJEmSVJGhS5IkSZIqMnRJkiRJUkWGLmkKRMRaEfHvEXFJRNwWEcvL46SpbpvqiYiXRMQ5EXFzRCwr8/zaqW7XMCJi/8Zy+8Spbs/qblXMj4g4ptR/yyTquLXU8dFRtm11FBE/L9Py9CHf/83y/stG3TZNnYjYIiKOi4jfRsRdje+FQ6e6bcOY7HI+naw51Q3QaETEI4BJb7yllGZcEI+IDYBdgCcDTymPrcrgn6eUdp5gfTsDrwP2Bh4MLAWuBL4InJxSSiNo9reBZwOtutqfNctExDuA97HiPE7A8qlp0ci4zE4v031+JKZ/G2eKyU7LWTMfImIusKT8+82U0osHeM/+wDfKv29MKR03ifE/EvgX4BnAY4ANgfuAxcDvgcuA84BzU0p3DjueAdqxOXAJ8FBmz3bFrPnOMHTNLpNdKGfqQn0esGPj/6FX0Ih4E/Ah8rrRqmNz8hfpM4BDI+IFk/nSjIjnMh64TgVOBP5WBi/p9j4NJiKOAY4Abk0pbTLV7QGIiI2Bd5Ln+c+Bo4A/AsuAe6esYZqQiPgmsB9D7MxZRWbNxolWmdm2zAzzWSb1+ct2w/uBddrqWoO8A3gr8k7cNwH/DbxmMuPr463kwLUceDdwLnBbGfbniuPVAAxds8dfgCf0GP4r8pfBJcDhq6RFq1bri24x8DNgH2DtiVQQEQcC/1nqup58VOIy4EHAa4HnAk8Hvgo8fxJt3ac83wG8PKXkRvfs9zRgXfKy9dqU0v9OcXs0nGm7gZpSOoO8kTetpZQ2nuo2KEspvWiq2zDTRcSrGN9uuAP4FPBD8jbZmsBDyGffvAB4/Cpo0rNKW85NKb1/FYxPE2DomiVSSn8Hft1teES0/rwzpdS13Az1GWAR8LOU0p8AImIJsNagFUTEesAx5C+rm4BdU0o3Nop8NyK+CBwCPDci9kspfWvI9j60PF9n4FptPLTx9zVT1gqNQvQvImm2K9sNHyJvNywGdk8p/aFD0W8B7yzXWj6ycrNavzW/rTweDWHGXb8jtUspnZBS+norcA3pZcCW5e8j2wJXyxuAu8rfb53EuNYpz/dNog7NLOs0/na+S9LMtzf52i2AY7sErvullH45iZ21g3L7YhozdKmriJgbEe+KiIsj4pbSC86fImJhRDyrz3tX6G0mIp4YESdHxB9LPX+JiC9FxI696lmFXlie7wO+3KlASmkJeY9VALtFxIMGrbxMy+URsRzYv7z8pEavQsvL0bnme7YrPRx+p0z3uyLizoj4fZl2T+8yrjUi4m+lzm8P0LbHNtrwti5ldomIz5Zxj0XE0oj4RUT8R0Q8uEfdOzbq3q+8dnBEfC8iboiIv7f3SBQRT4uID0bEeRGxKCLuLT2e/TIiPhYR23QZ1xFl+h5RXtqobfq2Hht2eO+aEfGvEfHdiPhrRNwTETdFxA8j4tURMfBR07Z6f17adEzrJeDWtvas1NNcROxT1rPryny/payHR5YLxgcZ90si9072l4i4u3ye8yLijRGx7gDvXz8i3hMRvyrL3U0R8aOIeNmEJkLvcazQk11EPDUiTo2I68ty9puIeH/7PIuIZ0bEGaXcXaXcUb0+V1kv9o3cA9+FEbG4LFs3R8TPIuIDEbFll/ce22fdXWn9bbx3TkS8uUy7RWXZujEizoyIQyKi65GzLtPny5G/R+9ujjMG6L1w2HVrlNo/U9uwlT5DRBxa2ru4LIdXRsR7I+KBI2rPGhHx8rKutJanOyPi1xHxuYh4Qbd5FBHrRsSC0r6byjz5S6nrgAHHP/Tv7ID1vzbGe0o9K/LRmdawrr0XRuM3KyLeUF7bMyJOi/HvlD9F/l141ADt2CAi3lfm352Rf6N+GBHzy/CZ2Bvqwxt//26qGtGcdsBc8u/MG9u+n1bq+W8Uy15EPDgiPhx5e2Bp5O/t35flYt6AdexdlsUby/t/FxEfj9xB3OySUvKxGjzIF1UuA34wYPk9yJ07tN7XfCwvj88DD+jy/stL2dOBfwLu7lLPvcDhFT7vkjKOywYsf2sp/9M+5V7VmCb7T6A9czt89vbpcXOj/I6N6dxerjkPju8yvuPK8HuATfq07ehS9u/AwzsM/2CPNi8Hbgde2KXuHRvvO4DcU1R7Pac3yh/R4zO3xnc38LIO4zqiz/RdVj7jhm3v2w64us+0/iXwsCGWw8tZeZ61t+eJjfJrAif3mPfLyevl7j3G+UDge33q+D2wXY86Hgn8ocf7vwa8uDH8iROdNm3r6UeBV5N3enQa3+XA3LbltVO5HwNrdRnXsQMsW7cC+3R47zEDLFs3d3jfbsBf+yxbP2x9tj7T561leWm+/5ZG2f17zQ8msW61TYflzfFOZp53GNb8DE8GvtljXv+i23SbQFseC1xF73VleZfp+Vh6ryPLgbOA9XuMf2S/s12GH9mo+6vAmm3Dv0GX30nyb1brvW8A3tZh+Wu1cwmwc4/PuS3wpx6f88vAi3otvwPMy2Z7O06PPsvbG4YY5+GN979rMsviJJfj/TtM0/bpfNool71Sx4vI17F1q2MZ8P4+bT+KzuvfcuAWYK9+y/lMekx5A3ysohk9gdAFPJq8Ib2MHIo+Tu65b2fgMHL36a0V45Nd6mitJFeUlXIR+Uf/ycDu5F51bi/tug/Ye8Sfd+DQxXhPP8uAk/qU3btR9m0TaE8AO5THOaWOXwPbN15/TKP8POBO8sbtq8gdeOxIvkj2tcBvGvPgiA7j27XRzlf1advvSrnzOgx7R6Oe68gbxruQO4Z4X2ljKzw/tcP7m6Hr5+X5u+QN9p3InYoc0ij/ZuBG4JPAP5dl5UnAPwLvAW5mPEzOaxvXxmU6foHxDejm9N0B2KHtPQ8h//AsK8vjh8lHPXcqy/xHgDHGN/LWneBy+Kgy3g82psNT2tq0dqP8pxrlrgReTl7vngEcT15XlpN7o9q6yzjPatRxAXBg+Tz7Al9i/Aftz8DGHd6/DiuG0NOA55U6DiAHm2XARUxiI6ltPb24fLafAQeXcT2T3LtnaxwfZ3wj5xzgJWXZeA7j69Qy4P92GdfHybfV+GiZJruW8exfXmttPCyhLWCTO9Ppte6usP42lv07S5tuIm8AP7+0eV9yr6Wt+Xl2n+nzy8Yy8UryOrgHsKBRtl/oGnrdatSxKkPX+eX5S6WNO5bl8PuNMidMoh2PaHzmZeSzGA4if/fuUv7+dGnvE9veuwkrhukvlXm6E/BS4KeMfz+f2WX8o/ydXWljlBV3MpwIRIcyrZ1g/ULX+eXvC8jr587kjeETGm28oksb1yP/xrTq+kqZj08ib7R/v7x+Ya/ld4D5ORWhq/n7toR8LfhQy+NkHsD6jH8PLS3tOZkVv5+2GvGytyfjO8nuJG8PPK2sO68hd0bWquPfu9RxWGP6ddtGvIEc2A1dPmbOo7FgDxK6mj9qKx3BKF+izQ2u3TqUuZzxvRc30OEoQVm5xkodvx7x551I6GoGlPf2KbsNk/zBp8cPXaPMhsCmPYYH8PVSzyIaG+6NMtfQJUx1+ez/2jbsEeQNsGXki3JXag95w691FPPKDsObP0rLgGP6TJut6HKkogzftLRlGXBGlzIDbxgC3yllrwS26FKm+RnfPOQ8bx5l2LBLmac2ylxAh4BHPmrcKvPdDsMPaQz/Op03tN7cKLPSDyrw/xrDP9Clra0wNKrQtRw4k7Y98aVMK0TeRd6g+HSHMmuRd/AsB/7QZVyP7DQ9GsO3JoejZcDHupTpu+42yl5R6voR8MAuZZrz84A+0+d8YL0e4+sXulbpujXAPO8VurruMCL30PjTUub2XtOkTzt+0BjPK3uU24C2o1XkMNZ67xs7vCeAMxplDuxQZlS/sytsjJIvGzm58b4P9fhsg4auZcApndYf8o6qVrmndxj+7sbwd3Zpx+eZ5PcJUxC6Sh3nNdq+HPgJ+fYg/0CHnVq1H73WrxEve78pw8foEDbJt9r5PeNH0Nt3ZD2QvNNjGf23ESc0X6fzY8ob4GMVzegBQxf5VKv79971KPe4xpfxFzsMv7xRz2E96nl/o9wzR/h5JxK69mm0oeNe8kbZLRtlTx6ybQNvuPWp5+GNtjyjw/D3lOEdTxssZVqnId7d/gPRNm9WOuWqUa75o/ustmHN0HU9PTb6JvC5D220uVPYHGjDkNx9b6ttXU/XK2X/u5TtuDd3gDYPErpOacyvXqf+NY/+bNs27IIybCk9Titl/Af1DmCDtmHXlbqvAdbo8v5NyEfbRhG6WkdXHtKlzAsb47mJLkcbgTc2ym01ZHveVer4U5fhA6275CNarSPAPU9LJYfKZcC3e0yfZbQdpe1QtmfoGvDzj2TdGmCeD3Kk63s96nhpo9zThmjDkxvv/8wE37sh40cwL+hRbnPGjyb8pG3YKH9n798YJR+lbp6S2fEIwyDLMyuGmJvpcpoksEWj3DvbhgX5iPoy8tHhjjs9yjS9ZTLLL1MXuh5KPguiNZ+Wtz2uBP4LeNyw68wE29MzdI1i2SMHylYd7+tRx/Ma5Y5uG/YvjWGH9aijuR0y40OXHWmoXfPiyZO6FUopXQn8L/lLtdcFl3eTTyfopjmOfbqWqqt58X2/Ltzvafy9XtdSIxYRa0XEVpE7vXhcRDyO/EN1dynSqUOSU1pvB+Z3qPMB5I2XRD69qb0jgNb8+HNK6Zwezft0h/d0clpKaUI9KkXuzOEREbFD43O35sFa5NMmhrVfeV6UUrqwT9nzyvMOEbHBJMbZyz7kefHTlFKv7n6b0/v+da90LLBrqeOMlNItPer4THlej3yErVXHY8lHRABOSSkt6/TmUvcZPeqfiETeeP1rl+G/aPz97ZTS3QOU27rfSCNiw4h4VNuydXsZvFVEbNS35d21lq1LUkrX9yl7Hnkd3b3L8EQO+yO91UfldWsUOnZoVFza+LvvvO6geZ/FYyf43j0Y/+7/bLdCKaWbGO94adeImNMYPOrf2db6fxZ52WsdJfyPXu+ZgG+nlO7s0sZF5HtSwcrzYnvyKdwAX05lK7pDHbcxuu+TVSql9BfyKXVvYPx+qM3H9sAC4JcR8cmImND9QysYxbLX/J3vVceZ5NNw29/T/H8i24gznvfpUrvmzfsu7lP2IvKGwhYRsWlK6eYOZX7dYyOJlNLvI/fAtRG9b+5cU7N9/b4Qm11/39W11AhExDrk67cOBp5I9/U1AZut9GJKv42IS8nXKBwCtP8A70O+ViUxHtCaHl+G9VwOUkrXRMSt5D2NvW7++Mte9bRE7kHureS9kI+i932RVvrcE7BLed6y9Po0qC0Y3zgfiYjYnLxnPJHXq16aw5vTe3vyqUXD1HF2+bu5Dv6sTx0Xk5erUegVMm8dolzHYBwRjwbeQt4D+9BOZRo2a6tzIlrL1m4TWLY2jog1U77nYruB1p1+VuG6NQpX9xjW3KEwzE6Qncrz0pTSryb43uY6N8h6Np98SuT2jIfFUf/ObkY+XXIX8o7Df04pfa1PvRPRa15Anh8PYeV50fycl9LbJeRrWGecsjPxBOCEiNiK8Wubdi2P1k3L/438+/HiqWhnMYplr1XHLalPN/llHC9k5W2D1m/NRLYRZzxDl9ptUp7vTind0ads815Wm5BPQWhK5E4K+llEXqE26VewkuYGdL9uiNdv/N1v+gytbBydS/6hbu0d7LSXsLXR1O2o2ynk0PW4iHhCSumKxrDWBvMd5D2yzfGvU+ocdB7eSA5dveZhxy6128a7J/Bt8lG8yXzuQbS6/O+497WHOf2LTFhzuvWc3iml2yLibvIOgOb7Bq6DldfdYepY1Gf4RIz1GNYMLYOWW6N9YET8E/BF8o6V1l7oTka1bE10uUrkZeu2DsP6rjv9rOJ1axSGntcDaAXKTvdj7GeU69kofmeDfPQtyPPzIyMOXNB7XsD4/GifFxs3/r6pTx39hvfTXJYHvYF5s9xE19fOjUjpz+QjN1+B+3eovZ3xW5nsHxHPK0eBpsIolr1WHYNuGwDMiYi1Gme7bMLEtxFnPEOXuhnJF9AI66npz42/t+paKntY4+9+pw1NxqcZD1xfJveOdSXwt5TS/adARsRSclDs9iPzFeA/y/CDyV/+RL6f0QtL/af32tPE6OZhx1PVWiJiffL1ShuQjyJ+lNy5wjXkPdL3lXI7Mb7XdNAf105aGwjXAi+YQF2178cyiuk9XeqYFsre58+TT5u7hdwr5TnkLr9vbx1diogXkXtrhNEsW+eTe/wcSDnNqpOe604/U7BurS4mu46Maj29hBz0HwG8JSJ+mlL67gjqnkmaZ54MusOguRO14+mTk1VOM31T+c19VXn5n8jr31SaLr8Rs+Z3ZhCGLrVrnbaxXkSs3+087qJ5I9FO148E+VB6P60yva5BqSal9JeIuI28QfLYPsWbw6+q0Z5ylOt55C+j41NKR3QptyZ9jsyllG6MiB+QTyWcTwld5JCxAeOhrv1990TEXeTr3VbVPHx+qSeR7xX0jS7lRnVEtLXXbsOUUpV5OQHN6dZzeke+UfC65OnUfN/AddB93W0eUelXxyDLxXRxCONHbp+dUlrpZrDFKJetLcg96430Wqwhrep1a7pbXJ473gy7j/b1bHG3gnRfz0b5Owv5mqoDydcHbgWcFhEvTCl9r0e9q0Lz+2TzPmX7De8ppXRfRNxJPlo86HwdZNqOyqcZD13bVh5XL6NY9lp/D/Ib0KpjrO2a7iXl/RPZvpjx7EhD7Zrnt+/ap+xTyvOiLueZQ+54YN0uw4iIrRk/BWGi59aP0gXkkLhz2SvczdPL83LyfUVq2IHxvcyn9ig3j8H2Rreu13pYRDyt/N06tXAReY9/J78q9T+ly3AAImJbRjMPH1ee7+uxUQjj18t0M+ies8vL86blWp8pU/aGtk6vGXS9gxWnd+smr5Opo3n66ZP71NFv+HTSWrb+0CNwweiXrSf0+T5ZVUa1bs0WrWVgbkRM9FriYX4jl7HiTrpR/86SUvoj+V5LfyHvlPlGRPTsfGMVuLLx97w+ZUex7P2S/Jv1mIgY5GjXzm3vranZUdBUHt0ZxbLXqmOTsg3Xy5PJn7d926D1WzORbcQZz9Clduc2/n5Ft0IRsQP5AstE9412yF/+B/YY/srG373qqe2b5XktunQOEBEbk3uGSsCFKaVBzkUeRvMIdK8NtkFPWzqd8c5CDim9sj2H/Dm+0q1HKcbnx1YR0atXwv/T4T3DaH3uNbp9CZeje12Xy6L1WdfpWWrF69je2L951Z1D3mB4ap8Q2Jze96+v5fz8i0od+5XltZvWencX+Z5HrTquIm+0BXBw6eFyJaXu/XvUP920lq2u61NEzKX3dxVMfNlam3yj0Kk2qnVrtvifxt8LJvjeCxg/le3wboUiYlPyOpKAi1JKzeuiRv07C+ROB8g3Ff8r+cjuGRHxjH7vq+jX5HswQf4+6biTsBy9H8X3SWu6rk2+eXpXZX1v9WL5pwE6hJis5k6q2uPqZRTLXvP/XnU8l/EOi7rVMZFtxBnP0KUVlK6qWxt/B0XEfu1lyh6kkxg/yvKJPtV+ICIe1v5iRMxjfGP3tymlc9vLrEJfIl/wGcB7IuLBHcp8nPFzxT9SsS3XNP4+rFOBiDiYfE+dvnvMUkq3ky+gD/IP0XzGe2ns1S3zp8h3nAc4vmxEtLfjqeSucgGunuQ8bH3uB5A/WyfHA/2OSrV+5Nctp2p2lFL6GfA98nT5t4jougEFEBHbRUTNXqdOaI0KOKnTxnFEHEC+HqDVzX/79WWtOjYATuy0kRMRb2K8a/kvlOWj6cTyvA3w3i5t/W+G6zVuqrSWrS0i4tntAyNiLfJ3wNw+9bSWrYdFRK8OHE4jH9lofZ88p1elETEvIv6hz7gnY1Tr1qyQUrqE3NtfAC+PiH/pVrbcWuCBjffeRrlRMHkHyes7vOcB5NsytEL+x9vGX+N3tlX3NeQuvm8kn2r3rYjYa5D3jlrZofcZytEn8k2DOzme0XSUcCL5NyuAD0bEozoVKvPnU4yfYn9cl3I7RsTy8ji9w/ADI+LkiNi+V6PK71Bzm2Gl7vEj4puNcT2xV32TMYplL6X0fXJPsgEsiIiVznqIiAcxPl3vI0/vpoXk3mGD7tuIu5C3EWfPdV+r8qZgPqbuwYA3Ry5ltyX36Ne6uedxwN7kQ/EvJ58y0KrvE13qaN208Qpy73iLyCvPk8l7T97dGMff6XBz3wl8tu1Lu5qP1s0r/9hh2EZd6jmQ8Rsa/ol8RGEX4LnAdxqfeaWbmE6wvX1vsEq+q32rLWeQr8HaCfhHcg9sy8inyLRuvtn17vOlvv0a7W/dhPI3A7T17W3T5NVlmuxBvmlh627x99LhBsOseHPk/fqMa2PyTX1bN8v9KPlatJ3JnYCcX4ad16tO8mks999MkXwfqm3JIWKbtrIPZvzmncvJ97k5lHxaxU7km0C+FfhxKfOpIed535sjl3InNqb3r8ryujP5tKHjyT9ey8k93G3dpY6zGnVcQL4X207AvuRg0Rp2PW03xC7vX5fcRXSr3Gnkawx3Ag4o038Z4zdYnuzNkXsuv6x409OuNzDttayRbwjanHbvJp8qvAv5Jp1XlPed1+szlc/fGn5ief825fHItrKPL8vzMvJ33KllXuxSltHnkTdCLyl1vmOY6dMo2/XmyIxu3VqVN0fuukwNukz0acfDyddjtdb9bwMHlXmzS5lXnyrtbZ+em5CPCLfWkS8Czy7ryEvJp5632vedLuMf5e/sSjeNJf8u3tBY5p/aocygN0fuOY37tGMO8PvGtPoq+Td1J+BF5CMvy9qm2RMmsXwtaIzrVuBDZd48ibzt8erS3ta4LqD7TeCb3ymdPtshjXFdBBxF/q1+chnfc8v4FzfqOafLuL7BAMv+ZNavES97T2P8O/VO4H3k7YJdyLe6ub5Rx//tUscrGtOvfRvxqNLGG8jbcbPi5shT3gAfq2hGjy/YfUNXKb97WQk63WG9dZfyk3p8Wd3/JUzeMz/WpZ57gFdM8rMd0aHuXo9eP+YLypdQt899DvDASbZ3kND1aPIpIt3acRW5p6qBNsrIp03e3FbHkQO29wPkjcZubbmNLoGKCYSuUv4A8ilc3cZ1RvlS7lknOXh0qmM5baGH3CPlRY3lutN7WsM+MslltF/oWpPcy163tiwj78HerUcdrZuk9qrjGuDRPep4FPkUmG7vP5V8r5kZEbrK8Df0WY4/Se7Rs1foWot8E+ZOdSzpUP4JwG96LFfNZet1w0yfRtmegYURrFvMotBV6nnsgPOn0/Tcjhwmev1Gngms32P8o/idXU6XjVHytXyLSpmltH1vMNrQ1asdjybvtOv2Ob/Kit8nXb+bBpyvC3os6+3zZ26PevqFrn0Z38E7yDp+Gl22H1iFoWsUy16p44WM7/jtVMffgff1acd7eky/m4G9+i1fM+nh6YWrj9R49C+c0oXkH5WjyHtibyUHpOvJG1z/kFJ6RUpp2QB1fQ3YjbyX/bpSzw3kw8tPSSmdNNEP02k0Az6W92nrMeRTr04m7125m3wfiR8Ch6eU9kn9720xkfZ2a8c15D1lx5G7KL+HfITqUuAdwLyU0p8GHlnuNehrrDgtep1a2HzvO8jT5PPkDfG7yF+0VwAfBrZLKX2rawUTW+5OIy8rp5LDxb3l+Rzg0JTS/uW1fnXuBxxJnl63ked7x/mfUro+pbQreaP0q+Qu5Mca4z6PvLdy95TSWwf5HN0+Xp82k1L6e0rpMPKe2VPJ69s95PXvEvIRmu1SSv/bo447UkrPIe9x/zZ5XbuX/AN2PvAm4PFlGetWx7XkwHA0+bqMu8r7f0JeD15K/pEceN6OwCDj6dqelNJx5KM73yHveb6XfLTiDHLAeDX0/p4s69Fe5FOFWkfxu363pHxfvB3I1/58kzw/7y6PP5OX63eT9+wfP8Dn66dX20e1btWe5xOpf1LtSCldTQ4m/0a+QfiN5L33d5CX+88Cz00prdTJQsqnae0AvJm8Xt1Mnn43kNe7f0opPS/16B1uRL+zveb5leRlfjF5Z8x3O5wKNsj8HkSvdlxDPvL7AfIOw/bvkwNZ8XTlpQOOs3ND8u/4tmV8PyV3UnQf+bfgt+Tf92eX+dNvXKntuTmes8m9Lr6Y/Fv9E/L8v4e8LCwm3xz4eGCPlNIBfbYfVtn36SiWvZTSN8mB+j/J34e3k+ftH4DPkbfvup1S2qrj3eTTYb9Nnk93l/d/grydc16rKLPgNMMoSVMaqYi4HHgicEZKaSrvvi5JkqaxiPgIOcAuTSnNmt7qpKZpeaQrIt4eERdHxG0RsSgivhER27WV+VzjosPW48y2MutExAkRsTgibo+Ir5eL+5plNo6IUyJiaUQsiYjPTJMufiVJkma10inNS8hHMi6e4uZI1UzL0AXsSe7tZ1fyofG1gO91uO/Cd8k3TduyPOa3DT+W3PHAAeRTQh5CPqe26cvkC06fVcruxXjvXZIkSRpSRDyqW3fxxTHka5Qhn8YuzUoz4vTCiNiMfF3NXiml88trnyNfANnx1LVy34ebgINSuRlkRDyGfD7xbimli0s3n1eSzxu9vJTZl3zO/1YppRsrf7RZy9MLJUlSRBxDvifWQvI1VjeS73X3eHIPdq37QV1EvvZp+m+YSkNYs3+RaWEj8gp5S9vre0fEInJvLT8A3plSapWZR/5857YKp5R+ExHXkVd7nDPPAAAgAElEQVTwi8kXFS9pBa7inDKuXelwLwVNSK89W5IkafWwNZ3v09XqIOEy4EUGLs1m0z50lUPSxwLnp5R+3Rj0XfKpgteS75HyQeDMiNi9rLRbAvemfCPDpkVlGOX5b82BKaVlEXFLo4yGNyt6m5EkSUP7GLm3zmeTw9fm5CNdN5O7A/8a8KWUUs/ehaWZbtqHLnK3kTuQb7p2v5TSqY1/r4yIK8j3zNib3L13FRGxKfneDH8kd22pzl7Z+iMidp7KhkiSpCn1Q3pvmz2p92Vf0rS2LvBI4OyU0s3dCk3r0BURxwPPA/ZMKd3Qq2xK6dqIWEy+N8MPyecMrx0RG7Yd7dqiDKM8t/dmuAb5bvPdrufaFzhlop9FkiRJ0qx1CD3ugTptQ1cJXPsDT08pXTdA+a2ATck3poN8U9S/k3slbHak8XDgwlLmQmCjiNipcV3Xs8jXIl3UZVR/BPjSl77E9ttvP8FPNbstWLCAY445ZqqbMS05bTpzunTntOnM6dKd06Yzp0t3TpvOnC7dOW1WdtVVV/Gyl70MSkboZlqGroj4BLn79/2AOyNiizJoaUrp7nIfrXeTr+m6kXx06z/Idxo/GyCldFtEfBb4aEQsId8p+zjggpTSxaXM1RFxNvDpiHg1sDa5q/qFPXouvBtg++23Z+edPWuuae7cuU6TLpw2nTldunPadOZ06c5p05nTpTunTWdOl+6cNj31vOxoWoYu4FXkDhh+1Pb64cAXgGXk7sgPJfds+Fdy2HpXSum+RvkFpezXyRdtngW8tq3Og4Hjyb0WLi9ljxjdR5EkSZK0OpuWoSul1POmzSmlu4HnDFDPPcDry6NbmVuBl020jZIkSZI0iJ7hRpIkSZI0OYYujcz8+fOnugnTltOmM6dLd06bzpwu3TltOnO6dOe06czp0p3TZnjhzb8nptxz6tJLL73UCwklSZKk1dhll13GvHnzAOallC7rVs4j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1pzqBqiepUuXMjY2NtXNqGrOnDnMnTt3qpshSZIkdWXomqWWLl3K0Ucfz+LF9011U6rabLO1OPLI1xm8JEmSNG0ZumapsbExFi++j/XWezFz5mw+1c2pYmzsJhYvPp2xsTFDlyRJkqYtQ9csN2fO5mywwYOnuhnV3HXXVLdAkiRJ6s2ONC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aJpGboi4u0RcXFE3BYRiyLiGxGxXYdy742Iv0bEWER8PyK2bRu+TkScEBGLI+L2iPh6RDyorczGEXFKRCyNiCUR8ZmIWL/2Z5QkSZK0epiWoQvYE/g4sCuwD7AW8L2IWK9VICL+HXgd8K/AU4A7gbMjYu1GPccC/wgcAOwFPAQ4rW1cXwa2B55Vyu4FnDj6jyRJkiRpdbTmVDegk5TS85r/R8RhwN+AecD55eUjgKNTSv9TyhwKLAJeCJwaERsCrwAOSin9uJQ5HLgqIp6SUro4IrYH9gXmpZQuL2VeD3wnIt6SUrqx8keVJEmSNMtN1yNd7TYCEnALQEQ8CtgSOLdVIKV0G3ARsHt5aRdyqGyW+Q1wXaPMbsCSVuAqzinj2rXGB5EkSZK0epn2oSsignya4PkppV+Xl7ckB6NFbcUXlWEAWwD3ljDWrcyW5CNo90spLSOHuy2RJEmSpEmalqcXtvkEsAOwx1Q3RJIkSZImalqHrog4HngesGdK6YbGoBuBIB/Nah7t2gK4vFFm7YjYsO1o1xZlWKtMe2+GawCbNMp0tGDBAubOnbvCa/Pnz2f+/PkDfDJJkiRJM8nChQtZuHDhCq8tXbp0oPdO29BVAtf+wNNTStc1h6WUro2IG8k9Dv6ylN+QfB3WCaXYpcDfS5lvlDKPAR4OXFjKXAhsFBE7Na7rehY50F3Uq33HHHMMO++886Q+oyRJkqSZodMBlssuu4x58+b1fe+0DF0R8QlgPrAfcGdEbFEGLU0p3V3+PhZ4Z0T8DvgjcDTwZ+AMyB1rRMRngY9GxBLgduA44IKU0sWlzNURcTbw6Yh4NbA2uav6hfZcKEmSJGkUpmXoAl5F7ijjR22vHw58ASCl9OGImEO+p9ZGwE+A56aU7m2UXwAsA74OrAOcBby2rc6DgePJvRYuL2WPGOFnkSRJkrQam5ahK6U0UK+KKaWjgKN6DL8HeH15dCtzK/CyibVQkiRJkgYz7buMlyRJkqSZz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XTNnRFxJ4R8a2I+EtELI+I/dqGf6683nyc2VZmnYg4ISIWR8TtEfH1iHhQW5mNI+KUiFgaEUsi4jMRsf6q+IySJEmSZr9pG7qA9YGfA68BUpcy3wW2ALYsj/ltw48F/hE4ANgLeAhwWluZLwPbA88qZfcCTpx88yVJkiQJ1pzqBnSTUjoLOAsgIqJLsXtSSjd1GhARGwKvAA5KKf24vHY4cFVEPCWldHFEbA/sC8xLKV1eyrwe+E5EvCWldONoP5UkSZKk1c10PtI1iL0jYlFEXB0Rn4iITRrD5pFD5bmtF1JKvwGuA3YvL+0GLGkFruIc8pG1Xes2XZIkSdLqYNoe6RrAd8mnCl4LbAN8EDgzInZPKSXy6Yb3ppRua3vfojKM8vy35sCU0rKIuKVRRpIkSZKGNmNDV0rp1Ma/V0bEFcDvgb2BH05JoyRJkiSpzYwNXe1SStdGxGJgW3LouhFYOyI2bDvatUUZRnlu781wDWCTRpmOFixYwNy5c1d4bf78+cyf396XhyRJkqSZbuHChSxcuHCF15YuXTrQe2dN6IqIrYBNgRvKS5cCfyf3SviNUuYxwMOBC0uZC4GNImKnxnVdzwICuKjX+I455hh23nnnkX4GSZIkSdNTpwMsl112GfPmzev73mkbusq9srYlByCArSNiR+CW8ng3+ZquG0u5/wB+C5wNkFK6LSI+C3w0IpYAtwPHAReklC4uZa6OiLOBT0fEq4G1gY8DC+25UJIkSdIoTNvQBexCPk0wlcd/lddPJt+764nAocBGwF/JYetdKaX7GnUsAJYBXwfWIXdB/9q28RwMHE/utXB5KXvE6D+OJEmSpNXRtA1d5d5avbq0f84AddwDvL48upW5FXjZhBsoSZIkSQOY6ffpkiRJkqRpzdAlSZIkSRUZuiRJkiSpIkOXJEmSJFVk6JIkSZKkigxdkiRJklSRoUuSJEmSKjJ0SZIkSVJFhi5JkiRJqmio0BURJ0XEfn3KPD8iThquWZIkSZI0Owx7pOsw4El9yuwIvHzI+iVJkiRpVqh5euG6wN8r1i9JkiRJ096ak3hv6vRiRATwMOC5wF8nUb8kSZIkzXgDH+mKiOURsSwilpWXjmr933yQj25dC+wMfKVCmyVJkiRpxpjIka7zGD+6tRdwHfDHDuWWAbcAPwA+PZnGSZIkSdJMN3DoSint3fo7IpYDn0spvbdGoyRJkiRpthjqmq6Ukvf3kiRJkqQBGJ4kSZIkqaKhey+MiB2A1wFPBjYC1uhQLKWUthl2HJIkSZI00w0VuiLi6cBZwDrk3goX0fmeXDF80yRJkiRp5hv2SNeHynv/BTg5pbSsT3lJkiRJWi0NG7p2BL6SUjpplI2RJEmSpNlm2I407gT+NsqGSJIkSdJsNGzoOhPYc5QNkSRJkqTZaNjQ9VZgo4g4LiLmjLJBkiRJkjSbDHtN11eAO4DXAodFxG+B2zqUSymlZw3bOEmSJEma6YYNXXs3/n4gsHOXcmnI+iVJkiRpVhgqdKWUhj0tUZIkSZJWK4YnSZIkSarI0CVJkiRJFQ11emFEvGvAoimldPQw45AkSZKk2WDYjjSO6jM8AVGeDV2SJEmSVlvDhq5ndHl9LrknwzcA3wc+MWT9kiRJkjQrDNt74Y97DP5WRJwCXAacPlSrJEmSJGmWqNKRRkrpGuAbwNtq1C9JkiRJM0XN3gv/BjymYv2SJEmSNO1VCV0RsQ7wHODWGvVLkiRJ0kwxbJfxh/ao76HAQcBjgeOGbJckSZIkzQrD9l74eXJ38O2iPCdgIV7TJUmSJGk1N2zoOrzL68uBJcClKaUbhqxbkiRJkmaNYbuMP3nUDZEkSZKk2ahm74WSJEmStNob9vRCACJiD+Aw4EnAhsBtwOXAF1JK50+6dZIkSZI0ww0duiLiGOANrNh5RgDzgFdGxMdSSm+afBMlSZIkaeYa6vTCiHg5cARwDXAI8BBygHswcDDwW+CIHl3LS5IkSdJqYdhrul4N/BnYNaW0MKV0Y8oWpZS+AuwG/AV4zagaKkmSJEkz0bCh63HAaSmlpZ0GltdPK+UkSZIkabVVs/fCTjdPliRJkqTVyrCh60rggIh4YKeBEbEBcEApJ0mSJEmrrWFD14nAVsCFEXFARGwGEBGbRcRLgJ+W4Z8cTTMlSZIkaWYaqsv4lNLnImIn4HXAqQARsZzxEBfAx1NKJ4+klZIkSZI0Qw19n66U0hsi4mt0vjnyySmln4ykhZIkSZI0gw0dugBKsDJcSZIkSVIXNXsvlCRJkqTV3sChKyLWj4hrIuInEbFWj3JrR8QFEXF1RKw3mmZKkiRJ0sw0kSNdhwNbA29LKd3XrVBK6V7g7cB25T2SJEmStNqaSOjaH/hVSumCfgVTSucBV5Dv1SVJkiRJq62JhK4dgfMnUP4C4AkTa44kSZIkzS4TCV0bAbdMoPwtwNyJNUeSJEmSZpeJhK7bgE0nUH4T4PaJNUeSJEmSZpeJhK7fAntNoPxewG8m1hxJkiRJml0mErrOBLaPiIP6FYyIlwI7AN8ZtmGSJEmSNBtMJHQdD9wKfCYiDutWKCJeDnwWuBn4xKRaJ0mSJEkz3JqDFkwp3VqOYH0L+GxEHAX8GPhzKfJQYG/gYcDdwEtTSreOtLWSJEmSNMMMHLoAUkrnRsRTgeOAPYF/7lDsPOCIlNIvRtA+SZIkSZrRJhS6AEqYenpEbAPsAWxZBt0IXJBS+v0I2ydJkiRJM9qEQ1dLCVcGLEmSJEnqYSIdaUiSJEmSJsjQJUmSJEkVGbokSZIkqaKhr+mSZrKlS5cyNjY21c2oZs6cOcydO3eqmyFJkiQMXVoNLV26lKOPPp7Fi++b6qZUs9lma3Hkka8zeEmSJE0Dhi6tdsbGxli8+D7WW+/FzJmz+VQ3Z+TGxm5i8eLTGRsbM3RJkiRNAyMJXRGxCbB+Sun6UdQnrQpz5mzOBhs8eKqbUcVdd011CyRJktQydEcaETE3Ij4WEYuAm4BrG8N2jYgzI2LeKBopSZIkSTPVUKGrHNm6CHg9cD1wFRCNIr8E9gAOmWwDJUmSJGkmG/ZI11HAdsBBKaVdgK81B6aU7gJ+DDxzUq2TJEmSpBlu2NC1H/A/KaVTe5T5I7DVkPVLkiRJ0qwwbOh6MPDrPmXuAdYfsn5JkiRJmhWGDV03Aw/rU+axwA1D1i9JkiRJs8KwXcafB+wfEVullP7cPjAidgCeA3xuMo2TtGotXbqUsbGxqW5GVXPmzPH+ZZIkaZUaNnS9H9gfuCAi3gFsBhAR2wNPLcPvAT4yikZKqm/p0qUcffTxLF5831Q3parNNluLI498ncFLkiStMkOFrpTSFRFxIPBF4Avl5QB+VZ5vB16aUrpmJK2UVN3Y2BiLF9/Heuu9mDlzNp/q5lQxNnYTixefztjYmKFLkiStMsMe6SKl9K2IeBTwcmBXYBPgNvL9uz6XUlo8miZKWpXmzNmcDTZ48FQ3o5q77prqFkiSpNXN0KELIKV0C3DMiNoiSZIkSbPOsL0XriAi1oyIjSNiUiFOkiRJkmaboUNXRKwREQsi4hfA3cBi4O6I+EVEvNEAJkmSJElDnl4YEQ8EzgZ2A5YD1wGLgC2AHYD/Al4SEfumlO4cUVslSZIkacYZ9kjXe4HdgYXANimlrVNKu6eUtga2Ab5C7jr+vaNppiRJkiTNTMOGrpcCl6SUXpZSuq45IKV0XUrpEOBS4MDJNlCSJEmSZrJhQ9emwDl9ypxD7kZekiRJklZbw4aua4AH9SmzOfC7IeuXJEmSpFlh2ND1MeDAiHhcp4ER8QTgIODYYRsmSZIkSbPBsN26XwP8ALgkIk4Gzme898I9gUPJvRv+LiL2ar4xpXTe8M2VJEmSpJll2ND1IyABAfwr8H8aw6I8v6A82q0x5DglSZIkacYZNnS9lxy6JEmSJEk9DBW6UkpHjbgdkiRJkjQrDduRhiRJkiRpAIYuSZIkSapooNMLI+IP5Gu49kkpXVv+H0RKKW0zdOskSZIkaYYb9JquB7Bixxnt/3cT/YtIkiRJ0uw1UOhKKT2y1/+SJEmSpM68pkuSJEmSKhoqdEXEGhGxYUR0fH9juDdCliRJkrRaG/ZI17uBvwGbdhm+CbAI+H9D1i9JkiRJs8Kwoev5wLkppZs6DSyvnwPsP2zDJEmSJGk2GDZ0bQ1c3afMb4BHDVm/JEmSJM0Kw4autYDlfcokYN0h65ckSZKkWWHY0PU74Jl9yjwTuHbI+iVJkiRpVhg2dJ0OPCki3tveQ2HpufBo4EnA1ybbQEmSJEmayQa6OXIH/wUcRO6d8KCI+CHwF+ChwDOAbYCrgP8cRSMlSZIkaaYaKnSllO6IiL2ATwIvArZtDF4OfB14TUrpjsk3UZIkSZJmrmGPdLW6hX9JRGwB7ALMBW4FLkkp/W1E7ZMkSZKkGW3o0NWSUloEfGcEbZEkSZKkWWdSoSsi1gb2AR4LrJ9SOrq8vi6wIbA4pdSva3lJkiRJmrWG7b2QiNgPuA74NrnDjKMag58I3EDubEOSJEmSVltDha6I2IPcWcY9wBHAl5vDU0oXk+/ldcBkGyhJkiRJM9mwpxceSe40Y15KaXFEbNqhzCXArkO3TJIkSZJmgWFPL9wVOCOltLhHmeuBLYesX5IkSZJmhWFD1zrAbX3KbES+Z5ckSZIkrbaGDV1/AJ7cp8zuwNVD1i9JkiRJs8Kwoes0YI+IOLzTwIh4C/B44KvDNkySJEmSZoNhO9L4CLlnws9ExMHk0w2JiA+Tj3A9Ffg5cPwoGilJkiRJM9VQoSuldEdE7EkOVS8F1iiD3gIk4FTgNSmle0bSSkmSJEmaoYY90kVKaQlwSES8gXx91ybkzjV+llJaNKL2SZIkSdKMNnToakkp3QycNYK2SJIkSdKsM2xHGn1FxP9n777DJauqvI9/F5mGplEBgVEEwcwYCAJiBnMGEzqDgGPGgHFeRxTFMOqYMScMiAEVUVEUlGAAFFBEBUUFJYjdgFfgklnvH/sUt7r65r67Tt2q7+d57lPdVec06xYVzu/sfdbeJiIOr/XvS5IkSdJisOChKyK2iohPUtrF/+dC//uSJEmStJjMKXRFxAMj4scR8a+IuCIivhURd2seWxIR7wX+ADwXWA68bOFLliRJkqTFY9bXdEXEjsDxwDpddz8B2KnpZHgMcE/gEuCdwCfsXihJkiRp1M1lpOu1lMD1/4DNmp//AbYATgHuDrwV2C4zP2TgkiRJkqS5dS/cHfhRZr6z6753RMSewEOB12TmexeyOEmSJEla7OYSujYDjpjk/jMooetzC1GQJA2isbExxsfH2y6jmiVLlrBs2bK2y5AkaSjNJXStBVwzyf3XwK3rdUnS0BkbG+PQQw9jxYob2y6lmk02WZuDDz7Q4CVJUgWrvTiyJA278fFxVqy4kfXX34slSzZtu5wFNz6+nBUrvsH4+LihS5KkCuYauv4jInbtuW87gIg4dpLtMzMfN6/KJGnALFmyKUuXbtF2GVVce23bFUiSNLzmGrq2a34m8+hJ7ss5/vuSJEmSNFTmErq2qVaFJEmSJA2pWYeuzLywZiGSJEmSNIzmsjiyJEmSJGmODF2SJEmSVJGhS5IkSZIqMnRJkiRJUkWGLkmSJEmqaGBDV0Q8KCKOiYiLI+KWiHjiJNu8JSIuiYjxiPhhRGzX8/i6EfHhiFgREVdFxFERsVnPNreJiCMiYiwiroyIT0XEBrV/P0mSJEmjYWBDF7AB8CvgxUyyyHJEvA44EHg+cH/gGuC4iFina7P3A48D9gYeDGwJfL3nn/oScA9gj2bbBwMfX8hfRJIkSdLomsviyH2Vmd8Hvg8QETHJJi8HDs3M7zTb7AtcBjwZ+GpEbAQcADwzM09qttkf+H1E3D8zT4+IewCPAnbMzLOabV4KfDciXkCJ3WsAACAASURBVJ2Zf6/7W0qSJEkadoM80jWliNgG2Bw4oXNfZv4LOA3YrblrJ0qo7N7mPOCvXdvsClzZCVyN4ykja7vUql+SJEnS6FiUoYsSuJIystXtsuYxgNsDNzRhbKptNgf+0f1gZt4MXNG1jSRJkiTN22INXZIkSZK0KAzsNV0z+DsQlNGs7tGu2wNndW2zTkRs1DPadfvmsc42vd0M1wRu27XNpA466CCWLVu20n377LMP++yzz9x+E0mSJEkD78gjj+TII49c6b6xsbFZ7bsoQ1dm/iUi/k7pOHg2QNM4Yxfgw81mZwA3Ndt8s9nmbsBWwM+bbX4ObBwR9+u6rmsPSqA7bboa3ve+97HDDjss2O8kSZIkaXBNNsBy5plnsuOOO86478CGrmatrO0oAQjgzhFxH+CKzPwbpR38GyLifOAC4FDgIuBbUBprRMSngfdGxJXAVcAHgZ9m5unNNudGxHHAJyPiRcA6wIeAI+1cKEmSJGkhDGzoonQf/DGlYUYC72nu/xxwQGa+KyKWUNbU2hg4BXhMZt7Q9W8cBNwMHAWsS2lB/5Ke/86zgMMoXQtvabZ9eY1fSJIkSdLoGdjQ1aytNW2jj8w8BDhkmsevB17a/Ey1zT+B/5hXkZIkSZI0A7sXSp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a7VdgCRp8RobG2N8fLztMqpZsmQJy5Yta7sMSdIiZ+iSJM3L2NgYhx56GCtW3Nh2KdVsssnaHHzwgQYvSdJqMXRJkuZlfHycFStuZP3192LJkk3bLmfBjY8vZ8WKbzA+Pm7okiStFkOXJGm1LFmyKUuXbtF2GVVce23bFUiShoGNNCRJkiSpIke6JEmqwCYjkqQOQ5ckSQvMJiOSpG6GLkmSFphNRiRJ3QxdkiRVYpMRSRLYSEOSJEmSqjJ0SZIkSVJFhi5JkiRJqsjQJUmSJEkVGbokSZIkqSJDlyRJkiRVZOiSJEmSpIoMXZIkSZJUkaFLkiRJkipaq+0CJEnS6BgbG2N8fLztMqpZsmQJy5Yta7sMSQPG0CVJkvpibGyMQw89jBUrbmy7lGo22WRtDj74QIOXpJUYuiRJUl+Mj4+zYsWNrL/+XixZsmnb5Sy48fHlrFjxDcbHxw1dklZi6JIkSX21ZMmmLF26RdtlVHHttW1XIGkQ2UhDkiRJkioydEmSJElSRYYuSZIkSarI0CVJkiRJFRm6JEmSJKkiQ5ckSZIkVWTLeEmSpJaNjY0xPj7edhlVLVmyxPXLNLIMXZIkSS0aGxvj0EMPY8WKG9supapNNlmbgw8+0OClkWTokiRJatH4+DgrVtzI+uvvxZIlm7ZdThXj48tZseIbjI+PG7o0kgxdkiRJA2DJkk1ZunSLtsuo5tpr57ffsE+9dNrlaDB0SZIkaSCNwtRLp12OBkOXJEmSBtKwT7102uXoMHRJkiRpoA3z1EunXU5tmKZeGrokSZKkRWQUpl3CcE29NHRJkiRJi8iwT7uE4Zt6aeiSJEmSFqFhnnYJ8596OYjWaLsASZIkSRpm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s2dEXEmyLilp6f3/Vs85aIuCQixiPihxGxXc/j60bEhyNiRURcFRFHRcRm/f1NJEmSJA2zRRu6GucAtwc2b34e2HkgIl4HHAg8H7g/cA1wXESs07X/+4HHAXsDDwa2BL7el8olSZIkjYS12i5gNd2UmcuneOzlwKGZ+R2AiNgXuAx4MvDViNgIOAB4Zmae1GyzP/D7iLh/Zp5ev3xJkiRJw26xj3TdJSIujog/RcQXI+KOABGxDWXk64TOhpn5L+A0YLfmrp0oobN7m/OAv3ZtI0mSJEmrZTGHrlOB/YBHAS8EtgFOjogNKIErKSNb3S5rHoMyLfGGJoxNtY0kSZIkrZZFO70wM4/r+us5EXE6cCHwdODcdqqSJEmSpJUt2tDVKzPHIuIPwHbAiUBQRrO6R7tuD5zV/PnvwDoRsVHPaNftm8emddBBB7Fs2bKV7ttnn33YZ5995v07SJIkSRpMRx55JEceeeRK942Njc1q36EJXRGxISVwfS4z/xIRfwf2AM5uHt8I2AX4cLPLGcBNzTbfbLa5G7AV8POZ/nvve9/72GGHHRb615AkSZI0gCYbYDnzzDPZcccdZ9x30YauiHg38G3KlMJ/A94M3Ah8udnk/cAbIuJ84ALgUOAi4FtQGmtExKeB90bElcBVwAeBn9q5UJIkSdJCWbShC7gD8CXgdsBy4CfArpl5OUBmvisilgAfBzYGTgEek5k3dP0bBwE3A0cB6wLfB17St99AkiRJ0tBbtKErM2e8eCozDwEOmebx64GXNj+SJEmStOAWc8t4SZIkSRp4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ARHxkoj4S0RcGxGnRsTObde0GP3mN0e2XcLA8rmZnM/L1HxuJufzMjWfm8n5vEzN52ZyPi9T87mZv5EPXRHxDOA9wJuA+wG/Bo6LiE1aLWwROucc34hT8bmZnM/L1HxuJufzMjWfm8n5vEzN52ZyPi9T87mZv5EPXcBBwMcz8/OZeS7wQmAcOKDdsiRJkiQNg5EOXRGxNrAjcELnvsxM4Hhgt7bqkiRJkjQ8Rjp0AZsAawKX9dx/GbB5/8uRJEmSNGzWaruARWg9gN///vdt1zGt5cuXc/nll3L11Sez3nob9+W/ec01/+D884/ry38L4Lrr/sn111/K2WefzaWXXjrr/Yb9ufF5mZrPzeR8XiY33+cFfG6m4vMyuTaeF/C5mYrPy9QWw3PTb12ZYL3ptosym240NdMLx4G9M/OYrvsPB5Zl5lMm2edZwBF9K1KSJEnSoHt2Zn5pqgdHeqQrM2+MiDOAPYBjACIimr9/cIrdjgOeDVwAXNeHMiVJkiQNpvWArSkZYUojPdIFEBFPBw6ndC08ndLN8KnA3TNzeYulSZIkSRoCIz3SBZCZX23W5HoLcHvgV8CjDFySJEmSFsLIj3RJkiRJUk2j3jJekiRJkqoa+emFkuqIiDc2fzwtM/vXF14aQhHxo+aPX8jMz7ZajBaFiHhw88dLM/OPrRYjyemFkuqIiFuABJ7SvSSDtLoiYl1gY2B5Zt7Sdj39EBE3Uman7JmZP267Hg2+rs/g52bm4S2XI408pxdKquXy5vavrVYxoCJiq+bntm3XMigiYsOIeGzzs+Ekj28SEV8H/gVcAlwZEe9pQtiw+0dz+89Wq9BicnVz+5tWq5AEGLo0RxHxxuZnkznsc5vOfjVra1tE7Nv87NJ2LQPi/OZ281arGFwXAH8BntlyHYNkb+A7wMcoC9ffKiLWAL4HPBlYGwhgKfAKYMrFKIfIr5vbu7ZaxQCKiFsi4qaIeG3btQyYzgmvJa1WMcAiYu3V2PdeC1mLhp+hS3N1CPAmYLM57HPbrv2G2eHAZ4E7tVzHoPgK5cD46W0XMqCubW5/0WoVg+VRze03J5k2+Axgx+bPZwLva24DeHJEPLo/JbbmU5Tf9YVtFzKAbqA8N6e0XciA+W5zu2erVQy2IyMi5rpTRNwb+NGMGy5SEfGw1dj3IwtZyzAxdEkLZ6y59YLl4iOUs/P7RsR+LdcyiC5ubtdstYrBsj3lGpSfTfLYvs3tGcCumfkqYDfKovYAz6lfXnsy8xvAF4GHRMRnImKDtmsaIJc0tze1WsXgeR9wBfCKiNi+7WIG1F7AJ+ayQ0TchxK4Zj3jZxE6OiJ2nHmzlUXEJ4AXVKhnKNi9UP3QGb6/sdUq6vsLcB/gNm0XMiA2B/4L+DTw6Yh4FmUa2NnAlcDN0+2cmcN+LdgPgBcBDwRObbmWQdEZQf9L953NFKAHUwLZhzPzJoDMvDEiPgbcv/kZWhGxL3ACcG9KwHxSRHyb2b+fPl+9yPacDPwnZSTUkeNGZv49Ih4PfB34aUS8E/hSZl7QbmUD54CI+GdmvmamDZsgchxlBs+/qlfWnqXAsRHx4Mw8bzY7RMSngAMon9OahN0LNSdd3ZD+PTN/N8t9nkk52L44M+9Ys742RcTBwJuBD2TmQW3X07au1wqUqT9z+bDJzBzqk0IRcRfgLMrF7jtm5sUz7DL0IuIGysjfjpn5q677HwD8hPIa2jIzL5vksWszc2hHf3reTzC399RQv5+aA+GfU65h2iEzh/lgeNYi4s/NHzekjMp0Xi9XUxqyTBfUMzO3rVjeQIiI1wNvpTw3B2fm26fZdmdK4NqYMrPl0Zl5Wl8K7bOI+AOwHXARsHtm/m2G7Q+nnPgI4MjMfHb1Ihehof0Q1sJozq5O5kkRsdMMu68LbMvEmY9hPwP5Acrv+qKI+E5mntB2QQMgpvjzyMvMPzajf18ETo2I1wFHZeYNLZfWpnHKGdbea0Y76w2d3x24GtcyOnrfQ76ngMw8IyJeChwGnBQRL8nMyaaojpqte/7eeb0sbX6mMxJn5DPz7U0H2VcCh0bEFZn5sd7tImJXSiOfZZSR5Udn5jAf0zyCcjLrDsAPmxGvf/Ru1FwP93mgE7K+COzXryIXG0OXZnI4q374BuXM0GwFcAsllAytzPxXRDwCOAr4fkR8lq7pdDl6w8r7t13AIOta7HY5sA3wBco0zD8y83SxzMw9KpfYhj8B9wUeSpl+2fEUyufQyZPss2lzu8oBwZDZpu0CBlVEfKb543mUKd6nRMTfmN3Uy8zM51YusS2fa7uAxSAzX90Er/2AwyLiysz8SufxZjT9WGAjyjVyj8zMM1sptk8y88KIeCTlM/culGOah3aPIjcdZb/IRAfezwEHjOCxzqw5vVDTaqa0rI4bKCNc78jMYxegpIEVEd1f7E6n07QmmX45G9lsm5k5dA04IuJ/gddSrpXYh9KNbn/KCZtJF9qOiFcD7wJ+npm797diDYIppl7CzJ/BQ/te0tw0AeIoypIUNwJPyszvR8SDKMtYLKWsPfmI7qnPw66ZUnkCsAHwU0rgvC4i1qScVH5as+lngOcZuKZn6NK0IqK7/XkAf6Z8kT2K6bv0JXAdcHlmTnuB97BYzYDqF/+IiYgTWY0pPJk575a+gyoitgB+z6pTnwL4HeVa0uzZ58eU6YcfzcwD+1KoBkpEXMDqvZccRRQRsQ5lROvhlKnOb6Isd7MBZUbCIzLz7NYKbElEPJyy/MA6wPeBp1JGuJ7SbPLJzLRj4SwYujQn82mkMSoiYrXWIcvMNy9ULdJi1ZxZ/jKwRdfdfwYen5nn9my7LWVKWQB7Z+bRfStU0tBplmL4EbAzEzMLlgN7ZOY5bdbWpoh4MvA1ylJTyynTugP4WGa+uM3aFhNDlyRpoDRnnHenLDtwKfCTTpv4nu0eCHSubXt3Zo73r8r2NJ0v96WsU7Y5sD7wqMw8v2ub7YGtgGsy86RWCtVAiYj1KW31NweWAEfb6XFVzfVdJwP3BP5OCVy/b7eq9jXrbX6aiem7H87Ml7ZX0eJj6JJURdfF7fMxzBe3S/PSXHfyLuDllDPO3dcurTT7ICIeS7kW5SZgG5ckGF0RcUfg7ZTrb9bueqj3NfNcysK2Y5Rrd4bmAHEe30dbUjr4/RQ4f4ptFv33VERsNcddDqJ8/hwFvHqqjUZgnc15MXRJqmKSi9tnvSte4yatIiI+SVmWIoCLKWtTPZUppnxHxJ8obcNfmZlD3T22VxNQb0sZ0bl4VK4t7hURu1Cux7kNKzfsmSyob0ZZ62xt4LGZeVw/a61pNb6PpvwnGYLvqZ4GYAvFxmBT8EnRpFZzlGIqi/6s0Fw015t0pv8sAT6SmSvaraqv/srMX3IbALdjotvjCsoFzCMpIramLGK6PjN0NMzMydqna0hFxB7Acynvk7cDb8rMm2do4PM1SjfIhzPkS3YANB3V9mt+dqaEhwTuTWnE0tnu8ZTmK2OZ+ba+F9onEbEx8C1K+LwUOJTSEfQ3k22fmf+IiO8BTwQeR1kIeFjM5vtoFLnWXx8ZujSV/ahwVohy0DDUImIH4P2Ua1K6HUUJFZ3tXkLpjjQG3DMzb+xbkX2QmVvPZruIuA2lPfhbgH8CT8zM8yqWNlAi4m7A6ykHOhvNcrdkCD+/I+KN89it0yl1jNJR9YwhvU7l+c3tsZn5hlnuc3pze68K9QyUZpTmaGAXZj6QvAA4BsiI+O4QtwB/GWWh8RXAbp0pX2U92ykdDzwJuH/16vpott9HI8j1NPto6L60tWA8KzQPzRnUr1Faq/ZO5ej1eeB/KSM9jwe+Wb3AAZSZVwIfiYgTgFOB70XEjs39Q63pCHUEsB6ecYTSnnl1P3dujIhvAf/T3VhiCOxGeW4+PYd9LmpuN1/4cgZHM8L1bcro1i2Uz+CTgcMm2z4zz4mI0yjB4inAsIauJ1BeM++dwzU2v21ut61TkgZJZrqAdh8ZujQpzwrNXbPG0JHAupQvrlcDPwGummz7zLwqIo6hrOb+GEY0dHVk5nkR8UHgYOBVwGzP5i9KzcXtX6RMJbwYeDdlauUnKAdKe1KmBe0E/Cflwu6fUILJMF+f0t0cYqYgOtk261Cuc3pcRDwpM09Y4Prasllze8Ec9umMng/7d/1zKIHrRspI+XEAETFp6GocQxkVe2D98lqzXXM7l6nInZNdsx11lzRLa7RdgDREDqJco3Qh8KDMPC4zr5lhnxMpB407Vq5tsTi+ud2r1Sr642WUa/2uAnbJzA9SGiMAkJk/zsyvZ+b/A+5CWbtqd+C5w9oCPDPXoDR+OI3yvvgmZSTijpTRwPWaPz+FMpUsmm23pTQKeBDwUcpoxxLgqIi4XV9/iXo6nyWbzmGfOzS3VyxwLYNmH0oA//gcmj+c1dzerU5JA2G95nYuU9c3aG6vXeBapJFn6JIWzqMpX/zvycx/znKfzmKv29QpadG5urmdaxvbxWhPyuvlI5l5yXQbZua1wH9QDhSfGRF796G+vouIpcAPKCchnpaZe2fmtzLz4sy8ofm5uLlvL0oL7J2afcjMn2bmSyjTdW+mnK1/STu/zYL7c3N7zzns85jm9rfTbrX43bu5PWYO+/yjuR2WUD6Zzu84l++X+za3034mSZq7YZ9yIPXTnZrb06fdamWdC/43XOBaFqv7NbdD1VRkCls3tz/ruu/W65kiYq3uBYEz85Zm+uXhlLbhX+9Djf32CuCuwIcyc8bfLzO/HhEfowSrVwFvbO4/LiKOoCwg/BhKk5bFrhNGXxIRH8rM6boWEhH3ZKIh0rH1y2vVxs3t5XPYp9Pqe5in6p5GGe18DPDVmTaO0mHjeZTXzCl1S+svW6NPbp7Ni2aUmcPwmbvgFvWLRRownffTXEaQlzW3V0+71QiIiG2YaKQwrBe2d+tM4/lb133d7fKXsepBZGfE4j61imrZ0yj//+dyfePXKaFrL5rQ1fgWJXRtN9lOi9AHKVNStwU+FhEv7g7l3SLiEcBnKdPLLgc+2bcq23EF5Zq3OzIxbXAmd2lul1epaDAcQbm+8dkR8YFZdGl8D+WzJYFha7Bgo6LJHUKdpmmGrkkYujQvEbEO8GzgyZQP6c7aQtNZ9GeFZvB3yujFnSld+Gaj05Z36FZvj4h9Z7HZGpRrcXaitCleQvkC+FjF0gbFGKVRxnpd93WHrG1ZNXR1QvomFetqU2ca1Fxavne2vVPP/Rc2t0PRECAzL4uIF1K6nj4XeFREfLdrk5c3IxW7A3enHGTeAuyXmcN+Uue3lNC1M7OfYvgMymfNL2oV1bbM/FZE/Bh4GHBCRLyBlUfI14qILSmvmZcBD6A8J9/IzJ+t8g8ubm9uu4ABZiDtk2E+AFYlEXFXykXsd8M3a7dTKAeNTwO+NNPGTXB9AeVL7sSqlbXjcOZ2Bq3zWvpgZn5l4csZOOdR2oDfGtKbjpYXUq5peySrTlV9RHM722sGF5vOtNLtgTNnuc/2Pft2dEach+a5yswjIuJG4OOUUZ3O5wfAfzW3nffR1cBzMvO7DL+jKQtAHxgR751puYmIeCoT7dSHcZput72BEyhTtw9rfjqvmd5RwaB8Fu3Xr+L6JTMNXZNomhepT3yyNScRsQHwPcqZ1KR82XWmriRlxfsPU+aSd+77GeUs07APNx/e3D6xmd4zpSZwfZ4ympEM7/SfmOXPGOUM9aMz86B2Su27TqfCXXvu/w7lOXlNRDysc2dEPB14OeX18tO+VNh/Z1N+91dHxLozbRwR6wGvoTwnv+l5uLPO0FBNH8vMr1KmTL4JOINyTVL3e+m3wDuA7TJzVJah+CRltsBGwA+a69lWERGbRcTbKCfFEjiHWVzrtJg1TZ12o7wm/sXUn8HXAu8CHjqLrruS5iEyXf9WsxcRr6KsJ3Qz8KjM/FFE3ItywJOZuWbXtvcDvkAJaK/IzOnWTBkKEXEkZdrKDcAHKGdRT6V8wT+BctZ9d+D5lBEOgI9m5oH9r7auiOid7jWZW4Cr5tDtcWg0geoESpewO2Xmzc39WwG/Y2K67hWUKYhLKAdHN1OWJJjtFNZFo5mSejgTJ2uel5nnTrHtGlirbwAAIABJREFUPSgH250pUftn5ue7Hv8kpeHIlzPz2ZVLb01ErEGZpromcEVmjkITmlVExH0oMwaWUV4P5zFxcvDXlGZFd2YiZFwO7DZkC2hPqzlp+hDKdO7NKK+ZyykjXsdn5liL5UlDz9ClOYmIEylr4dx6IDNV6Goe25TyhbcJ5QvujP5W3F/N2fmvA49l+ql1nSlA3wCe0Tng1uhorr95I2Wa9ycz869djz2GchH8xj27XQ+8KDMP71ed/RYRRwNPZOUpUGcwMWK1KaWLX6fTZQDfzswndf0byyjXdG1EmWL3hT6UrpZFxHaUBhC7dd3deR11T4U/HXhWZv4ZSeoTQ5fmJCL+QVnX5BmZeVRz362hC1i7t5VxRLyaMm3hc5m5f59LbkVEPA94LRNTnHpdBLw9M0ehYYTmoVnU96nAvSjB7I/AVzPz4lYLqywi1qJ06nsB5UB5qi+pzmOfBF7aPcLTPHeda71+6XSp0RIRD6QE98lGdI7JzB+2WF7fRMSDmz/+olnrbzb7rEfT4CkzT65VW791PRcr/V7d98/HMD1Hqs/QpTmJiBsoX2C7ZuYvmvu2A/5AOQDaODOv6tlnN8o1KBdk5p0ZIc21BZN98Z+ZvvmkKUXEfSnTcPdk1bbvf6JMzfxEZs624YY0UiLiFsoU7ntn5u9muc+2lBM8twxTt+HmuUh6uih33T8fi74jc0T8qPljZuYek9w/Hyv9W5qwqF8sasU4sJSVP6S6r8fZiom1hHptXquoQdV80c3qy26YRcRtgf0pB9DbU65BgXK90jnA8cBnM/OKdirUoGnWFHox3DpttzPV8p+ZeX1rhVUWETWmvGVmTjXqruE23w7Dw9iZeKrfaRh/19l6aHPbGzwf2tw3l+ems70nlKdg6NJc/QW4N7Bl547MXBERV1DWW9qdVUPXjs3tDX2psCVd61IdnZmzWmcoIjakLOpKdxOAYRIRLwD+j9IIAlb+EP83ymvpkcAhEfGqzPxEn0vUgGtC1mVt19EnW89yu8muVZrq/qE+CHJEZ0F1uloP23XGD5vj/aPiZCb/fJjqfq0GP2g0V7+khK6dWHkRyhMo61O9JiKO6oxYRMSdgf+mvHl/1eda++1wyu/5S2Y/unX7Zr9bKC3kh0pE/DfwNiYOAMco0yv/3vx9c0pDhGXABsBHI2LjzHxXv2vtt3leS5DAdZTn8YLMHOoTGSPqczM8fl/KgvRBmWVwFhOB9PbN47dhomvfr+uUOXAc0VkYna6zQ9XJMDNPmsv9oyIzHzqX+7V6DF2aqx8Cz6VcpPzGrvs/SAlddwb+EBE/phxEP5DSqjcBRzCmNnRf/BGxPWXdtgAupayn9LXeltZN44SnUZYi2BJ4a0R8NzOnmqY6LE5k9c4k3hQRv6KE9k+NaqvwYTNds6GIOAB4FqURz6uAb2bmTT3brEkZPX83cE/gw5n56XoVL3pDcza/WW5iMltExNUz7L4upfHToZTnZNg/f6W+s5GG5iQilgDHUppC7JeZf+p67BAmgljvFJfPZOZ/9avONnRdkPvvc5jiclfgXODGzJxxMdjFJCI+RmmEsBzYubsl+hTb3xH4BaUl+Ccy80X1q2xP83pZCJ0DpMfP9BwPunlez9Q9+vdHyrp4Xxm26wMjYifK2mWd99MlM2y/BaXV/u2A3TPzl/WrbMc8P3t3oSxQflVmLqtZX79ERO+UwM7373wO9J6XmZ9ZzZIkdXGkS3OSmeNMXHjZ+9ghEXEK8F+s3Ob685n59b4VubjcrbkdqgPExsMpX/bvmE0YyMy/RcQ7gfcAo9D56GHA2pQzy7tQFkn+GmV6aveaVDtRRgK3BE4D3kRZOHl7ykLc2zc/x0bEfXtHPhaZrXv+Pt2F3JM9tgvwH8B7IuLQzHzHwpbXqoMoJ7vePlPgAsjMSyPi7ZRZCK+kjJANu1mFi2aR4Jc2f/3TdNsuMgvRKOI64IOjFriaGRePo6xDemdKw7A1p93JLn2aI0e6pHma5JqcEylf+gdQGo5MpzOV49XANsAPMvMxC11jmyLiGmA9yqLYp89yn/tTRirGM3PDmvUNgog4hvJFfxjwusy8bort1qU0I3kJ8P3MfGzXY4cC/0N57b0wMz9ZvfBKIuKzzR/vzcTix5dTrgftDqL3pYzgdK4VPYeyEPL2TKyNl5SpdS+rX3l9EfFXSuOZXWY7atWMjp0OXJSZU009W3QmGRHdmvL/+xJgpmm261KW8Og0jHhrZr5pQQtsSUQ8p+euz1Kel4OB6db364wWXwqclZkzTUUcKhHxEMo07e73yHRB9dYufZk5UzAbChGxlHKsMpsw6vplUzB0qYquFs/LexdLHhaTrO8xn6kcnfaqe2fm0QtV2yCIiH9Rrut7UGb+bJb7dNZ0uzozN6pZX9siYn/g08B3M/MJs9znO8BjgBd1d3lsrqF8CHDcYg/vTRfQT1CuWzqI8vz0Lri+BvB44H2UIPLizpn5iNi52f8+lPfW7pl5av9+gzoi4lpgHeDBmfnTWe6zO3AKcH1mrl+zvn5awKm5pwKPGNbFs+cz7XLUNOsB/pzy3gpK+PwjpUnNjK+zzBza7ocREcDzgBdRToTN1qJfv6wWnxTNSdPivDPCc3LvGbGI2AT4OOWAaC3g6oj4FPD6IV1bZ7KzYXOZynERZbrQUAWuxl+Be1CmCs4qdDExrXBRX5s0Swcw9wYzHwceCzynZ7/DKaHrPgtVXBsi4n7AJyndLXfNzBWTbdeEsGMi4ueU65Y+GhFnZ+YvM/MXEbEncDalO+bzKQfXi91ySsB8DOXExGx0RkQnfR4Xsd4Oj8+hvJeOYeV1I3t1j+j8DPjRkC9S3wkEM828GGWHUEY/r6dMw/3sVDMORklErA0cDTy6c1eL5QwNQ5fmam/KlIWL6Ln+ojn7/D1gBybeoEuBVzTb7t2vIvuk+wxXAD+ifKk/l+m/5G794s/Mv9Urr3U/pHRPe3VEHJ2Zv5lu46bb4Wsoz88P+lBf2+7R3F40h30629695/7fN7e3ZXF7JeV76R1TBa5umbk8It4BfJiu65Yy8/KI+CjwFkoH1WHwI2Bf4JUR8b2ZRrsi4gGUkcKkLOkxNHo7PHZNq/sfR3RW0mn/fhZw7Wx2GIW1I3s8kPIeeVtmfrTtYgbIqygneAAupJzo+DWzHAHU5AxdmqtHNbffnGTa4DMoCyEncCZwEuXs+w7AkyPi0Zn5/b5VWlnv+h5lJB6A0/3iB+D9wAspSwb8pLn26LOZeXn3RhFxO2B/ynVJSymB9P19rrUN6zW3d6AcFM3GHZrb3k6XnetYxle3qJZ1RtHn0mnvF81tb7j6SXO7+WpVNDj+l/IZuy5wQtMd9HDg153RmmY60H0oIz8vokyZur7Zd5i9ubn9R6tVDJ7Dce3ImXQ+h4fm2GSB/Gdz+3Ngz8ycVWjX9AxdmqvtKR/ik00X27e5PQN4QGbe1AxRnwLsTDkQGOYPtm2a27mMXAytzLwwIl5AGRndEHgn8L8R8RfKwVFSvuC3oYwUdq5ve8Fib30+S3+ivJ/+C/j2LPd5Xte+3bZsbpezuG3W3M5l+YTOtpv23H9lczsU33OZeW4zovNFSph6afNzQ0RcQXnv3K55DMr76SZg/8w8t4WS+yYz3zzzVpqjUZlOdgFl1sHaLdcxaLZhovuwgWuBrDHzJtJKOgdFK02fa8LVg5noGHYTQLNg68coH+D372OdbXgOJXjeZrY7RMRtIuKNEfHGmbdefJrpKU+kXEMRlM+cbYFdgd2aP6/RPHYJ8ITM/EI71fbdUZTf+/ER8X/Ne2hSEbF2RLyHcq1kUlrLd9u9uT2/SqX905lS+Ig57NMZfe+djthZe2mxB9FbZeZXKf+vz2DiRMW6wBaU4L1u1/1nAg/MzC+3U60WqU5nusW89MRcdK6n7u1GPOo6J608ibyA7F6oOYmIGygfyjtm5q+67n8AZTpPAltm5mWTPHZtZm7Q55L7Zp4LdG5L6ZQ01K1nmzVQngLsSRnd6Vx7dAWl3ffxwNFNSB8JEbE+ZY78dpTXzUWUMHUGK7dH35GyTtcdKAfT5wP36Zx9jIg1KSNfdwRemZkf6OOvsaAi4vOUdbauAR42U2v0plPhjynrlh2Rmft2PXYgZY2q0zNz13pVt6NpB78n8O9MvJ+uBH4DHJ+Zv5hq31EQEVsDm1BeG9OO2gxre+t5fic9AfgWcFlmblGzvkEQEZtSpnevS1l0/IJ2KxoMEXEs5YTW0HVWbtNQTLtQX41TrrvZrOf+zlmi87sDV8Oh6RHXjHx+jVVHaEZWZl4bEQ8Hvks5cL4jpfHBZDoHjecAj+uZ7nEHyhROKKNni9k7KdctLQFOjogPUqbT/bbnuqV7Ua45eCnlmowbgHf1/FtPoRxwDuUBdRNI53Lt29CLiLsBr6eMrs92yYlkSI6FJlk7smPnprPwdLrXjuysfzf0mmY8jwW+A5wWEW8AvpqZYy2X1rbDKJ0Ln8vEaKBWkyNdmpOIOIOyMOk7M/P1XfefBuwEfCYzn9ezzyMp13JdmJnbMKTmeVbx7pQLnG/IzPVm2l7DpxkFfAnwAlbtStjxB0q7+MOGfTQwIv6DEiLXZGLNu+spo6JQRnU613EF5YL//bunpTYjyMc3f903M0+pXbfaFRFPBo6ghPC5XI80NLMMXDty/pqR0dMoo6NJma48U2OizMxtZ9hm0YqID1BObL0XeF1m3txySYveUJzdUV/9ELgf8OKIOIXSJGN/SqOMZPKGAJ1F9S7pS4WLy32b26G57kRz04wCfgD4QERsSZl+2bku8ErKKM/FbdXXb5n5xYj4M6UNfGfdsfWYaBbS7WzgJb3t0zPzT0w0thkKEfF84MTM/EPbtQyaiLgjZUR0feBi4N2UA+ZPUL6X9qSE9Z0oI6RbUqa8HwIM24Gka0fOUUTsTVmofikT10T2zuaZzFCPWmTmyyPiQuCtwFMj4huUE4AzdskdkeUG5syRLs1JRGxBWRNoae9DlBGbf+9dbDIifkyZfvjRzDywL4X2QUTs23PX4ZQP4TdQvvin05nKcQCl49i3MnOvha5RWswi4v5MXAe4UhAFTsjMYVj0eFa6RjEuoyzHcRIlhA11Z8LZiIh3U9YVugq4R2ZeEhH3olzfttJIVnMt5acp01i/nJnPbqPmGiLiId1/xbUjZxQRu1GmIHdeIxdSTubMaj2q3jXjhknzXnk98DJKB+LZysx0UGcShi7NWUQ8CPgypWNWx5+Bx/ceADTTfM6jfAEM1XSFBZzKcQuwR++6X4tFRNQ4U+yHttSl+bzp6P6MWc7KIWzk1giMiLMoMyrelZn/r7lv0tDVPLYGcDpl1sbTM/PrfS65L+Yz5X3URMR3KYsAjwHPzsxjWy5pIETEEuAHlC7DMKJTdheaBzWas8w8JSK2obQu3pzSDvwnnTbxPbYADm3+/IM+ldhPqzOV4wbKwq7vWKyBqzEq67lIbdqCstj8Q5vbezT3bwY8tfkhIlZQztx3Qtg5fa+0/7ZubrvXj7w1mEbEWt3fT5l5S9Ok5XDKbIOhDF1MTLEdmenJ87AT5bXyJgPXSl4JPKD586mUqbq/ZpYjgJqcI13SPEXEnbr/ShntS0qb1T9Os2tnKsflw3BhakS8qca/O+wLnkbEZ1Zj98zM5y5YMQMsIu5AObmzBPiFC3UWTavr7hB2TyYfbb8COCkzn9rXAvtosqVMmsYInc/kzTLz8p59dqSc9LokM+/Q14I1MCLiKspny86ZeWbb9QyKiPgdcDfge8ATM9OgtQAMXdICcSqH5mKS6amz3pUhn74REUuB1wL7sXIDjZXeWxHxTGAvYKy3a+qoiYjbUcJXJ4htT1cIG/LXy3JKo4zdO9f5Na+hMcp7bLfMPL1nn4dTOlzaOXaERcTZlCUoHpKZP2m7nkEREeOUa88fnZk/bLueYeH0QmmBZOYabdfQhoh4WfPHL2TmldNurG5/ZebQtQGl0UqnjfNs2hgvahFxF+BY4M6sPHV1sufqVErXuoiIz43yQVNmXh4R51PWbduKMuVuQ0Zj+u95lGtP7kx5TZCZVzWd17YCHkm5hqvbI5rbf/aryH5zNH1WvkE5QfEoSkdLFVdSZhisaLuQYWLokrS63k85ID6e8kENQER0OmcdkJkXtlTbwMrMrWezXUTcBtgHeAvlAPGJmXlexdJaExHrURaL3ha4htI2/mTKwqWryMwLmu6oD6csiDtSB00RcW/KqNZDKR1iOx0eO0HrekoIObHPpfXbzymha1fgS133f4eyBt5rIuKnmfljgIh4OvByyufTTxle+7Eao+mUrofD7j2Uz9dXRMS3mkXHVabePgG4K3BWy7UMDacXSlotU02rdLrlwoqIu1EOoK+kXLsydKOKEXEQ5SDoGuBBXdfnTPlaiohXAv8H/DQzH9TnkvtqFiHrOiZC1knAqZl5fV+LbEFEPAw4gbIW5J0618pGxFaUpUzWbza9grLm2xLKc3Yz5XU2lEsPRMQFrMZoemYO1Vp3U2muG/0aZV3A9wFfAf6Qmde1WliLmvfU8ZTmNA/uXQpI8+NIl7RAmpGd+crM3GPBiumv6yhzvzduu5BhlpnnNR3XDqasSfSGlkuqYS/Kgd8HOoFrFn7d3N6lTkmDoelK2BuyrmXVkHVD/6tr3YnAmynHNP9GmbpLZv41Ip4GHEH5fLpd1z7XAy8a1sAFjqbPRs+SJwH8d/NDxIwzc4d2aZPM/HFE/A/wduDLEfGCzBzaqbj94kiXtEC6zsZP90nd+4Zb9Be6d3U5emdmvr7rfke6FlizRt5JwLmZec+261loXcHiYZl5ctf904103Rc4kyFviNDTeOXblDPyPx/RkDUnTZORp1IaJqxF6S771cy0lXqXURhN79Wz/t1cLdrv7ZlExBubPz4WuD9l9sEPgT8wi+uKM/Mt9apbvIYyoUstOZnZTeXYjnLWNSkfYJdWrqu2Y4G7A6+LiD0ov9ONXY+/NSLmeoZsVC7inqurm9utWq2ing2b26un3Wpl6za3N0671XDonKR5AmV64SkRcSIliJ/lFKDJNe3iP952HYNuREbTew310iSr4RAmjmeScuzypDnsb+iahCNdUgsi4rHAB4GNgKdk5qK9mDsibks5O7pdc1fnQ2WyNYNm9U8yxGcQV0dEHAB8itIi/TYzbb/YRMTFlI5ZT8vMb3TdP91IV+c5+VNmDu0Uw4jobge/K+XaJJh4f41RGomc2PyMTAiLiOdTFoL+Q9u1LHbDPpqu2VnNEcCR7eY8E0OX1JKI2JwyLWot4H6LeapLRGwEHAjsQbmmYl3gTpQDwkuZxyjEqFzEPVsRsQ3lYOjfgJMz82Etl7TgIuLblOksH8rMV3TdP13oOhF4EHBEZu7bx3JbExHrALswEcJ2Y6JZxKQhbJgXfu16fVxGeY+cRPmdz221sEUoIu4HnAGMZ+aGM20vafYMXVKLIuI1wDspB5kvb7ueheQ1XdOLiNkEhDUo1zjtRJnasYTynD4rM79SsbxWRMRzgM9SmrPcPTP/2tw/VYfMVwDvbR57fGZ+r/9Vty8i1gZ2pgSwhwAPoEwHunV60LBe8A+rnJXvPqhZzsohzM+hGQz7aLrUJkOX1KKI2I2yTsyfM3O7mbZfTAxd0+tpjDCrXZrbD2TmQRVKal1ErEEZ/b03cAFljaXvU1p7J2UR03MpIfQVwDObXU/JzIf2udyBExFLKKN+j6CssbQRIzBdNyJuz8So30OAe3Q93P0eW0G59rYTws7pV42LwSiMpmt2uk4KnpeZp7VazBAxdEktiogdKYsQXpeZS9quZyE116AAnJ6Z17ZazACa45z5f1IOFj+SmT+oVNJAaNZW+glwB8oB8zhlhA/KQfNSJppnBPAnYPfM/EefS21dE7IeyMTaXTsy0SCru4vqNZm5tK/FtSgiNmXlEHZPJr/G9ArgpMx8al8L7BNH0zVfXScF98nMr7Zdz7AwdEktioiXU1o/X5GZm7Rdj/onIu40i81uAa4atfVRmuYsHwKeDkw1QpOUBU1fNAqtrWFuIYuyqOlJlGu6fpGZo9DdcVJNy/juRiTbMwTLdczE0XTNV0RcSRkp3ykzz2q7nmExtHO8pUHXTC18I+VL8fSWy1GfZeaFbdcwqDLzCuDZEfF64HGUs/CbUQLY5cBZwLdHqVtdRPyMqUPW1ZRpyp2Q9cvMvKmvBQ6wzLw8Is6njJ5uBWxNWZ5gxtVvh8Bsf8eRGU3XrPwFuA8TC7JrARi6pAXStZjgdLqncuzS/D0po13SKiJiXcq6bsszc7Xa+C42TTD9SNt1DIhdu/58FWUKZidknZGZN7dR1KCKiHszMSL4YCYOHjsh5HrKUhcn9rm0fppNB9iRHE3XjL4J3JeyJuCPWq5laDi9UFog85zKcRPw2sx8f52qNKgiYkPKwSCUi9av7nl8E8qCro+nnCC7mtJV7PWZeX0/a1X7mnb6nZB15qgF8JnMImRdx0TIOgk41feRNLlmGZhfA1sAj8vME1ouaSgYuqQFMsvGCEk5S/0Xyhf/J+zsN5q62qNfBGzdfRDddPE7DdiBlacHJXB0Zu7dz1qlQRYRK1g1ZF3LqiHrhv5XJy1OEbEdcBRwL8p31ZeAs4ErR2Xh9YVm6JKkFkTElygtz1dZoy0i9gGOoISssygHjQ+hhLCknHn8fn8rlgZTzyyDb1Oma//ckCXNT0R0T1cO5jaLZ6jXBVwdPimS1I7tKV9kP5vksU6r5zOAB2TmTc0CuKdQFsF9DmX9Ko2o5vWwA+V1dNvm7iuAcyjTD0etW2FnhOsJlOmFp0TEiZQTFmeN+pn5poPjc4A9gX9n1dfM8cDnMnNFOxVqwPQ2YBmFpjPVOdIlVRYRazEx9eVKu4oJICL+DmwK7JaZp3fdvzalk9h6wAGZ+bmux/YDPgP8JTO37W/FGgRN2/iDgecxdWexK4FPAG/NzPF+1daWZk3ATjv4XSnvHZg4Oz9GaTxyYvMzUiEsIl4KvA3YoHNXzyad52IceENmfqBftWkwRcSbVmf/zHzzQtUyTAxdUgURcU/ghZSzindl5YU5/0g5q/jxzDynnQrVtoi4gdICfcfM/FXX/Q+gHCAmsGVmXjbJY9dm5gZopDQLRx8PbMvMZ54TOB/YIzMvql3boIiIdSidYTshbDdg/ebhSUNYZp7Z3yr7JyLeDbySidfLPylTljufK7endKnrBPikrNP1yn7WKY0CQ5e0gJoGCO8GXkZpBz/VgVFSWvUeBrzKTmSjJyL+CSwFHtO9Lk5E/DfwduCPmXm3nn3uR5lyaOgaMc0I6K+AezR3nUu5uP004O/NfZsD9wf2A+7Z3Pdb4H6jOsLePG87UwLYQ4AHUEZ8Ogc/Q3v9SUQ8Cvhe89eLgFcB3+x9LUTEmsBelO+urSjPzUqfS5JW31B+0Egt+hLwNCbC1m8pCx93n1XcmXIdxpqUcLYl8Iz+ltlfEbEMeCrlrPPmwP9v7z7DZKvKtI//b5AsWUBQCSKDEgYJR1CCoCAgAqIkRUFAAUExizPjKDjv6CjmiAkRRaKgogQJAoqSRECCiJIlShJB0jn3+2Ht4tQpqrurTveuqq66f9fV1+7etVadh6a6aj97rfWshYG9mzcIlrQCZT+qx2zf2JdAe+uvlDvMmwPNFzc7US56LmjTZ5nqeE+tkcUgejsl4TIlKT+0zd5cfwYukPR54FDgo5Tk6+3AEb0LdXBUa9t+K+kKyg2LPwL7Aosx/OtU3l0d7wA2tH1nu0bV6+hESb8GLqOUCX8Pc74vRcQkJemKmCKSdgd2pVwUXQnsZ/vSMdrOoFwErQvsLGl328f1LNgekvQuynqCZzdOUX5HrSM1mwM/BB6T9Hzb9/csyP44i/L//8DqYufXwN6UpNyUKmyt/r063tGTCGOQ7MLsLQP+e7yG1cj5xyStSUnid2HEkq5q7dsmzN67a31mX/M0J1vDvObtZZTXzKfGSria2b5L0qeAr1DehyIAkLQqc940/XqKrnQv0wsjpoikcykf7tcDG9h+ZIL2i1DuKq4OnG97i9qD7DFJh1Hutgt4nHKXeQPKhcDazXuUVVMzb6eMBh5g+9u9j7h3JC0PXEeZYjjHQ8C1lN+PW/r8ilKZ7Ru239WTQGMgSLoHWBrYwfYvOuzzWuDnwN9tL1tnfP3WRZL1CKViaGOj6UuHtdKjpEcoRUU2tH1Zh302oMzOyBTmQNJ6wBeBjVseav38Pgj4OGW95BrD+jc1WfP0O4CIIbIOJZn49EQJF0DV5tNNfYeKpPUpCReUEazn2n7ZWO2ru/MnUi6Qtqo/wv6q7jxvT1mPo6avG4Gd2yRcqwKbVj+e3cNQ+0bSQpI2kbSzpD0lLdbvmPpo8erYzShnY3RjqH9vkn5Lqdh4OnAIpYLhfJS/p0eAM4H/pKznWtL21rY/afu3Q35x2CigskAXfRpt/zbFscQ0I+l1wIWUhKv5M6qdoykFa14IvK4nAU5DSboips781fGqLvo02s43xbEMgndR3qB/Z3tP2w910Od31XHt+sIaHLZ/DawCvBrYA3gV8GLbf2rTfHngf4BPMORrLSS9QNIPKBfS5wPHU4pGPL+l3b6SLpF0lqRhX5/TmG67Shd9Gm2Hfapuc5L1T0ry9ZHq/JK2t7X9f7YvGrGCIo0R0W276PPalr4xgqqZGMdSkvBrKa+h1lkZT7P9MPCz6sduXm8jJWu6IqbOLZSF7otP1LBJ4w70LeO2mp42o4z8fbWLPjdXx+dNeTQDyvYTwK86aPcbSpnroSZpQ8oF35LMeVe13Vz4U4GvUS64X0MZ0RhWl1MuZg4CTu6wz4GU39sf6gpqQPyC2dMFL0812Kd9lnIz5/2STrd94XiNqy0p3gfcW/WN0fU+yrrrW4BNbT8IMMG9rfOAN1Gm9kYbGemujXIFAAAgAElEQVSKmDo/plwkvrGLPjtTLopOqSWi/lq+Ol7fRZ/HqmM302FiSEhaAvgpsBRl2uWBjDPqafseZpfE3q72APvr2Oq4uaQjqzWhbUlaWNJ3KCOnUKqqDi3b29v+rO3LknDNZvsOysjVXcA5kr4o6aXNo8IqXirpC8C5VdttbWd64WjbhnJt8rlGwtWBxgyNbkbjR0pGuiKmzucpdxX3l3SB7RPGayxpZ2B/4CaG867iE5TkaYku+ixXHTt9k4/hcjCwLPB34OW2b4UJ766eDexIqdQ2zI6hbLj+CmAv4LWSTqDs03UP5QJpOcrGwLsye3uBC20f0/two1ckTbTFxsKU6e/vrr6ekHQ/5TWzNLOnxqtqe5Ik2161ppBj8K1UHS/pos8/quOzx201wpJ0RUwR2w9J2pKy/uRYSW8GjgIuZc6LohmUi6YdKNULd+1wvdN0cyuwJrAaHUyfqzTuzHczOhbDY3vK38nnGwlXB66pjkN9gWjbkranTKXbiJKcHlR9tWpkqb+jJKQx3FbusF3jdbEAs2citGpUuUxp69HWyA+6mRHXWFrxzymOZWgk6YrokqTWDUnbNqNcQG4/QZsNgBuru4rD9vd4DmUT6AOAb03UWNLzgP0oH/ZDXSgixvSi6thuY+ixPFAdh7pCH4DtByRtAryTMvXyJWM0vY6y1u2ITLcbCd/vdwAxdO6iJPMvBC7qsE9jtkGnN8xGzrBd5EX0QqdV0jppN8wV175KuTBcR9J/2/6fsRpKWh04iXKn7BHgm70JMQbMgtWxmzLejbVN/5riWAZSlUR9DfhaVWFsLcoaOChVCq/uZCPcGB629+53DDF0GpV1d6GDNaGS5qcslzCloEa0kaQronuH9TuA6cD2XyX9F/AZ4FBJ2zFn1bVdJD1J2QPkNZRpDAbea/vengccg+AeSln4VSjTcjvx0urYzf5VQ6FKrpJgRcRUOwrYE9hB0la2zxqrYZVwHU2Z4j0L+HZPIpyGknRFdMl2kq4O2f5sVSnr/1GmHsxg9lqBjzU1FTAT+KDt7/Y2yhggF1OSrm2BcQvRQKm8BryD8pr6db2hRUSMBtvnSToe2A04VdKXKBWaG1auqs1uTFkW8ELK+/ARtq95xhMGALKzVjIi6iXpJcAHKTvVL9Py8EPAacCnbF/d69hicEjakbJ9wlPAy2xfUZ2fRflAX9v2tU3tPw+8t3psU9u/7X3U/SFpWWBzSkn9OaYXAufZvrtPoUXEEJC0ACXRei3jF1ZpLJM4GdjNdifr3kdSkq6I6ClJK1IqZM0L3AfcmMX+0SDpHGALSoGMj1I+9O+ifOivSyknvzGlvPwrqm4n296l99H2XlVw5nPATow9W2UmJXn9UBdVICMinkHSO4APM3aF2NuBT9o+ondRTU9JuiIiYmBUU1bOoSRYE31AiVJZayvbj9QdW79VlQtPpVRqnKgIj4GHgdfZ/k3dsUXEcJO0BqXicvNN0z8AlzvJREeSdEVExECpFmZ/nFL9cvExmj1KqZD5MdtP9Cq2fpG0AmVPssbv43TgSMrmpY2phI19APehTAmCMn13TdsjV2gkImKQJOmKiNpIWhjA9qNjPP5uYFfgOcBNwDdsn9q7CGOQSVoEeCXt766ePaSbircl6SuUjZBnAnvb/uEE7d9MqSgm4Gu2D64/yogYBpL2rL79ie1/dNjn2cAbAGwfXVds01mSroiohaTtgZ9Qdqd/vu2HWx4/Etir8SOzp5J91PanehZoxDQg6a+UzUq/afvADvt8nbI5+U22x1qPERExh7GKF03QZ1XgBmCW7VRHb2OefgcQEUNra0oy9bM2CdcmwNuqHx+ljFw8VrX/hKS1ehhnxHSwQnU8sYs+jbYrjNsqImLqTLTedGQl6YqIumxEuVP2qzaP7Vcd7wBeYnt94MXAbZT3pf17EmHE9PFAdexmSmWj7QPjtoqImLx5q+NTfY1igGX4LyLqsmx1vL7NY9tQErKv2L4dwPZt1bqVz1DW8cSIaVpH0A1TRkkfAm6wfdPURjUwLgO2o+zLdXmHfdZu6hsRUafVq+P9fY1igCXpioi6NDZBbp1auCalcIaBn7b0aVwcrlRvaDGgjmLiMvHjknQv8H3g/2wP0wjPlymbi39Y0oljFadpqIrYHEJ1c6MH8UXENCVpszEemiHpORN0X4Cyh9cHKe83V0xlbMMkSVdE1KWxK/1SLec3qY732m4dBWtcJC9YW1Qx6Ca7HmBZyof/WyRta/uqKYip72yfLekwSin98yTtZ7vtxY2kdYBvUe48H2b7rB6GGj0m6WN1PK/tT9TxvDGQzuOZN7xE2ZaiU42CWN+copiGTpKuiKjL34AXAS+lvKE3bEd5Y/51mz6NPYj+XmtkMahWAZYAjgA2pEyj+wFlBPTeqs0ylBLybwXWAy6m7Oc1C1gLeBNlj6rlgV9IevEwbJxcXVib8rvYAPi9pD8ClwL3VI819umaY1rheBflubAeCocyyRHiMeS1MVra3fDq5ibY7cAnbf9kiuIZOikZHxG1kPQdyiatNwIb2f67pBnAhZQFt/vb/k5Ln/2BbwB/qIprxAiRNB8lGZ8BfND2FyZo/wHgcOD3wMaNTZIlvZ0y0mPgQ7Y/X2vgPdBUwvnpU4x9oT3eY3OwPe/ErWKQVa+NiZiJL6DnaGM7xdZGhKTmddQCzqW8Hval7KE5lsaa2jtt31ZfhMMhSVdE1ELSesAllDfwR4A/A2tQpg7eD6zSppT88cDOwI9sv7W3EUe/SXov8Hngh7Y7Kqoh6QfAm4GP2D686fwpwI7ABbY3ryHcnurwwrprubAebpJWBo6n3Mg4nTJd7BLg7qpJY3R0X2BbysjpbrZv7nGoMUDmZp+umFiSroiojaT3UUYimi/sngR2t31KS9vFKVMSFwL2s/3dngUaA0HSpZQpg9va/mWHfV4DnEHL6Kik3YBjKWsHl6sj3ohBVr2nXkbZVHtv2z+coP0elCI0NwEb2O5me4IYIpIaxaxutz1z3MbRsazpioja2P6CpLMpo1fPBe4Ejm1TQANgc8pdVoCf9ybCGDAvqo73jttqTo22q7ac/2t1XGJSEUVMX++j/F0cMVHCBWD7mGrj+v2BDwC1FOiIaWEvykjXN+hwjbWkJYF3Q9aKjiUjXRERMRAkPQQ8mzISemKHfXahTJ962PbiTefXo9zlv9/2RCWPI4ZOVWhlDWBL2+02qW/XZwvgHOBa22vVGV8MrrmZXihpVeAGwFkr2l7mckdExKD4U3V8VyeNJQk4uPqxdfS0MT2mm1GziGGycnXsZppgo232SoyYYkm6IqJnVKwqaUb1tWp14RwBcAyl8Momkk6QtPRYDavHTgA2ptyRbZ0+tXl1zCLwGFVPVse1x201p0bbJ8dtFfFM81XHvHbGkDVdEVE7SVtTRi82BxZuefhRSb8Cvtpp8YQYWl+j7LO1IfBG4LWSzqCUhG/ep2t9YBtK0RUo1di+1ngSSQsCu1OSsTN7EnnE4LkSeCVwiKQTbT86XmNJCwOHUP5uhmJT8eipl1bHzC4YQ9Z0RURtJM0PHAXs1jg1RtPGG9HxwNsa+y3F6JG0KOV1sE11ary9qAB+SSlx/fQUKkkrAFtVP55q+/46Yo0YZJLeTBkBNuXGxX62rxij7TqUve1mVO3favtHvYo1+ktS6xYdR1FeBx+lVBUezwKUgi37AEsDP7X9hqmOcRgk6YqI2kg6CdiJcoH8FHAWcDFwV9XkucDLKBfI81He5H9se9feRxuDRNKOlCpqr2T2iFbDY8AFwDdbtx6IiNkknUCpHtu42PsjpUrsPdW5xj5djWmForwH79LjUKOPxth8HTrcZL2pzyzg1bbPn6rYhkmSroiohaTtgFMpb9rnAfvYvmWMtitSNu18VdV+e9un9SjUGGCS5qXcRV2yOvUA8NfsHRMxserv53OU6d2NdfztLvxUnf8a8H7bT/UmwhgEU7D5+hOUZP5T+eweW5KuiKiFpBMp63KuADa0Pe7iWknzUUbB1gFOzp3W0VMl3wD/zJTAiKkjaS3gAGBLYDXmnOp9A3A2ZeQ4a7lGUNNmyFBeGzdSkvCtKa+PsZgy8+C+3AibWJKuiKiFpNuAFYA9bR/TYZ/GGoS/2X5BnfHF4Gma4vJu21/vdzwRw6haa9sYOX7Q9uP9jCcGz9zs0xUTS/XCiKjLMtWxmzfsxj5N2cx2NP0LWJAyTSUialAVKrq733HE4LKdLaVqkF9qRNTlkeo45l5LbTTuvo5b2jiGVqNK1rx9jSIiImKKZaQrIupyPWW/pd0o6wU60Sgtf30tEcWg+yXwTmAT4KI+xzJQmta7daOx3uKhbMMw2iStBuwJvJxSNXYhYGvbf2lqsxawIvBIqs9FTL0kXRFRl58BGwF7S7rQ9lHjNZb0Vso+HwZ+Un94MYC+BLwN+KCkY21PtD/MKLlpMp0l3U5JZI+yffrUhBSDTtI8wGeA91BmNzWXAp+/pfmKwM+BpyStkr+/0SXp3El0t+1XT1kwQySFNCKiFpIWAf5MuasKcDqlLPzFzLlHzIaUZGtbygXB34DVbWeK4QiStAOlmMpDwCHASRmlmZKSzjC7VPhZwJtsPzAFzxkDTNK3Ke+vjffW3zF7365nFEmQ9FdgZUrZ+C/1NtoYFE2FNDROs9YE4umE3namiLeRpCsiaiNpXcrUwiWZeJNFUfZgepXtK+uOLQZP093VlYBVKK+ZJyglix8AxitJPNR3VyXtVX17AOVGxWPAmcBlwL3VY8sAG1DKPC8AXAJ8C1gMWAvYkVKkxsBvbL+yV/FH70l6NSXBNvAp4OO2Z45XmU7S/wEfBk61vWOvY47BIOk8Jv7MXgR4EbBE1fYG4E4A21vUGd90laQrImolaQXKtLHXM3aBhJnAKcD7MqVldDVdDML4d1ibNe7GDv3dVUlHAO+gTN3d3/Y9Y7RblpJsbQ98z/bbq/MLAkdQ1vYYeLPt43sRe/SepOOBXYBf2N6+6fx4SdcbgJOAG22/qJfxxvQk6bXAlyk3d3ayfWGfQxpYSboioickLQ9sTrnjvlR1+n7gauA823f2KbQYEB3eXR3TMN9dlfR64GTgt8CmnuDDW5KA31DWVb7J9gnV+XkoI2DrAj+zvVOtgUffSLoVeB7wRts/aTo/XtL1Msrav0dtP7uX8cb0Jem5wOWUWhHr5uZpeymkERE9USVVx/Y7jhhctjfvdwwD7EDKhfKXJkq4oAz7SfoicDywH3BCdX5Wtc7nG5SpiDG8lq2ON3fR58nqmOvD6JjtuyR9Afg0ZXrqe/oc0kDKPl0RERGD79+r41/GbTWnRtu1W85fVR272UMvpp/GXonLjNtqTs+vjvdPcSwx/H5THbfraxQDLHcyIqJnqrUma9MyvdD23f2LKmJaWKw6dnMB3Wi7aMv5f1XHJ4lhdiOwHrAGpaBGJ7atjtfUElEMs0aV2RX6GsUAy0hXRNRKxQGSrqJUNvolcFz19UvgDkl/lPTOar1JRDzTrdXxTV302aOlb0Nj2tm9xDD7JaXIzEGdvLdKWoOyT56B0+oNLYbQJtUx272MISNdEVGbamTrVGavHRmrIt0awFeBfSRtb/uuXsQXg0/SypQy5wsxQUVD2xf0IKR++RnwQWBPSb+3/dXxGkt6N/BWygX0z1oe3rA63jzVQcZA+TJwMLAqcISkA20/1a6hpK2A7wELAvcB3+5ZlDHtSXo58DHK+80lfQ5nYKV6YUTUQtICwO+Bl1Aulu+lLOa/BGhMJ1wOmAHsyuy779cC69t+vKcBx8CQtDrwn8AOzJ5WNxHbHtobiZKWovxtNKYMXkrZRPr3zLlP1/rAWyh/V6JsRL6G7fubnusa4MXAf9n+v578B0RfSNoDOLr68XbgF5S93gx8h/Ia2ZjyehAwC9jR9i96H20MCkkf66DZPJQ9ODeg3MiZh/K62sZ2p9NZR0qSroiohaSPAJ+kvAkfCbzX9iNjtF0Y+AJlDyKTi8GRVZVGP4Zyx73TvbpgNPbpWhs4A1iezjYbv4tyAXTV0yelFwL/Xf34Sds31BFrDA5JuwLfBBan/eum8Xf2T2Av26f0KrYYTC17JnbUBXgK+LDtL9YT1fSXpCsiaiHpCkrRjLNsb9NhnzOA1wBX2X5pnfHF4JH0AuA6YGHgb8DhlPUB36JcAGxJKcKyAWXq3AqUilmHAjNtn9/7qHtL0uKU/969gCXGaPYQZXTjUNsP9Ci0GGCSlqZsO7A98FLmXF5yDWUK6pfG2nA7RkuVdE3EwMPATcD5wLda932LOSXpiohaSPonZR3OTrZb15SM1WcH4CfAI7ZbK67FkJN0OPABygf5S2zfIWlN4I+0jGRJWgj4LrAbcJztPdo957CSND8l+VyLMsUH4AHKBfRlmZ4bY6mKaiwFzAvcbztVLCN6YGjnv0dE3z1OSbpu66JPo+0T47aKYbUl5e7p123fMV5D2/+S9Bbg34DdJZ1s+8e9CHIQ2H4C+G31FdEx27OAv/c7johRk/LMEVGXP1XHF3TRp9H2T+O2imG1cnVsTiSeno4haY4bhdXF45cp6wn2qTu4iOlE0rmSzpG0Uhd9Vmj0qzO2mJ4kPUvSMtVXBm66lKQrIupyFOVi+IAu+jSqah09UcMYSotUx+bR0eY9XxZv06exies6tUQUMX1tXn0tMn6zOSzU1C8CSWtI+rKka4HHKAV67gIek3SdpK9IWqu/UU4PyVIjoi7fAd4AbC3p68D7bT/WrmFVXv5zwDbAmZTCCTF6HqKsNVmw6dx9Td+v2vIzzE7EnlNjXANF0jrApsALgUUpa3PGY9v71h5YRAyNau3f4ZS93ubhmdVkBaxOmeJ9gKSvAh+oZiBEG0m6IqIumwKfp1xE7w+8XtIJlP2F7qGMaDX26doFeG712OeATaX21cKHfAPcUXc98HJKMnERgO2HJd0CrEipbNm68eZW1fHBXgXZL9X+ZUcCG3XTjfK3lqQrOtEYFWt7gyxGyo8on82ND+NraL/P5lqUGz8HUyrK7tbbMKePJF0RUZfzmHOfj+WAd0/QZwPKSNdYTN63htnvKEnXRpQP/IafAwcBH5J0oe1fwdP7D72H8rq4sMex9pSk5wEXUEb0mvdVeoCyoW3EVNi2Ot7e1yiiryTtDuxKeW+9EtjP9qVjtJ0BHAGsC+wsaXfbx/Us2GkkJeMjohYd7vPRraHfAHeUSdoCOAe4A1jJ9szq/IrAtZT1JgD3U6YgLkxJQGYCm9q+qOdB90g1Rbex5vG7wGdt/7m/UcUgkXRky6m3UV4vP2XikeAFKNN3Z1Q/f9f2flMaYEwbks6lrOu7HtjA9iMTtF8EuIwy3fB821vUHuQ0lKQrImoh6ZV1PO8obIA7qlTmlH6MMpr5bdu3Nj22LXAMz9wQ+HHgnbaP6lWc/SDpRmAl4Gjbe/c7nhg81Y2u5ou6xohopxd6jfb3AzNs3zRVscX0Iuk+ynvtvp2+t0p6G2X684O2l6ovuukrSVdEREwLkpYGdgbWpCRmNwAn2P5bXwPrAUmPAfMBWzamV0Y0k3QzcyZYK1U/3wmMtwGyKWu47qRs1/CNifbJi+Em6WHKTIIZti/vsM96lNGuR2wvWmd801XWRkRELaopYQD/tH1/X4OJoWD7PuCb/Y6jTx4AlmUECobE3LG9cvPPTVO8X2P72t5HFNPYLcBLaL9Nx1gWa+obbWSfroioy83ATcDufY4jYhhcVh3/ra9RxHRyQfU17nqciDZ+TJlu+sYu+uxMGTU9pZaIhkCmF0ZELSQ9Qil2sNFYVY8iojOStqJU9vyV7Vf3O56IGF6SFgd+T5miuoftEyZovzNwLGWUa33bD9Uf5fSTpCsiaiHpz5RqWBsPc1W56F7T1NMp1Vx4YxhJ+hRwCGWK5cG2x1unExEx1yStDBxP2crlVOAo2u+zuRewA2U0flfbmV44hiRdEVGLanf6dwKH2P5sv+OJwSFpZg1Pa9tDu05Z0p7Vt/tR9jK7EzgJ+BPw6ET9bR9dX3QRMR11+F7c2GC90zZD/V48GUm6IqIWklYD/kDZwHX9UagwF53JHm7da1MOvBu5CBpi1XYCU822V63heWOA5L24t/ImHBG1sH2DpDcDPwQuknQIcJLtJ/ocWvRf9pmaO5q4SYyglWt4ztyRHw2H9TuAUZKRroioRbWjPZSFuKtQPsSfoOyt9AAw3rQGp1hAxGySVppM/6yzGF6SvlfH82YT7oiplaQrImrRMh2q0zv0rtpmekJEREQMjUwvjIi6XECmqERERERkpCsiIiIiIqJO8/Q7gIiIiIiIiGGW6YUREREDoqkAzRzFZJrOz40Upgng6Q1vnwMsxARrbW1f0IOQIkZGphdGREQMiKZ9c+YoJtNUmKabsvEpTBNIWh34T2AHYLEOu2Vvt4gplj+oiKiFpM0m0z93WWNEjVWAJoVpomuSXg8cAyxI9nmL6KuMdEVELVpKxncrd1kjIiZB0guA64CFgb8BhwOPAt+ivDdvCSwFbAC8FVgB+A1wKDDT9vm9jzpieCXpiohaNE2TmhuZDhURMQmSDgc+ADwMvMT2HZLWBP7IM6evLgR8F9gNOM72Hv2IOWKY5U5yRNRliw7aLAL8G7A78DLgQuDjwMwa44qYdiTNZ/vJuey7pu1rpjqmGHhbUka0vm77jvEa2v6XpLdQvR9LOtn2j3sRZMSoyEhXRAwESR8CPg38yPZb+h1PxCCRdBKwi7v80Jb078BZtperJ7IYVJIeoBTOeL3tU6tzawBXU5KxBWw/1dJnT+Ao4HTb2/U24ojhln26ImIg2D4cOBl4k6Td+x1PxIB5A2UtTsckrQOcSykRHqNnkep4W9O5R5u+X7xNn8aI6Dq1RBQxwpJ0RcQgOZpSYWu/fgcSMYD2qdbpTEjS+sA5lEIJD9caVQyqh6rjgk3n7mv6ftU2fRqJWBL1iCmWpCsiBsmt1XHtvkYRMXg+Srkh8X5J/zleQ0kzgLMoCddDwNb1hxcD6Prq+MLGCdsPA7dUP76mTZ+tquODNcYVMZKSdEXEIGmsO1lk3FYRI8b2J4HPUxKv/5F0QLt2kjYCfgksATwAvMb2xT0LNAbJ76rjRi3nf055HX1I0tMFjyTtCryHst7rwp5EGDFCUkgjIgaGpJ8BrwP+bPvF/Y4nYtBIOhJ4GzAL2MP28U2PvQI4jVI84X5KwnV5P+KM/qsSqnOAO4CVbM+szq8IXAssVDW9nzIFcWFKMjYT2NT2RT0POmKIZaQrIvpK0pKStpJ0GiXhMqWgRkQ809uBn1A+v4+WtA2ApE2B0ykJ133Alkm4Rt55wGHA94DnNU7avhXYhTL1VMDSlNkFAh4H3pGEK2LqZaQrImohaW722hLwZ2BD2w9N1DhiFEmanzKi9SpKNbqPA4dSLpzvBbayfVXfAoxpQdLSwM7AmpR9W28ATrD9t74GFjGkknRFRC0kzeqyy1PAicD7bN9TQ0gRQ0PSIpRy8DMoo8OiJFyvtn11P2OLiIhnStIVEbWQ9PEOms2ilLO+Cfit7XvrjSpieEhaCrgAWAO4i5JwXdffqCIiop0kXREREQOiKpTRjRUoZb4vBP4yRhvb3ndSgcVQkrQAsAllX66bbF/S55AihlaSroiIiAFRTcudyg9mUZKueafwOWMakLQScFD14ydtP9jy+EbAScDyTaf/ALzR9i1ExJRK0hURETEgJN3M1CZdANheZaqfMwabpPcBnwOusL1ey2OLUYoWLUNJzJtdC6xr+8meBBoxIp7V7wAiYjRIWhbYHFgbWKo6fT9wNXCe7bv7FFrEwLC9cr9jiKGxFSWB/2mbx/YDlq0e/zJlP6+tgQOBlwB7Ad/pTZgRoyFJV0TUStLzKHdbd2Ls95yZkk4BPlTtIRMREZPzwup4WZvHdqXaE9H2e6tzp0pahrKH1xtJ0hUxpbI5ckTURtImlJGsXYD5KNNY2n09i7JfzFVVn4iImJxlquOdzSclLQ40phse1dLnuOq4Tn1hRYymJF0RUQtJKwCnAotTEqvTKcnXSsCC1ddKlGTrtKrNYpS7rSv0I+aIiCGyaHVsLaLyCsr130zgvJbHbquOSxERUyrTCyOiLv9BSbhmAnvb/mGbNrdVXydLejNwNCXx+ghwcK8CjZiOJM0LLAksxDOLIcwh03ZH0oPA0pRtBZptXh2vsP3IGH0fqyuoiFGVka6IqMtrKWsGvj1GwjUH2z8CvkW5eNyu5tgipiVJz5F0mKQrKRfGdwM3UzYYH+vrxv5EG312TXXcqXGiStQb67nOa9PnedUxhY0iplhGuiKiLo27qyd20edE4ACeeWc2YuRJegVwMu3LfEe0OgV4JfBWSXcDvwbeSpnWbeCENn02qI63tXksIiYhSVdE1OUBYDngoS76NNo+MPXhRExfkpamlP5eGvgnpbLcg8ChlAvot1PW4WwA7EBZM3kh8N0+hBuD4ZvA/pQS8B+svhpOtd2uquFOlNfTRfWHFzFaMr0wIurS+EBfu4s+jbbtLgYiRtm7KAnX48DLbb8f+HHjQdvfs/05228CXgRcAGwMrGH7+/0IOPrL9uPAqymjo09RRkefBH5AGfGag6TNgDWqH8/sUZgRI0P2lG98HxGBpC2BXwLXATNsPzpB+4UpydbqwDa2z6o/yojpQdJFwAzgCNsHVefWBP4I2Pa8Le0XAq4EVgW2sn1uj0OOASJpAcpI6H22nxijzSrAitWPFzgXiBFTKiNdEVEL22cDh1Gmtpwn6aVjtZW0DvArSsJ1WBKuiGd4UXU8u+nc0xfFVYGE2Q/Y/wK+QBndOKD26GKg2X7c9p1jJVxVm5tsn199JeGKmGJZ0xURtZD0McpF4WWUdSa/l/RH4FLgnuqx5Sh37+eYVlj1bcv2J2oMO2JQLVYdb2k611zWe1HKGq9mjTYpSBMAAA4USURBVGm6G9YVVEREdCbTCyOiFpJm0XQnnnLHfaw3nPEem0PrNKqIUSDpfsq+dy+3fUl1bgngfsrfzvq2r2jpsylwPvC47YV6HHJERDTJSFdE1Km1rPV4Za5TAjtibH8B1qesubkEwPaDku6ijBhvAVzR0meT6jjWBrgxAqrKl28BNgVeSBkVnejmlW2vWndsEaMkSVdE1MJ21oxGTJ2LKUnXDOCkpvNnAG8DPizp57ZvAJC0EfAhyijYpb0NNQaFpF0om843pqd2enMr06AiplimF0ZERAw4Sa8Dfgb81fZqTefXAi6njFzMpFQsXARYrTpnYDvbZ/Q86OgrSRsCv6EUTRNwB/AHypTUWRP1t713rQFGjJiMdEVERAy+M4GjgXklrWL7JgDbV0t6J/ANymf6+i39Dk3CNbIOoSTe/wLeYftHfY4nYqRlpCsieqoqbf08ANu39jmciKEgaXXKNMM1KcnXDcAPbGej8RFVrfdbhpJ4/0+/44kYdUm6IqKnmjZ0nWU7o+0RETWQ9BgwH00VLyOif7LQPSL6JdUKIyLqc2d1zN31iAGQpCsiImKakvQsSctUXxk5jmZnV8fWdX4R0QdJuiIiIqYRSWtI+rKka4HHgLuqr8ckXSfpK1VVwxhtn6W8Pj4o6dn9DiZi1CXpioiImAYkzSPpc5Sy8AcBL2Z2OXBV368OHAj8QdIXJOVzfkTZvh7YA1gBOKdaTxsRfZKpCBEREdPDj4BdmL0e8hrgEuDu6uflKJsnr0UpFX4w5YJ7t96GGYNA0pHVt9dSXhdXSfoj8Cfg0Qm62/a+dcYXMWpSvTAieqqpeqFtz9vveCKmA0m7U5IuA1cB+9m+dIy2M4AjgHWr9nvYPq5XscZgkDSLOYtoiM6Kaoi8P0dMuSRdEdFT1WL/xj5dt/Q5nIhpQdK5wObA9cAGth+ZoP0iwGWU6Ybn296i9iBjoEi6mUlULrS9ytRFExFJuiIiIgacpPuAJYB9bR/VYZ+3AUcCD9peqr7oIiJiIllgGxERMfjmr45XddGn0Xa+KY4lIiK6lKQrIiJi8DWm4i7eRZ/FWvpGRESfpHphREyKpBtreFrbXrWG542Yrn4M/DfwRuBXHfbZmbKm55S6goqIiM5kTVdETEpVIWuqpXJWRBNJiwO/B1aiVCM8YYL2OwPHUka51rf9UP1RxiCRtOJk+tu+dapiiYgkXRExSZK+V8fz2t67jueNmK4krQwcD2wAnAocBVwK3EMZ0Wrs07UXsAOleuGuqRI6miTNnER3285sqIgplKQrIiJiQHR4odzJfkvNbXIBPYImOQshsw0ipljehCMiIgaHprBdp88Vw6mT2QKLAP9GWSv4POBC4Dt1BhUxqjLSFRERMSAkfbyO57V9WB3PG8NB0nzAF4B3Aofb/kifQ4oYOkm6IiIiIgJJ5wCbA6+1fWafw4kYKkm6ImJSJlshayypnBUR0VuSdgWOA06z/bp+xxMxTLKmKyIm66YantPk/SkiotduqI4b9DWKiCGUi5qImKws1o+IGA6LtxwjYook6YqIycp+WhERw2Gv6nhnX6OIGEJJuiJiUmx/v98xRETE3JO0GvABStJl4LT+RhQxfFJIIyIiImLISLqxg2bzAEsAiza6AXcD69nOaFfEFErSFRERETFkJM2ai26/A/axff1UxxMx6jK9MCIiImL4dDL1exbwMKUK7fm2r6g3pIjRlZGuiKidJAEvBdYBngMsxARVD21/ogehRURERNQuSVdE1ErSXsDHgZW66Wd73noiioiIiOitTC+MiNpI+l/gI3S2l5c7bBcRERExrczT7wAiYjhJ2hD4j+rHsyjTC9erfjYwL7AMsC3wM0rC9Rtgedt5b4qIiIihkQubiKjLO6vjLcB2tq8Cnmw86OI+22fafj1wELAJcIak+XsfbkREREQ9knRFRF1eQRnR+rLtpyZqbPsbwI+BfwcOrDm2iIiIiJ5J0hURdVm+Ol7TdO7pfWMkzdemzw8o0wx3qzGuiIiIiJ5K0hURdWkkVfc0nftn0/fLtOlze3V8US0RRURERPRBkq6IqMu91XGxpnN3AzOr71/Spk9jdGzRuoKKiIiI6LUkXRFRl8a0whc3Tth+oul8uymEb62Od9QYV0RERERPJemKiLr8mrI+a4uW88dX5/eRdJikNSW9TNLXgV0pxTdO722oEREREfWR7X7HEBFDSNKawB8p67ieb/sf1fmFgauBlSkJ1hzdgPuBl9q+nYiIiIghkJGuiKiF7Wsoo1w7Ac9qOv9odf5CSpLV/HU18OokXBERETFMMtIVEX0jaXVgTUpSdoPtP/Q5pIiIiIgpl6QrIiIiIiKiRpleGBERERERUaMkXRERERERETVK0hUREREREVGjJF0RERERERE1StIVERERERFRoyRdERERERERNUrSFRERQ03SzZJu7Hccg2Iqfh+SDpU0S9JmUxVXRMQwS9IVERFdk7RSddE91tdMSYv1O85KxxtSSnpl03/DJeO026ap3bmTCU7SeZJmTeY5umS6+J3U+BwRESPjWf0OICIiprW/AD9sc97AYz2OZSo9CawvaS3bV7d5fN+qzVR8jvY6gXlVD/+tiIggSVdEREzOX2x/ot9B1OBMYFtgH+D9zQ9IWhrYHjgN2LH3oU2O7Zv6HUNExKjJ9MKIiOgJSRtL+oWk+yT9S9J11dqghaao/Y6SLpX0qKS7JH1T0hJzGe7twNnAHpJab1C+FZgPOHKMOFaT9BlJv5f09yr26yV9StIiLW1nAZuVb+eYnnlkS7u1JR0n6Q5Jj1frsr4saamWdo1pn0dKerGkU6oYZkpasWrzjDVdkpaXdJik30m6W9Jjkm6S9DVJy8zF7y8iIppkpCsiImonaRfgR5Qph8cB9wKvAT4GvEbS5rafmET7PYGjgIeA71fH11ESp/mBx+ci7COBrSmjWqc0nd8buBoYa83XG6o2v6q+5gE2Ag4BNpO0me2ZVdtDq7YrVt+rOn9F03/bDsDxwEzgp8BtwBrAuyi/iw1tP9QSw2rARcBVwPeApYHG76vdVMbNgPcB51T9ngTWBd5Z/Rvr2X54jP/eiIiYgOysg42IiO5IWgm4ibKm65g2Tc6wfXHVdlFKojA/MMP2NU3PcyywK/Ax2/87ifa3UxKWdW3/tTo/LyWJ2Ay42fYLO/jveiUlUToCeA9wB3CR7e2rx2cAF1MSlOOAO4HzbL+q6TmWB+61/VTLc38UOAx4i+1jm87/CtjM9rxt4lmK8nt+ENjY9u1Nj+1axfAV2++pzjX+vxg4rN3UT0k3AW7+fUh6DvCo7Udb2r4FOBr4L9ufajr/cUoCvIXtC9r9LiMiYrZML4yIiMlYlXLx3fq1YVObHYHFgO82J1CVD1NGcN42ifavBxat2v+1cbIaTfqvufmPqvo/SUkot5b03Or0PpQRo3bFQxr97mxNuCpfpySGW3YRxl7As4H/bE64qn/nBOByYPc2/e4CPtnpP2L7760JV+UY4B90F3NERLTI9MKIiJiMM22/doI261JGXs5vfcD2bdX6otUkLWL7kblov07V/jdt/u3fAe0SoE4dCRwM7CXpi8BuwKm275O03FidJO1DSZjWAhZn9k1OAyt08e83kteNJL2ozeMLAs+RtJTt+5vOXzlG4jcmSW8A9qf8/pcEmkfeuok5IiJaJOmKiIi6NfbrunuMx++krEFaDHhkLtovXp2/p7Wh7VmS7puLmBv9r5J0OWXd1W3AEoxRQKNB0leAg4BbKWuw7mT2mrJDgQW6CGEpyujYgeOFCSwCNCddY/3u2pL0AeBwyu/wTMp0zX9VD7+P7mKOiIgWSboiIqJu/6iOY40MPbelXbftG0Uklm1tKGkeShGJ21sf68J3ga8Bnwb+BpwxVsOq0t+BlEIYL7f9eNNjy1GSrm78g5JUrWX7ui76dbMh9LzARynr19axfV/L44d08e9GREQbWdMVERF1+wNltGbz1gckPZ+yLuzGaqrg3LS/smq/aZt/+xVM/gZjo4riCsD3PX4FqhdWsZzTnHBVNhujz0woNePbPHZx9Xyv6Cri7jyHMlr4uzYJ1wygbYn+iIjoXJKuiIio208po1F7S1qj5bHPUNYOfW+S7f8B7CNptcbJan+t/zfZ4Kty7K8BdgK+OEHzW6rjK5qTqCpZ/CTtR6Aa0wJf0Oax7wEPA//b5neBpIUkbfjMbl25hzKVcL3mPdAkLQl8ZZLPHRERZHphRETUzPbDkt5BGTG6WNLxlH23tgTWp+wL9dlJtP+HpIMpCcqlko5j9j5dj1LWVE32v6FdkY527e6S9GPKXl2XSTqHMh1yO8qeYau26XYusDNwsqTTKaNqV9r+ue2/S3oTcAJwpaQzgD9R1litDLwSuBCYqJjJeDFb0teB91f/xqmU9XLbAjdTph1GRMQkJOmKiIi5ZTpcO2T7JEl3Av9BGTFamHJBfxjwmeaNjuey/dGSHqSsTdqTknT9lLIh8RWdxtntf9cYbfei7JX1RsoGxrdSksTDKclVa/tvAytRSr9/mPLZ/H3g5wC2T5O0LvAhSuK5JaWAyO2U9Wat+6R1En/r4x8B7qOU4n8npRDHMZTf9zUdPF9ERIwjmyNHRERERETUKGu6IiIiIiIiapSkKyIiIiIiokZJuiIiIiIiImqUpCsiIiIiIqJGSboiIiIiIiJqlKQrIiIiIiKiRkm6IiIiIiIiapSkKyIiIiIiokZJuiIiIiIiImqUpCsiIiIiIqJGSboiIiIiIiJqlKQrIiIiIiKiRkm6IiIiIiIiavT/Aeo+5vnpw63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5201" r="8000" b="-399"/>
          <a:stretch/>
        </p:blipFill>
        <p:spPr>
          <a:xfrm>
            <a:off x="3131840" y="1131590"/>
            <a:ext cx="47525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2500" dirty="0" smtClean="0"/>
              <a:t>2. What’s </a:t>
            </a:r>
            <a:r>
              <a:rPr lang="en-US" sz="2500" dirty="0"/>
              <a:t>the most common cooking material?</a:t>
            </a:r>
          </a:p>
        </p:txBody>
      </p:sp>
      <p:sp>
        <p:nvSpPr>
          <p:cNvPr id="11" name="AutoShape 2" descr="data:image/png;base64,iVBORw0KGgoAAAANSUhEUgAAA10AAAQ7CAYAAAB0ccSWAAAABHNCSVQICAgIfAhkiAAAAAlwSFlzAAAPYQAAD2EBqD+naQAAIABJREFUeJzs3Xnc7eW8//HXR/NO7UaFTJUoQ2pHJSV0hEMhR+1yUpzfOeZsw+/gJyLT4RwlxckQIZso4khRhpROaUBShCjU1q7dbrib7H39/riu1f3da6/pXve69j3s1/PxWI913+t7ret7re+w1vf9Ha5vpJSQJEmSJNXxgKlugCRJkiTNZoYuSZIkSarI0CVJkiRJFRm6JEmSJKkiQ5ckSZIkVWTokiRJkqSKDF2SJEmSVJGhS5IkSZIqMnRJkiRJUkWGLmkKRMRaEfHvEXFJRNwWEcvL46SpbpvqiYiXRMQ5EXFzRCwr8/zaqW7XMCJi/8Zy+8Spbs/qblXMj4g4ptR/yyTquLXU8dFRtm11FBE/L9Py9CHf/83y/stG3TZNnYjYIiKOi4jfRsRdje+FQ6e6bcOY7HI+naw51Q3QaETEI4BJb7yllGZcEI+IDYBdgCcDTymPrcrgn6eUdp5gfTsDrwP2Bh4MLAWuBL4InJxSSiNo9reBZwOtutqfNctExDuA97HiPE7A8qlp0ci4zE4v031+JKZ/G2eKyU7LWTMfImIusKT8+82U0osHeM/+wDfKv29MKR03ifE/EvgX4BnAY4ANgfuAxcDvgcuA84BzU0p3DjueAdqxOXAJ8FBmz3bFrPnOMHTNLpNdKGfqQn0esGPj/6FX0Ih4E/Ah8rrRqmNz8hfpM4BDI+IFk/nSjIjnMh64TgVOBP5WBi/p9j4NJiKOAY4Abk0pbTLV7QGIiI2Bd5Ln+c+Bo4A/AsuAe6esYZqQiPgmsB9D7MxZRWbNxolWmdm2zAzzWSb1+ct2w/uBddrqWoO8A3gr8k7cNwH/DbxmMuPr463kwLUceDdwLnBbGfbniuPVAAxds8dfgCf0GP4r8pfBJcDhq6RFq1bri24x8DNgH2DtiVQQEQcC/1nqup58VOIy4EHAa4HnAk8Hvgo8fxJt3ac83wG8PKXkRvfs9zRgXfKy9dqU0v9OcXs0nGm7gZpSOoO8kTetpZQ2nuo2KEspvWiq2zDTRcSrGN9uuAP4FPBD8jbZmsBDyGffvAB4/Cpo0rNKW85NKb1/FYxPE2DomiVSSn8Hft1teES0/rwzpdS13Az1GWAR8LOU0p8AImIJsNagFUTEesAx5C+rm4BdU0o3Nop8NyK+CBwCPDci9kspfWvI9j60PF9n4FptPLTx9zVT1gqNQvQvImm2K9sNHyJvNywGdk8p/aFD0W8B7yzXWj6ycrNavzW/rTweDWHGXb8jtUspnZBS+norcA3pZcCW5e8j2wJXyxuAu8rfb53EuNYpz/dNog7NLOs0/na+S9LMtzf52i2AY7sErvullH45iZ21g3L7YhozdKmriJgbEe+KiIsj4pbSC86fImJhRDyrz3tX6G0mIp4YESdHxB9LPX+JiC9FxI696lmFXlie7wO+3KlASmkJeY9VALtFxIMGrbxMy+URsRzYv7z8pEavQsvL0bnme7YrPRx+p0z3uyLizoj4fZl2T+8yrjUi4m+lzm8P0LbHNtrwti5ldomIz5Zxj0XE0oj4RUT8R0Q8uEfdOzbq3q+8dnBEfC8iboiIv7f3SBQRT4uID0bEeRGxKCLuLT2e/TIiPhYR23QZ1xFl+h5RXtqobfq2Hht2eO+aEfGvEfHdiPhrRNwTETdFxA8j4tURMfBR07Z6f17adEzrJeDWtvas1NNcROxT1rPryny/payHR5YLxgcZ90si9072l4i4u3ye8yLijRGx7gDvXz8i3hMRvyrL3U0R8aOIeNmEJkLvcazQk11EPDUiTo2I68ty9puIeH/7PIuIZ0bEGaXcXaXcUb0+V1kv9o3cA9+FEbG4LFs3R8TPIuIDEbFll/ce22fdXWn9bbx3TkS8uUy7RWXZujEizoyIQyKi65GzLtPny5G/R+9ujjMG6L1w2HVrlNo/U9uwlT5DRBxa2ru4LIdXRsR7I+KBI2rPGhHx8rKutJanOyPi1xHxuYh4Qbd5FBHrRsSC0r6byjz5S6nrgAHHP/Tv7ID1vzbGe0o9K/LRmdawrr0XRuM3KyLeUF7bMyJOi/HvlD9F/l141ADt2CAi3lfm352Rf6N+GBHzy/CZ2Bvqwxt//26qGtGcdsBc8u/MG9u+n1bq+W8Uy15EPDgiPhx5e2Bp5O/t35flYt6AdexdlsUby/t/FxEfj9xB3OySUvKxGjzIF1UuA34wYPk9yJ07tN7XfCwvj88DD+jy/stL2dOBfwLu7lLPvcDhFT7vkjKOywYsf2sp/9M+5V7VmCb7T6A9czt89vbpcXOj/I6N6dxerjkPju8yvuPK8HuATfq07ehS9u/AwzsM/2CPNi8Hbgde2KXuHRvvO4DcU1R7Pac3yh/R4zO3xnc38LIO4zqiz/RdVj7jhm3v2w64us+0/iXwsCGWw8tZeZ61t+eJjfJrAif3mPfLyevl7j3G+UDge33q+D2wXY86Hgn8ocf7vwa8uDH8iROdNm3r6UeBV5N3enQa3+XA3LbltVO5HwNrdRnXsQMsW7cC+3R47zEDLFs3d3jfbsBf+yxbP2x9tj7T561leWm+/5ZG2f17zQ8msW61TYflzfFOZp53GNb8DE8GvtljXv+i23SbQFseC1xF73VleZfp+Vh6ryPLgbOA9XuMf2S/s12GH9mo+6vAmm3Dv0GX30nyb1brvW8A3tZh+Wu1cwmwc4/PuS3wpx6f88vAi3otvwPMy2Z7O06PPsvbG4YY5+GN979rMsviJJfj/TtM0/bpfNool71Sx4vI17F1q2MZ8P4+bT+KzuvfcuAWYK9+y/lMekx5A3ysohk9gdAFPJq8Ib2MHIo+Tu65b2fgMHL36a0V45Nd6mitJFeUlXIR+Uf/ycDu5F51bi/tug/Ye8Sfd+DQxXhPP8uAk/qU3btR9m0TaE8AO5THOaWOXwPbN15/TKP8POBO8sbtq8gdeOxIvkj2tcBvGvPgiA7j27XRzlf1advvSrnzOgx7R6Oe68gbxruQO4Z4X2ljKzw/tcP7m6Hr5+X5u+QN9p3InYoc0ij/ZuBG4JPAP5dl5UnAPwLvAW5mPEzOaxvXxmU6foHxDejm9N0B2KHtPQ8h//AsK8vjh8lHPXcqy/xHgDHGN/LWneBy+Kgy3g82psNT2tq0dqP8pxrlrgReTl7vngEcT15XlpN7o9q6yzjPatRxAXBg+Tz7Al9i/Aftz8DGHd6/DiuG0NOA55U6DiAHm2XARUxiI6ltPb24fLafAQeXcT2T3LtnaxwfZ3wj5xzgJWXZeA7j69Qy4P92GdfHybfV+GiZJruW8exfXmttPCyhLWCTO9Ppte6usP42lv07S5tuIm8AP7+0eV9yr6Wt+Xl2n+nzy8Yy8UryOrgHsKBRtl/oGnrdatSxKkPX+eX5S6WNO5bl8PuNMidMoh2PaHzmZeSzGA4if/fuUv7+dGnvE9veuwkrhukvlXm6E/BS4KeMfz+f2WX8o/ydXWljlBV3MpwIRIcyrZ1g/ULX+eXvC8jr587kjeETGm28oksb1yP/xrTq+kqZj08ib7R/v7x+Ya/ld4D5ORWhq/n7toR8LfhQy+NkHsD6jH8PLS3tOZkVv5+2GvGytyfjO8nuJG8PPK2sO68hd0bWquPfu9RxWGP6ddtGvIEc2A1dPmbOo7FgDxK6mj9qKx3BKF+izQ2u3TqUuZzxvRc30OEoQVm5xkodvx7x551I6GoGlPf2KbsNk/zBp8cPXaPMhsCmPYYH8PVSzyIaG+6NMtfQJUx1+ez/2jbsEeQNsGXki3JXag95w691FPPKDsObP0rLgGP6TJut6HKkogzftLRlGXBGlzIDbxgC3yllrwS26FKm+RnfPOQ8bx5l2LBLmac2ylxAh4BHPmrcKvPdDsMPaQz/Op03tN7cKLPSDyrw/xrDP9Clra0wNKrQtRw4k7Y98aVMK0TeRd6g+HSHMmuRd/AsB/7QZVyP7DQ9GsO3JoejZcDHupTpu+42yl5R6voR8MAuZZrz84A+0+d8YL0e4+sXulbpujXAPO8VurruMCL30PjTUub2XtOkTzt+0BjPK3uU24C2o1XkMNZ67xs7vCeAMxplDuxQZlS/sytsjJIvGzm58b4P9fhsg4auZcApndYf8o6qVrmndxj+7sbwd3Zpx+eZ5PcJUxC6Sh3nNdq+HPgJ+fYg/0CHnVq1H73WrxEve78pw8foEDbJt9r5PeNH0Nt3ZD2QvNNjGf23ESc0X6fzY8ob4GMVzegBQxf5VKv79971KPe4xpfxFzsMv7xRz2E96nl/o9wzR/h5JxK69mm0oeNe8kbZLRtlTx6ybQNvuPWp5+GNtjyjw/D3lOEdTxssZVqnId7d/gPRNm9WOuWqUa75o/ustmHN0HU9PTb6JvC5D220uVPYHGjDkNx9b6ttXU/XK2X/u5TtuDd3gDYPErpOacyvXqf+NY/+bNs27IIybCk9Titl/Af1DmCDtmHXlbqvAdbo8v5NyEfbRhG6WkdXHtKlzAsb47mJLkcbgTc2ym01ZHveVer4U5fhA6275CNarSPAPU9LJYfKZcC3e0yfZbQdpe1QtmfoGvDzj2TdGmCeD3Kk63s96nhpo9zThmjDkxvv/8wE37sh40cwL+hRbnPGjyb8pG3YKH9n798YJR+lbp6S2fEIwyDLMyuGmJvpcpoksEWj3DvbhgX5iPoy8tHhjjs9yjS9ZTLLL1MXuh5KPguiNZ+Wtz2uBP4LeNyw68wE29MzdI1i2SMHylYd7+tRx/Ma5Y5uG/YvjWGH9aijuR0y40OXHWmoXfPiyZO6FUopXQn8L/lLtdcFl3eTTyfopjmOfbqWqqt58X2/Ltzvafy9XtdSIxYRa0XEVpE7vXhcRDyO/EN1dynSqUOSU1pvB+Z3qPMB5I2XRD69qb0jgNb8+HNK6Zwezft0h/d0clpKaUI9KkXuzOEREbFD43O35sFa5NMmhrVfeV6UUrqwT9nzyvMOEbHBJMbZyz7kefHTlFKv7n6b0/v+da90LLBrqeOMlNItPer4THlej3yErVXHY8lHRABOSSkt6/TmUvcZPeqfiETeeP1rl+G/aPz97ZTS3QOU27rfSCNiw4h4VNuydXsZvFVEbNS35d21lq1LUkrX9yl7Hnkd3b3L8EQO+yO91UfldWsUOnZoVFza+LvvvO6geZ/FYyf43j0Y/+7/bLdCKaWbGO94adeImNMYPOrf2db6fxZ52WsdJfyPXu+ZgG+nlO7s0sZF5HtSwcrzYnvyKdwAX05lK7pDHbcxuu+TVSql9BfyKXVvYPx+qM3H9sAC4JcR8cmImND9QysYxbLX/J3vVceZ5NNw29/T/H8i24gznvfpUrvmzfsu7lP2IvKGwhYRsWlK6eYOZX7dYyOJlNLvI/fAtRG9b+5cU7N9/b4Qm11/39W11AhExDrk67cOBp5I9/U1AZut9GJKv42IS8nXKBwCtP8A70O+ViUxHtCaHl+G9VwOUkrXRMSt5D2NvW7++Mte9bRE7kHureS9kI+i932RVvrcE7BLed6y9Po0qC0Y3zgfiYjYnLxnPJHXq16aw5vTe3vyqUXD1HF2+bu5Dv6sTx0Xk5erUegVMm8dolzHYBwRjwbeQt4D+9BOZRo2a6tzIlrL1m4TWLY2jog1U77nYruB1p1+VuG6NQpX9xjW3KEwzE6Qncrz0pTSryb43uY6N8h6Np98SuT2jIfFUf/ObkY+XXIX8o7Df04pfa1PvRPRa15Anh8PYeV50fycl9LbJeRrWGecsjPxBOCEiNiK8Wubdi2P1k3L/438+/HiqWhnMYplr1XHLalPN/llHC9k5W2D1m/NRLYRZzxDl9ptUp7vTind0ads815Wm5BPQWhK5E4K+llEXqE26VewkuYGdL9uiNdv/N1v+gytbBydS/6hbu0d7LSXsLXR1O2o2ynk0PW4iHhCSumKxrDWBvMd5D2yzfGvU+ocdB7eSA5dveZhxy6128a7J/Bt8lG8yXzuQbS6/O+497WHOf2LTFhzuvWc3iml2yLibvIOgOb7Bq6DldfdYepY1Gf4RIz1GNYMLYOWW6N9YET8E/BF8o6V1l7oTka1bE10uUrkZeu2DsP6rjv9rOJ1axSGntcDaAXKTvdj7GeU69kofmeDfPQtyPPzIyMOXNB7XsD4/GifFxs3/r6pTx39hvfTXJYHvYF5s9xE19fOjUjpz+QjN1+B+3eovZ3xW5nsHxHPK0eBpsIolr1WHYNuGwDMiYi1Gme7bMLEtxFnPEOXuhnJF9AI66npz42/t+paKntY4+9+pw1NxqcZD1xfJveOdSXwt5TS/adARsRSclDs9iPzFeA/y/CDyV/+RL6f0QtL/af32tPE6OZhx1PVWiJiffL1ShuQjyJ+lNy5wjXkPdL3lXI7Mb7XdNAf105aGwjXAi+YQF2178cyiuk9XeqYFsre58+TT5u7hdwr5TnkLr9vbx1diogXkXtrhNEsW+eTe/wcSDnNqpOe604/U7BurS4mu46Maj29hBz0HwG8JSJ+mlL67gjqnkmaZ54MusOguRO14+mTk1VOM31T+c19VXn5n8jr31SaLr8Rs+Z3ZhCGLrVrnbaxXkSs3+087qJ5I9FO148E+VB6P60yva5BqSal9JeIuI28QfLYPsWbw6+q0Z5ylOt55C+j41NKR3QptyZ9jsyllG6MiB+QTyWcTwld5JCxAeOhrv1990TEXeTr3VbVPHx+qSeR7xX0jS7lRnVEtLXXbsOUUpV5OQHN6dZzeke+UfC65OnUfN/AddB93W0eUelXxyDLxXRxCONHbp+dUlrpZrDFKJetLcg96430Wqwhrep1a7pbXJ473gy7j/b1bHG3gnRfz0b5Owv5mqoDydcHbgWcFhEvTCl9r0e9q0Lz+2TzPmX7De8ppXRfRNxJPlo86HwdZNqOyqcZD13bVh5XL6NY9lp/D/Ib0KpjrO2a7iXl/RPZvpjx7EhD7Zrnt+/ap+xTyvOiLueZQ+54YN0uw4iIrRk/BWGi59aP0gXkkLhz2SvczdPL83LyfUVq2IHxvcyn9ig3j8H2Rreu13pYRDyt/N06tXAReY9/J78q9T+ly3AAImJbRjMPH1ee7+uxUQjj18t0M+ies8vL86blWp8pU/aGtk6vGXS9gxWnd+smr5Opo3n66ZP71NFv+HTSWrb+0CNwweiXrSf0+T5ZVUa1bs0WrWVgbkRM9FriYX4jl7HiTrpR/86SUvoj+V5LfyHvlPlGRPTsfGMVuLLx97w+ZUex7P2S/Jv1mIgY5GjXzm3vranZUdBUHt0ZxbLXqmOTsg3Xy5PJn7d926D1WzORbcQZz9Clduc2/n5Ft0IRsQP5AstE9412yF/+B/YY/srG373qqe2b5XktunQOEBEbk3uGSsCFKaVBzkUeRvMIdK8NtkFPWzqd8c5CDim9sj2H/Dm+0q1HKcbnx1YR0atXwv/T4T3DaH3uNbp9CZeje12Xy6L1WdfpWWrF69je2L951Z1D3mB4ap8Q2Jze96+v5fz8i0od+5XltZvWencX+Z5HrTquIm+0BXBw6eFyJaXu/XvUP920lq2u61NEzKX3dxVMfNlam3yj0Kk2qnVrtvifxt8LJvjeCxg/le3wboUiYlPyOpKAi1JKzeuiRv07C+ROB8g3Ff8r+cjuGRHxjH7vq+jX5HswQf4+6biTsBy9H8X3SWu6rk2+eXpXZX1v9WL5pwE6hJis5k6q2uPqZRTLXvP/XnU8l/EOi7rVMZFtxBnP0KUVlK6qWxt/B0XEfu1lyh6kkxg/yvKJPtV+ICIe1v5iRMxjfGP3tymlc9vLrEJfIl/wGcB7IuLBHcp8nPFzxT9SsS3XNP4+rFOBiDiYfE+dvnvMUkq3ky+gD/IP0XzGe2ns1S3zp8h3nAc4vmxEtLfjqeSucgGunuQ8bH3uB5A/WyfHA/2OSrV+5Nctp2p2lFL6GfA98nT5t4jougEFEBHbRUTNXqdOaI0KOKnTxnFEHEC+HqDVzX/79WWtOjYATuy0kRMRb2K8a/kvlOWj6cTyvA3w3i5t/W+G6zVuqrSWrS0i4tntAyNiLfJ3wNw+9bSWrYdFRK8OHE4jH9lofZ88p1elETEvIv6hz7gnY1Tr1qyQUrqE3NtfAC+PiH/pVrbcWuCBjffeRrlRMHkHyes7vOcB5NsytEL+x9vGX+N3tlX3NeQuvm8kn2r3rYjYa5D3jlrZofcZytEn8k2DOzme0XSUcCL5NyuAD0bEozoVKvPnU4yfYn9cl3I7RsTy8ji9w/ADI+LkiNi+V6PK71Bzm2Gl7vEj4puNcT2xV32TMYplL6X0fXJPsgEsiIiVznqIiAcxPl3vI0/vpoXk3mGD7tuIu5C3EWfPdV+r8qZgPqbuwYA3Ry5ltyX36Ne6uedxwN7kQ/EvJ58y0KrvE13qaN208Qpy73iLyCvPk8l7T97dGMff6XBz3wl8tu1Lu5qP1s0r/9hh2EZd6jmQ8Rsa/ol8RGEX4LnAdxqfeaWbmE6wvX1vsEq+q32rLWeQr8HaCfhHcg9sy8inyLRuvtn17vOlvv0a7W/dhPI3A7T17W3T5NVlmuxBvmlh627x99LhBsOseHPk/fqMa2PyTX1bN8v9KPlatJ3JnYCcX4ad16tO8mks999MkXwfqm3JIWKbtrIPZvzmncvJ97k5lHxaxU7km0C+FfhxKfOpIed535sjl3InNqb3r8ryujP5tKHjyT9ey8k93G3dpY6zGnVcQL4X207AvuRg0Rp2PW03xC7vX5fcRXSr3Gnkawx3Ag4o038Z4zdYnuzNkXsuv6x409OuNzDttayRbwjanHbvJp8qvAv5Jp1XlPed1+szlc/fGn5ief825fHItrKPL8vzMvJ33KllXuxSltHnkTdCLyl1vmOY6dMo2/XmyIxu3VqVN0fuukwNukz0acfDyddjtdb9bwMHlXmzS5lXnyrtbZ+em5CPCLfWkS8Czy7ryEvJp5632vedLuMf5e/sSjeNJf8u3tBY5p/aocygN0fuOY37tGMO8PvGtPoq+Td1J+BF5CMvy9qm2RMmsXwtaIzrVuBDZd48ibzt8erS3ta4LqD7TeCb3ymdPtshjXFdBBxF/q1+chnfc8v4FzfqOafLuL7BAMv+ZNavES97T2P8O/VO4H3k7YJdyLe6ub5Rx//tUscrGtOvfRvxqNLGG8jbcbPi5shT3gAfq2hGjy/YfUNXKb97WQk63WG9dZfyk3p8Wd3/JUzeMz/WpZ57gFdM8rMd0aHuXo9eP+YLypdQt899DvDASbZ3kND1aPIpIt3acRW5p6qBNsrIp03e3FbHkQO29wPkjcZubbmNLoGKCYSuUv4A8ilc3cZ1RvlS7lknOXh0qmM5baGH3CPlRY3lutN7WsM+MslltF/oWpPcy163tiwj78HerUcdrZuk9qrjGuDRPep4FPkUmG7vP5V8r5kZEbrK8Df0WY4/Se7Rs1foWot8E+ZOdSzpUP4JwG96LFfNZet1w0yfRtmegYURrFvMotBV6nnsgPOn0/Tcjhwmev1Gngms32P8o/idXU6XjVHytXyLSpmltH1vMNrQ1asdjybvtOv2Ob/Kit8nXb+bBpyvC3os6+3zZ26PevqFrn0Z38E7yDp+Gl22H1iFoWsUy16p44WM7/jtVMffgff1acd7eky/m4G9+i1fM+nh6YWrj9R49C+c0oXkH5WjyHtibyUHpOvJG1z/kFJ6RUpp2QB1fQ3YjbyX/bpSzw3kw8tPSSmdNNEP02k0Az6W92nrMeRTr04m7125m3wfiR8Ch6eU9kn9720xkfZ2a8c15D1lx5G7KL+HfITqUuAdwLyU0p8GHlnuNehrrDgtep1a2HzvO8jT5PPkDfG7yF+0VwAfBrZLKX2rawUTW+5OIy8rp5LDxb3l+Rzg0JTS/uW1fnXuBxxJnl63ked7x/mfUro+pbQreaP0q+Qu5Mca4z6PvLdy95TSWwf5HN0+Xp82k1L6e0rpMPKe2VPJ69s95PXvEvIRmu1SSv/bo447UkrPIe9x/zZ5XbuX/AN2PvAm4PFlGetWx7XkwHA0+bqMu8r7f0JeD15K/pEceN6OwCDj6dqelNJx5KM73yHveb6XfLTiDHLAeDX0/p4s69Fe5FOFWkfxu363pHxfvB3I1/58kzw/7y6PP5OX63eT9+wfP8Dn66dX20e1btWe5xOpf1LtSCldTQ4m/0a+QfiN5L33d5CX+88Cz00prdTJQsqnae0AvJm8Xt1Mnn43kNe7f0opPS/16B1uRL+zveb5leRlfjF5Z8x3O5wKNsj8HkSvdlxDPvL7AfIOw/bvkwNZ8XTlpQOOs3ND8u/4tmV8PyV3UnQf+bfgt+Tf92eX+dNvXKntuTmes8m9Lr6Y/Fv9E/L8v4e8LCwm3xz4eGCPlNIBfbYfVtn36SiWvZTSN8mB+j/J34e3k+ftH4DPkbfvup1S2qrj3eTTYb9Nnk93l/d/grydc16rKLPgNMMoSVMaqYi4HHgicEZKaSrvvi5JkqaxiPgIOcAuTSnNmt7qpKZpeaQrIt4eERdHxG0RsSgivhER27WV+VzjosPW48y2MutExAkRsTgibo+Ir5eL+5plNo6IUyJiaUQsiYjPTJMufiVJkma10inNS8hHMi6e4uZI1UzL0AXsSe7tZ1fyofG1gO91uO/Cd8k3TduyPOa3DT+W3PHAAeRTQh5CPqe26cvkC06fVcruxXjvXZIkSRpSRDyqW3fxxTHka5Qhn8YuzUoz4vTCiNiMfF3NXiml88trnyNfANnx1LVy34ebgINSuRlkRDyGfD7xbimli0s3n1eSzxu9vJTZl3zO/1YppRsrf7RZy9MLJUlSRBxDvifWQvI1VjeS73X3eHIPdq37QV1EvvZp+m+YSkNYs3+RaWEj8gp5S9vre0fEInJvLT8A3plSapWZR/5857YKp5R+ExHXkVd7nDPPAAAgAElEQVTwi8kXFS9pBa7inDKuXelwLwVNSK89W5IkafWwNZ3v09XqIOEy4EUGLs1m0z50lUPSxwLnp5R+3Rj0XfKpgteS75HyQeDMiNi9rLRbAvemfCPDpkVlGOX5b82BKaVlEXFLo4yGNyt6m5EkSUP7GLm3zmeTw9fm5CNdN5O7A/8a8KWUUs/ehaWZbtqHLnK3kTuQb7p2v5TSqY1/r4yIK8j3zNib3L13FRGxKfneDH8kd22pzl7Z+iMidp7KhkiSpCn1Q3pvmz2p92Vf0rS2LvBI4OyU0s3dCk3r0BURxwPPA/ZMKd3Qq2xK6dqIWEy+N8MPyecMrx0RG7Yd7dqiDKM8t/dmuAb5bvPdrufaFzhlop9FkiRJ0qx1CD3ugTptQ1cJXPsDT08pXTdA+a2ATck3poN8U9S/k3slbHak8XDgwlLmQmCjiNipcV3Xs8jXIl3UZVR/BPjSl77E9ttvP8FPNbstWLCAY445ZqqbMS05bTpzunTntOnM6dKd06Yzp0t3TpvOnC7dOW1WdtVVV/Gyl70MSkboZlqGroj4BLn79/2AOyNiizJoaUrp7nIfrXeTr+m6kXx06z/Idxo/GyCldFtEfBb4aEQsId8p+zjggpTSxaXM1RFxNvDpiHg1sDa5q/qFPXouvBtg++23Z+edPWuuae7cuU6TLpw2nTldunPadOZ06c5p05nTpTunTWdOl+6cNj31vOxoWoYu4FXkDhh+1Pb64cAXgGXk7sgPJfds+Fdy2HpXSum+RvkFpezXyRdtngW8tq3Og4Hjyb0WLi9ljxjdR5EkSZK0OpuWoSul1POmzSmlu4HnDFDPPcDry6NbmVuBl020jZIkSZI0iJ7hRpIkSZI0OYYujcz8+fOnugnTltOmM6dLd06bzpwu3TltOnO6dOe06czp0p3TZnjhzb8nptxz6tJLL73UCwklSZKk1dhll13GvHnzAOallC7rVs4j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1pzqBqiepUuXMjY2NtXNqGrOnDnMnTt3qpshSZIkdWXomqWWLl3K0Ucfz+LF9011U6rabLO1OPLI1xm8JEmSNG0ZumapsbExFi++j/XWezFz5mw+1c2pYmzsJhYvPp2xsTFDlyRJkqYtQ9csN2fO5mywwYOnuhnV3HXXVLdAkiRJ6s2ONC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aJpGboi4u0RcXFE3BYRiyLiGxGxXYdy742Iv0bEWER8PyK2bRu+TkScEBGLI+L2iPh6RDyorczGEXFKRCyNiCUR8ZmIWL/2Z5QkSZK0epiWoQvYE/g4sCuwD7AW8L2IWK9VICL+HXgd8K/AU4A7gbMjYu1GPccC/wgcAOwFPAQ4rW1cXwa2B55Vyu4FnDj6jyRJkiRpdbTmVDegk5TS85r/R8RhwN+AecD55eUjgKNTSv9TyhwKLAJeCJwaERsCrwAOSin9uJQ5HLgqIp6SUro4IrYH9gXmpZQuL2VeD3wnIt6SUrqx8keVJEmSNMtN1yNd7TYCEnALQEQ8CtgSOLdVIKV0G3ARsHt5aRdyqGyW+Q1wXaPMbsCSVuAqzinj2rXGB5EkSZK0epn2oSsignya4PkppV+Xl7ckB6NFbcUXlWEAWwD3ljDWrcyW5CNo90spLSOHuy2RJEmSpEmalqcXtvkEsAOwx1Q3RJIkSZImalqHrog4HngesGdK6YbGoBuBIB/Nah7t2gK4vFFm7YjYsO1o1xZlWKtMe2+GawCbNMp0tGDBAubOnbvCa/Pnz2f+/PkDfDJJkiRJM8nChQtZuHDhCq8tXbp0oPdO29BVAtf+wNNTStc1h6WUro2IG8k9Dv6ylN+QfB3WCaXYpcDfS5lvlDKPAR4OXFjKXAhsFBE7Na7rehY50F3Uq33HHHMMO++886Q+oyRJkqSZodMBlssuu4x58+b1fe+0DF0R8QlgPrAfcGdEbFEGLU0p3V3+PhZ4Z0T8DvgjcDTwZ+AMyB1rRMRngY9GxBLgduA44IKU0sWlzNURcTbw6Yh4NbA2uav6hfZcKEmSJGkUpmXoAl5F7ijjR22vHw58ASCl9OGImEO+p9ZGwE+A56aU7m2UXwAsA74OrAOcBby2rc6DgePJvRYuL2WPGOFnkSRJkrQam5ahK6U0UK+KKaWjgKN6DL8HeH15dCtzK/CyibVQkiRJkgYz7buMlyRJkqSZz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XTNnRFxJ4R8a2I+EtELI+I/dqGf6683nyc2VZmnYg4ISIWR8TtEfH1iHhQW5mNI+KUiFgaEUsi4jMRsf6q+IySJEmSZr9pG7qA9YGfA68BUpcy3wW2ALYsj/ltw48F/hE4ANgLeAhwWluZLwPbA88qZfcCTpx88yVJkiQJ1pzqBnSTUjoLOAsgIqJLsXtSSjd1GhARGwKvAA5KKf24vHY4cFVEPCWldHFEbA/sC8xLKV1eyrwe+E5EvCWldONoP5UkSZKk1c10PtI1iL0jYlFEXB0Rn4iITRrD5pFD5bmtF1JKvwGuA3YvL+0GLGkFruIc8pG1Xes2XZIkSdLqYNoe6RrAd8mnCl4LbAN8EDgzInZPKSXy6Yb3ppRua3vfojKM8vy35sCU0rKIuKVRRpIkSZKGNmNDV0rp1Ma/V0bEFcDvgb2BH05JoyRJkiSpzYwNXe1SStdGxGJgW3LouhFYOyI2bDvatUUZRnlu781wDWCTRpmOFixYwNy5c1d4bf78+cyf396XhyRJkqSZbuHChSxcuHCF15YuXTrQe2dN6IqIrYBNgRvKS5cCfyf3SviNUuYxwMOBC0uZC4GNImKnxnVdzwICuKjX+I455hh23nnnkX4GSZIkSdNTpwMsl112GfPmzev73mkbusq9srYlByCArSNiR+CW8ng3+ZquG0u5/wB+C5wNkFK6LSI+C3w0IpYAtwPHAReklC4uZa6OiLOBT0fEq4G1gY8DC+25UJIkSdIoTNvQBexCPk0wlcd/lddPJt+764nAocBGwF/JYetdKaX7GnUsAJYBXwfWIXdB/9q28RwMHE/utXB5KXvE6D+OJEmSpNXRtA1d5d5avbq0f84AddwDvL48upW5FXjZhBsoSZIkSQOY6ffpkiRJkqRpzdAlSZIkSRUZuiRJkiSpIkOXJEmSJFVk6JIkSZKkigxdkiRJklSRoUuSJEmSKjJ0SZIkSVJFhi5JkiRJqmio0BURJ0XEfn3KPD8iThquWZIkSZI0Owx7pOsw4El9yuwIvHzI+iVJkiRpVqh5euG6wN8r1i9JkiRJ096ak3hv6vRiRATwMOC5wF8nUb8kSZIkzXgDH+mKiOURsSwilpWXjmr933yQj25dC+wMfKVCmyVJkiRpxpjIka7zGD+6tRdwHfDHDuWWAbcAPwA+PZnGSZIkSdJMN3DoSint3fo7IpYDn0spvbdGoyRJkiRpthjqmq6Ukvf3kiRJkqQBGJ4kSZIkqaKhey+MiB2A1wFPBjYC1uhQLKWUthl2HJIkSZI00w0VuiLi6cBZwDrk3goX0fmeXDF80yRJkiRp5hv2SNeHynv/BTg5pbSsT3lJkiRJWi0NG7p2BL6SUjpplI2RJEmSpNlm2I407gT+NsqGSJIkSdJsNGzoOhPYc5QNkSRJkqTZaNjQ9VZgo4g4LiLmjLJBkiRJkjSbDHtN11eAO4DXAodFxG+B2zqUSymlZw3bOEmSJEma6YYNXXs3/n4gsHOXcmnI+iVJkiRpVhgqdKWUhj0tUZIkSZJWK4YnSZIkSarI0CVJkiRJFQ11emFEvGvAoimldPQw45AkSZKk2WDYjjSO6jM8AVGeDV2SJEmSVlvDhq5ndHl9LrknwzcA3wc+MWT9kiRJkjQrDNt74Y97DP5WRJwCXAacPlSrJEmSJGmWqNKRRkrpGuAbwNtq1C9JkiRJM0XN3gv/BjymYv2SJEmSNO1VCV0RsQ7wHODWGvVLkiRJ0kwxbJfxh/ao76HAQcBjgeOGbJckSZIkzQrD9l74eXJ38O2iPCdgIV7TJUmSJGk1N2zoOrzL68uBJcClKaUbhqxbkiRJkmaNYbuMP3nUDZEkSZKk2ahm74WSJEmStNob9vRCACJiD+Aw4EnAhsBtwOXAF1JK50+6dZIkSZI0ww0duiLiGOANrNh5RgDzgFdGxMdSSm+afBMlSZIkaeYa6vTCiHg5cARwDXAI8BBygHswcDDwW+CIHl3LS5IkSdJqYdhrul4N/BnYNaW0MKV0Y8oWpZS+AuwG/AV4zagaKkmSJEkz0bCh63HAaSmlpZ0GltdPK+UkSZIkabVVs/fCTjdPliRJkqTVyrCh60rggIh4YKeBEbEBcEApJ0mSJEmrrWFD14nAVsCFEXFARGwGEBGbRcRLgJ+W4Z8cTTMlSZIkaWYaqsv4lNLnImIn4HXAqQARsZzxEBfAx1NKJ4+klZIkSZI0Qw19n66U0hsi4mt0vjnyySmln4ykhZIkSZI0gw0dugBKsDJcSZIkSVIXNXsvlCRJkqTV3sChKyLWj4hrIuInEbFWj3JrR8QFEXF1RKw3mmZKkiRJ0sw0kSNdhwNbA29LKd3XrVBK6V7g7cB25T2SJEmStNqaSOjaH/hVSumCfgVTSucBV5Dv1SVJkiRJq62JhK4dgfMnUP4C4AkTa44kSZIkzS4TCV0bAbdMoPwtwNyJNUeSJEmSZpeJhK7bgE0nUH4T4PaJNUeSJEmSZpeJhK7fAntNoPxewG8m1hxJkiRJml0mErrOBLaPiIP6FYyIlwI7AN8ZtmGSJEmSNBtMJHQdD9wKfCYiDutWKCJeDnwWuBn4xKRaJ0mSJEkz3JqDFkwp3VqOYH0L+GxEHAX8GPhzKfJQYG/gYcDdwEtTSreOtLWSJEmSNMMMHLoAUkrnRsRTgeOAPYF/7lDsPOCIlNIvRtA+SZIkSZrRJhS6AEqYenpEbAPsAWxZBt0IXJBS+v0I2ydJkiRJM9qEQ1dLCVcGLEmSJEnqYSIdaUiSJEmSJsjQJUmSJEkVGbokSZIkqaKhr+mSZrKlS5cyNjY21c2oZs6cOcydO3eqmyFJkiQMXVoNLV26lKOPPp7Fi++b6qZUs9lma3Hkka8zeEmSJE0Dhi6tdsbGxli8+D7WW+/FzJmz+VQ3Z+TGxm5i8eLTGRsbM3RJkiRNAyMJXRGxCbB+Sun6UdQnrQpz5mzOBhs8eKqbUcVdd011CyRJktQydEcaETE3Ij4WEYuAm4BrG8N2jYgzI2LeKBopSZIkSTPVUKGrHNm6CHg9cD1wFRCNIr8E9gAOmWwDJUmSJGkmG/ZI11HAdsBBKaVdgK81B6aU7gJ+DDxzUq2TJEmSpBlu2NC1H/A/KaVTe5T5I7DVkPVLkiRJ0qwwbOh6MPDrPmXuAdYfsn5JkiRJmhWGDV03Aw/rU+axwA1D1i9JkiRJs8KwXcafB+wfEVullP7cPjAidgCeA3xuMo2TtGotXbqUsbGxqW5GVXPmzPH+ZZIkaZUaNnS9H9gfuCAi3gFsBhAR2wNPLcPvAT4yikZKqm/p0qUcffTxLF5831Q3parNNluLI498ncFLkiStMkOFrpTSFRFxIPBF4Avl5QB+VZ5vB16aUrpmJK2UVN3Y2BiLF9/Heuu9mDlzNp/q5lQxNnYTixefztjYmKFLkiStMsMe6SKl9K2IeBTwcmBXYBPgNvL9uz6XUlo8miZKWpXmzNmcDTZ48FQ3o5q77prqFkiSpNXN0KELIKV0C3DMiNoiSZIkSbPOsL0XriAi1oyIjSNiUiFOkiRJkmaboUNXRKwREQsi4hfA3cBi4O6I+EVEvNEAJkmSJElDnl4YEQ8EzgZ2A5YD1wGLgC2AHYD/Al4SEfumlO4cUVslSZIkacYZ9kjXe4HdgYXANimlrVNKu6eUtga2Ab5C7jr+vaNppiRJkiTNTMOGrpcCl6SUXpZSuq45IKV0XUrpEOBS4MDJNlCSJEmSZrJhQ9emwDl9ypxD7kZekiRJklZbw4aua4AH9SmzOfC7IeuXJEmSpFlh2ND1MeDAiHhcp4ER8QTgIODYYRsmSZIkSbPBsN26XwP8ALgkIk4Gzme898I9gUPJvRv+LiL2ar4xpXTe8M2VJEmSpJll2ND1IyABAfwr8H8aw6I8v6A82q0x5DglSZIkacYZNnS9lxy6JEmSJEk9DBW6UkpHjbgdkiRJkjQrDduRhiRJkiRpAIYuSZIkSapooNMLI+IP5Gu49kkpXVv+H0RKKW0zdOskSZIkaYYb9JquB7Bixxnt/3cT/YtIkiRJ0uw1UOhKKT2y1/+SJEmSpM68pkuSJEmSKhoqdEXEGhGxYUR0fH9juDdCliRJkrRaG/ZI17uBvwGbdhm+CbAI+H9D1i9JkiRJs8Kwoev5wLkppZs6DSyvnwPsP2zDJEmSJGk2GDZ0bQ1c3afMb4BHDVm/JEmSJM0Kw4autYDlfcokYN0h65ckSZKkWWHY0PU74Jl9yjwTuHbI+iVJkiRpVhg2dJ0OPCki3tveQ2HpufBo4EnA1ybbQEmSJEmayQa6OXIH/wUcRO6d8KCI+CHwF+ChwDOAbYCrgP8cRSMlSZIkaaYaKnSllO6IiL2ATwIvArZtDF4OfB14TUrpjsk3UZIkSZJmrmGPdLW6hX9JRGwB7ALMBW4FLkkp/W1E7ZMkSZKkGW3o0NWSUloEfGcEbZEkSZKkWWdSoSsi1gb2AR4LrJ9SOrq8vi6wIbA4pdSva3lJkiRJmrWG7b2QiNgPuA74NrnDjKMag58I3EDubEOSJEmSVltDha6I2IPcWcY9wBHAl5vDU0oXk+/ldcBkGyhJkiRJM9mwpxceSe40Y15KaXFEbNqhzCXArkO3TJIkSZJmgWFPL9wVOCOltLhHmeuBLYesX5IkSZJmhWFD1zrAbX3KbES+Z5ckSZIkrbaGDV1/AJ7cp8zuwNVD1i9JkiRJs8Kwoes0YI+IOLzTwIh4C/B44KvDNkySJEmSZoNhO9L4CLlnws9ExMHk0w2JiA+Tj3A9Ffg5cPwoGilJkiRJM9VQoSuldEdE7EkOVS8F1iiD3gIk4FTgNSmle0bSSkmSJEmaoYY90kVKaQlwSES8gXx91ybkzjV+llJaNKL2SZIkSdKMNnToakkp3QycNYK2SJIkSdKsM2xHGn1FxP9n777DJauqvI9/F5mGplEBgVEEwcwYCAJiBnMGEzqDgGPGgHFeRxTFMOqYMScMiAEVUVEUlGAAFFBEBUUFJYjdgFfgklnvH/sUt7r65r67Tt2q7+d57lPdVec06xYVzu/sfdbeJiIOr/XvS5IkSdJisOChKyK2iohPUtrF/+dC//uSJEmStJjMKXRFxAMj4scR8a+IuCIivhURd2seWxIR7wX+ADwXWA68bOFLliRJkqTFY9bXdEXEjsDxwDpddz8B2KnpZHgMcE/gEuCdwCfsXihJkiRp1M1lpOu1lMD1/4DNmp//AbYATgHuDrwV2C4zP2TgkiRJkqS5dS/cHfhRZr6z6753RMSewEOB12TmexeyOEmSJEla7OYSujYDjpjk/jMooetzC1GQJA2isbExxsfH2y6jmiVLlrBs2bK2y5AkaSjNJXStBVwzyf3XwK3rdUnS0BkbG+PQQw9jxYob2y6lmk02WZuDDz7Q4CVJUgWrvTiyJA278fFxVqy4kfXX34slSzZtu5wFNz6+nBUrvsH4+LihS5KkCuYauv4jInbtuW87gIg4dpLtMzMfN6/KJGnALFmyKUuXbtF2GVVce23bFUiSNLzmGrq2a34m8+hJ7ss5/vuSJEmSNFTmErq2qVaFJEmSJA2pWYeuzLywZiGSJEmSNIzmsjiyJEmSJGmODF2SJEmSVJGhS5IkSZIqMnRJkiRJUkWGLkmSJEmqaGBDV0Q8KCKOiYiLI+KWiHjiJNu8JSIuiYjxiPhhRGzX8/i6EfHhiFgREVdFxFERsVnPNreJiCMiYiwiroyIT0XEBrV/P0mSJEmjYWBDF7AB8CvgxUyyyHJEvA44EHg+cH/gGuC4iFina7P3A48D9gYeDGwJfL3nn/oScA9gj2bbBwMfX8hfRJIkSdLomsviyH2Vmd8Hvg8QETHJJi8HDs3M7zTb7AtcBjwZ+GpEbAQcADwzM09qttkf+H1E3D8zT4+IewCPAnbMzLOabV4KfDciXkCJ3WsAACAASURBVJ2Zf6/7W0qSJEkadoM80jWliNgG2Bw4oXNfZv4LOA3YrblrJ0qo7N7mPOCvXdvsClzZCVyN4ykja7vUql+SJEnS6FiUoYsSuJIystXtsuYxgNsDNzRhbKptNgf+0f1gZt4MXNG1jSRJkiTN22INXZIkSZK0KAzsNV0z+DsQlNGs7tGu2wNndW2zTkRs1DPadfvmsc42vd0M1wRu27XNpA466CCWLVu20n377LMP++yzz9x+E0mSJEkD78gjj+TII49c6b6xsbFZ7bsoQ1dm/iUi/k7pOHg2QNM4Yxfgw81mZwA3Ndt8s9nmbsBWwM+bbX4ObBwR9+u6rmsPSqA7bboa3ve+97HDDjss2O8kSZIkaXBNNsBy5plnsuOOO86478CGrmatrO0oAQjgzhFxH+CKzPwbpR38GyLifOAC4FDgIuBbUBprRMSngfdGxJXAVcAHgZ9m5unNNudGxHHAJyPiRcA6wIeAI+1cKEmSJGkhDGzoonQf/DGlYUYC72nu/xxwQGa+KyKWUNbU2hg4BXhMZt7Q9W8cBNwMHAWsS2lB/5Ke/86zgMMoXQtvabZ9eY1fSJIkSdLoGdjQ1aytNW2jj8w8BDhkmsevB17a/Ey1zT+B/5hXkZIkSZI0A7sXSp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a7VdgCRp8RobG2N8fLztMqpZsmQJy5Yta7sMSdIiZ+iSJM3L2NgYhx56GCtW3Nh2KdVsssnaHHzwgQYvSdJqMXRJkuZlfHycFStuZP3192LJkk3bLmfBjY8vZ8WKbzA+Pm7okiStFkOXJGm1LFmyKUuXbtF2GVVce23bFUiShoGNNCRJkiSpIke6JEmqwCYjkqQOQ5ckSQvMJiOSpG6GLkmSFphNRiRJ3QxdkiRVYpMRSRLYSEOSJEmSqjJ0SZIkSVJFhi5JkiRJqsjQJUmSJEkVGbokSZIkqSJDlyRJkiRVZOiSJEmSpIoMXZIkSZJUkaFLkiRJkipaq+0CJEnS6BgbG2N8fLztMqpZsmQJy5Yta7sMSQPG0CVJkvpibGyMQw89jBUrbmy7lGo22WRtDj74QIOXpJUYuiRJUl+Mj4+zYsWNrL/+XixZsmnb5Sy48fHlrFjxDcbHxw1dklZi6JIkSX21ZMmmLF26RdtlVHHttW1XIGkQ2UhDkiRJkioydEmSJElSRYYuSZIkSarI0CVJkiRJFRm6JEmSJKkiQ5ckSZIkVWTLeEmSpJaNjY0xPj7edhlVLVmyxPXLNLIMXZIkSS0aGxvj0EMPY8WKG9supapNNlmbgw8+0OClkWTokiRJatH4+DgrVtzI+uvvxZIlm7ZdThXj48tZseIbjI+PG7o0kgxdkiRJA2DJkk1ZunSLtsuo5tpr57ffsE+9dNrlaDB0SZIkaSCNwtRLp12OBkOXJEmSBtKwT7102uXoMHRJkiRpoA3z1EunXU5tmKZeGrokSZKkRWQUpl3CcE29NHRJkiRJi8iwT7uE4Zt6aeiSJEmSFqFhnnYJ8596OYjWaLsASZIkSRpm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s2dEXEmyLilp6f3/Vs85aIuCQixiPihxGxXc/j60bEhyNiRURcFRFHRcRm/f1NJEmSJA2zRRu6GucAtwc2b34e2HkgIl4HHAg8H7g/cA1wXESs07X/+4HHAXsDDwa2BL7el8olSZIkjYS12i5gNd2UmcuneOzlwKGZ+R2AiNgXuAx4MvDViNgIOAB4Zmae1GyzP/D7iLh/Zp5ev3xJkiRJw26xj3TdJSIujog/RcQXI+KOABGxDWXk64TOhpn5L+A0YLfmrp0oobN7m/OAv3ZtI0mSJEmrZTGHrlOB/YBHAS8EtgFOjogNKIErKSNb3S5rHoMyLfGGJoxNtY0kSZIkrZZFO70wM4/r+us5EXE6cCHwdODcdqqSJEmSpJUt2tDVKzPHIuIPwHbAiUBQRrO6R7tuD5zV/PnvwDoRsVHPaNftm8emddBBB7Fs2bKV7ttnn33YZ5995v07SJIkSRpMRx55JEceeeRK942Njc1q36EJXRGxISVwfS4z/xIRfwf2AM5uHt8I2AX4cLPLGcBNzTbfbLa5G7AV8POZ/nvve9/72GGHHRb615AkSZI0gCYbYDnzzDPZcccdZ9x30YauiHg38G3KlMJ/A94M3Ah8udnk/cAbIuJ84ALgUOAi4FtQGmtExKeB90bElcBVwAeBn9q5UJIkSdJCWbShC7gD8CXgdsBy4CfArpl5OUBmvisilgAfBzYGTgEek5k3dP0bBwE3A0cB6wLfB17St99AkiRJ0tBbtKErM2e8eCozDwEOmebx64GXNj+SJEmStOAWc8t4SZIkSRp4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ARHxkoj4S0RcGxGnRsTObde0GP3mN0e2XcLA8rmZnM/L1HxuJufzMjWfm8n5vEzN52ZyPi9T87mZv5EPXRHxDOA9wJuA+wG/Bo6LiE1aLWwROucc34hT8bmZnM/L1HxuJufzMjWfm8n5vEzN52ZyPi9T87mZv5EPXcBBwMcz8/OZeS7wQmAcOKDdsiRJkiQNg5EOXRGxNrAjcELnvsxM4Hhgt7bqkiRJkjQ8Rjp0AZsAawKX9dx/GbB5/8uRJEmSNGzWaruARWg9gN///vdt1zGt5cuXc/nll3L11Sez3nob9+W/ec01/+D884/ry38L4Lrr/sn111/K2WefzaWXXjrr/Yb9ufF5mZrPzeR8XiY33+cFfG6m4vMyuTaeF/C5mYrPy9QWw3PTb12ZYL3ptosym240NdMLx4G9M/OYrvsPB5Zl5lMm2edZwBF9K1KSJEnSoHt2Zn5pqgdHeqQrM2+MiDOAPYBjACIimr9/cIrdjgOeDVwAXNeHMiVJkiQNpvWArSkZYUojPdIFEBFPBw6ndC08ndLN8KnA3TNzeYulSZIkSRoCIz3SBZCZX23W5HoLcHvgV8CjDFySJEmSFsLIj3RJkiRJUk2j3jJekiRJkqoa+emFkuqIiDc2fzwtM/vXF14aQhHxo+aPX8jMz7ZajBaFiHhw88dLM/OPrRYjyemFkuqIiFuABJ7SvSSDtLoiYl1gY2B5Zt7Sdj39EBE3Uman7JmZP267Hg2+rs/g52bm4S2XI408pxdKquXy5vavrVYxoCJiq+bntm3XMigiYsOIeGzzs+Ekj28SEV8H/gVcAlwZEe9pQtiw+0dz+89Wq9BicnVz+5tWq5AEGLo0RxHxxuZnkznsc5vOfjVra1tE7Nv87NJ2LQPi/OZ281arGFwXAH8BntlyHYNkb+A7wMcoC9ffKiLWAL4HPBlYGwhgKfAKYMrFKIfIr5vbu7ZaxQCKiFsi4qaIeG3btQyYzgmvJa1WMcAiYu3V2PdeC1mLhp+hS3N1CPAmYLM57HPbrv2G2eHAZ4E7tVzHoPgK5cD46W0XMqCubW5/0WoVg+VRze03J5k2+Axgx+bPZwLva24DeHJEPLo/JbbmU5Tf9YVtFzKAbqA8N6e0XciA+W5zu2erVQy2IyMi5rpTRNwb+NGMGy5SEfGw1dj3IwtZyzAxdEkLZ6y59YLl4iOUs/P7RsR+LdcyiC5ubtdstYrBsj3lGpSfTfLYvs3tGcCumfkqYDfKovYAz6lfXnsy8xvAF4GHRMRnImKDtmsaIJc0tze1WsXgeR9wBfCKiNi+7WIG1F7AJ+ayQ0TchxK4Zj3jZxE6OiJ2nHmzlUXEJ4AXVKhnKNi9UP3QGb6/sdUq6vsLcB/gNm0XMiA2B/4L+DTw6Yh4FmUa2NnAlcDN0+2cmcN+LdgPgBcBDwRObbmWQdEZQf9L953NFKAHUwLZhzPzJoDMvDEiPgbcv/kZWhGxL3ACcG9KwHxSRHyb2b+fPl+9yPacDPwnZSTUkeNGZv49Ih4PfB34aUS8E/hSZl7QbmUD54CI+GdmvmamDZsgchxlBs+/qlfWnqXAsRHx4Mw8bzY7RMSngAMon9OahN0LNSdd3ZD+PTN/N8t9nkk52L44M+9Ys742RcTBwJuBD2TmQW3X07au1wqUqT9z+bDJzBzqk0IRcRfgLMrF7jtm5sUz7DL0IuIGysjfjpn5q677HwD8hPIa2jIzL5vksWszc2hHf3reTzC399RQv5+aA+GfU65h2iEzh/lgeNYi4s/NHzekjMp0Xi9XUxqyTBfUMzO3rVjeQIiI1wNvpTw3B2fm26fZdmdK4NqYMrPl0Zl5Wl8K7bOI+AOwHXARsHtm/m2G7Q+nnPgI4MjMfHb1Ihehof0Q1sJozq5O5kkRsdMMu68LbMvEmY9hPwP5Acrv+qKI+E5mntB2QQMgpvjzyMvMPzajf18ETo2I1wFHZeYNLZfWpnHKGdbea0Y76w2d3x24GtcyOnrfQ76ngMw8IyJeChwGnBQRL8nMyaaojpqte/7eeb0sbX6mMxJn5DPz7U0H2VcCh0bEFZn5sd7tImJXSiOfZZSR5Udn5jAf0zyCcjLrDsAPmxGvf/Ru1FwP93mgE7K+COzXryIXG0OXZnI4q374BuXM0GwFcAsllAytzPxXRDwCOAr4fkR8lq7pdDl6w8r7t13AIOta7HY5sA3wBco0zD8y83SxzMw9KpfYhj8B9wUeSpl+2fEUyufQyZPss2lzu8oBwZDZpu0CBlVEfKb543mUKd6nRMTfmN3Uy8zM51YusS2fa7uAxSAzX90Er/2AwyLiysz8SufxZjT9WGAjyjVyj8zMM1sptk8y88KIeCTlM/culGOah3aPIjcdZb/IRAfezwEHjOCxzqw5vVDTaqa0rI4bKCNc78jMYxegpIEVEd1f7E6n07QmmX45G9lsm5k5dA04IuJ/gddSrpXYh9KNbn/KCZtJF9qOiFcD7wJ+npm797diDYIppl7CzJ/BQ/te0tw0AeIoypIUNwJPyszvR8SDKMtYLKWsPfmI7qnPw66ZUnkCsAHwU0rgvC4i1qScVH5as+lngOcZuKZn6NK0IqK7/XkAf6Z8kT2K6bv0JXAdcHlmTnuB97BYzYDqF/+IiYgTWY0pPJk575a+gyoitgB+z6pTnwL4HeVa0uzZ58eU6YcfzcwD+1KoBkpEXMDqvZccRRQRsQ5lROvhlKnOb6Isd7MBZUbCIzLz7NYKbElEPJyy/MA6wPeBp1JGuJ7SbPLJzLRj4SwYujQn82mkMSoiYrXWIcvMNy9ULdJi1ZxZ/jKwRdfdfwYen5nn9my7LWVKWQB7Z+bRfStU0tBplmL4EbAzEzMLlgN7ZOY5bdbWpoh4MvA1ylJTyynTugP4WGa+uM3aFhNDlyRpoDRnnHenLDtwKfCTTpv4nu0eCHSubXt3Zo73r8r2NJ0v96WsU7Y5sD7wqMw8v2ub7YGtgGsy86RWCtVAiYj1KW31NweWAEfb6XFVzfVdJwP3BP5OCVy/b7eq9jXrbX6aiem7H87Ml7ZX0eJj6JJURdfF7fMxzBe3S/PSXHfyLuDllDPO3dcurTT7ICIeS7kW5SZgG5ckGF0RcUfg7ZTrb9bueqj3NfNcysK2Y5Rrd4bmAHEe30dbUjr4/RQ4f4ptFv33VERsNcddDqJ8/hwFvHqqjUZgnc15MXRJqmKSi9tnvSte4yatIiI+SVmWIoCLKWtTPZUppnxHxJ8obcNfmZlD3T22VxNQb0sZ0bl4VK4t7hURu1Cux7kNKzfsmSyob0ZZ62xt4LGZeVw/a61pNb6PpvwnGYLvqZ4GYAvFxmBT8EnRpFZzlGIqi/6s0Fw015t0pv8sAT6SmSvaraqv/srMX3IbALdjotvjCsoFzCMpIramLGK6PjN0NMzMydqna0hFxB7Acynvk7cDb8rMm2do4PM1SjfIhzPkS3YANB3V9mt+dqaEhwTuTWnE0tnu8ZTmK2OZ+ba+F9onEbEx8C1K+LwUOJTSEfQ3k22fmf+IiO8BTwQeR1kIeFjM5vtoFLnWXx8ZujSV/ahwVohy0DDUImIH4P2Ua1K6HUUJFZ3tXkLpjjQG3DMzb+xbkX2QmVvPZruIuA2lPfhbgH8CT8zM8yqWNlAi4m7A6ykHOhvNcrdkCD+/I+KN89it0yl1jNJR9YwhvU7l+c3tsZn5hlnuc3pze68K9QyUZpTmaGAXZj6QvAA4BsiI+O4QtwB/GWWh8RXAbp0pX2U92ykdDzwJuH/16vpott9HI8j1NPto6L60tWA8KzQPzRnUr1Faq/ZO5ej1eeB/KSM9jwe+Wb3AAZSZVwIfiYgTgFOB70XEjs39Q63pCHUEsB6ecYTSnnl1P3dujIhvAf/T3VhiCOxGeW4+PYd9LmpuN1/4cgZHM8L1bcro1i2Uz+CTgcMm2z4zz4mI0yjB4inAsIauJ1BeM++dwzU2v21ut61TkgZJZrqAdh8ZujQpzwrNXbPG0JHAupQvrlcDPwGummz7zLwqIo6hrOb+GEY0dHVk5nkR8UHgYOBVwGzP5i9KzcXtX6RMJbwYeDdlauUnKAdKe1KmBe0E/Cflwu6fUILJMF+f0t0cYqYgOtk261Cuc3pcRDwpM09Y4Prasllze8Ec9umMng/7d/1zKIHrRspI+XEAETFp6GocQxkVe2D98lqzXXM7l6nInZNdsx11lzRLa7RdgDREDqJco3Qh8KDMPC4zr5lhnxMpB407Vq5tsTi+ud2r1Sr642WUa/2uAnbJzA9SGiMAkJk/zsyvZ+b/A+5CWbtqd+C5w9oCPDPXoDR+OI3yvvgmZSTijpTRwPWaPz+FMpUsmm23pTQKeBDwUcpoxxLgqIi4XV9/iXo6nyWbzmGfOzS3VyxwLYNmH0oA//gcmj+c1dzerU5JA2G95nYuU9c3aG6vXeBapJFn6JIWzqMpX/zvycx/znKfzmKv29QpadG5urmdaxvbxWhPyuvlI5l5yXQbZua1wH9QDhSfGRF796G+vouIpcAPKCchnpaZe2fmtzLz4sy8ofm5uLlvL0oL7J2afcjMn2bmSyjTdW+mnK1/STu/zYL7c3N7zzns85jm9rfTbrX43bu5PWYO+/yjuR2WUD6Zzu84l++X+za3034mSZq7YZ9yIPXTnZrb06fdamWdC/43XOBaFqv7NbdD1VRkCls3tz/ruu/W65kiYq3uBYEz85Zm+uXhlLbhX+9Djf32CuCuwIcyc8bfLzO/HhEfowSrVwFvbO4/LiKOoCwg/BhKk5bFrhNGXxIRH8rM6boWEhH3ZKIh0rH1y2vVxs3t5XPYp9Pqe5in6p5GGe18DPDVmTaO0mHjeZTXzCl1S+svW6NPbp7Ni2aUmcPwmbvgFvWLRRownffTXEaQlzW3V0+71QiIiG2YaKQwrBe2d+tM4/lb133d7fKXsepBZGfE4j61imrZ0yj//+dyfePXKaFrL5rQ1fgWJXRtN9lOi9AHKVNStwU+FhEv7g7l3SLiEcBnKdPLLgc+2bcq23EF5Zq3OzIxbXAmd2lul1epaDAcQbm+8dkR8YFZdGl8D+WzJYFha7Bgo6LJHUKdpmmGrkkYujQvEbEO8GzgyZQP6c7aQtNZ9GeFZvB3yujFnSld+Gaj05Z36FZvj4h9Z7HZGpRrcXaitCleQvkC+FjF0gbFGKVRxnpd93WHrG1ZNXR1QvomFetqU2ca1Fxavne2vVPP/Rc2t0PRECAzL4uIF1K6nj4XeFREfLdrk5c3IxW7A3enHGTeAuyXmcN+Uue3lNC1M7OfYvgMymfNL2oV1bbM/FZE/Bh4GHBCRLyBlUfI14qILSmvmZcBD6A8J9/IzJ+t8g8ubm9uu4ABZiDtk2E+AFYlEXFXykXsd8M3a7dTKAeNTwO+NNPGTXB9AeVL7sSqlbXjcOZ2Bq3zWvpgZn5l4csZOOdR2oDfGtKbjpYXUq5peySrTlV9RHM722sGF5vOtNLtgTNnuc/2Pft2dEach+a5yswjIuJG4OOUUZ3O5wfAfzW3nffR1cBzMvO7DL+jKQtAHxgR751puYmIeCoT7dSHcZput72BEyhTtw9rfjqvmd5RwaB8Fu3Xr+L6JTMNXZNomhepT3yyNScRsQHwPcqZ1KR82XWmriRlxfsPU+aSd+77GeUs07APNx/e3D6xmd4zpSZwfZ4ympEM7/SfmOXPGOUM9aMz86B2Su27TqfCXXvu/w7lOXlNRDysc2dEPB14OeX18tO+VNh/Z1N+91dHxLozbRwR6wGvoTwnv+l5uLPO0FBNH8vMr1KmTL4JOINyTVL3e+m3wDuA7TJzVJah+CRltsBGwA+a69lWERGbRcTbKCfFEjiHWVzrtJg1TZ12o7wm/sXUn8HXAu8CHjqLrruS5iEyXf9WsxcRr6KsJ3Qz8KjM/FFE3ItywJOZuWbXtvcDvkAJaK/IzOnWTBkKEXEkZdrKDcAHKGdRT6V8wT+BctZ9d+D5lBEOgI9m5oH9r7auiOid7jWZW4Cr5tDtcWg0geoESpewO2Xmzc39WwG/Y2K67hWUKYhLKAdHN1OWJJjtFNZFo5mSejgTJ2uel5nnTrHtGlirbwAAIABJREFUPSgH250pUftn5ue7Hv8kpeHIlzPz2ZVLb01ErEGZpromcEVmjkITmlVExH0oMwaWUV4P5zFxcvDXlGZFd2YiZFwO7DZkC2hPqzlp+hDKdO7NKK+ZyykjXsdn5liL5UlDz9ClOYmIEylr4dx6IDNV6Goe25TyhbcJ5QvujP5W3F/N2fmvA49l+ql1nSlA3wCe0Tng1uhorr95I2Wa9ycz869djz2GchH8xj27XQ+8KDMP71ed/RYRRwNPZOUpUGcwMWK1KaWLX6fTZQDfzswndf0byyjXdG1EmWL3hT6UrpZFxHaUBhC7dd3deR11T4U/HXhWZv4ZSeoTQ5fmJCL+QVnX5BmZeVRz362hC1i7t5VxRLyaMm3hc5m5f59LbkVEPA94LRNTnHpdBLw9M0ehYYTmoVnU96nAvSjB7I/AVzPz4lYLqywi1qJ06nsB5UB5qi+pzmOfBF7aPcLTPHeda71+6XSp0RIRD6QE98lGdI7JzB+2WF7fRMSDmz/+olnrbzb7rEfT4CkzT65VW791PRcr/V7d98/HMD1Hqs/QpTmJiBsoX2C7ZuYvmvu2A/5AOQDaODOv6tlnN8o1KBdk5p0ZIc21BZN98Z+ZvvmkKUXEfSnTcPdk1bbvf6JMzfxEZs624YY0UiLiFsoU7ntn5u9muc+2lBM8twxTt+HmuUh6uih33T8fi74jc0T8qPljZuYek9w/Hyv9W5qwqF8sasU4sJSVP6S6r8fZiom1hHptXquoQdV80c3qy26YRcRtgf0pB9DbU65BgXK90jnA8cBnM/OKdirUoGnWFHox3DpttzPV8p+ZeX1rhVUWETWmvGVmTjXqruE23w7Dw9iZeKrfaRh/19l6aHPbGzwf2tw3l+ems70nlKdg6NJc/QW4N7Bl547MXBERV1DWW9qdVUPXjs3tDX2psCVd61IdnZmzWmcoIjakLOpKdxOAYRIRLwD+j9IIAlb+EP83ymvpkcAhEfGqzPxEn0vUgGtC1mVt19EnW89yu8muVZrq/qE+CHJEZ0F1uloP23XGD5vj/aPiZCb/fJjqfq0GP2g0V7+khK6dWHkRyhMo61O9JiKO6oxYRMSdgf+mvHl/1eda++1wyu/5S2Y/unX7Zr9bKC3kh0pE/DfwNiYOAMco0yv/3vx9c0pDhGXABsBHI2LjzHxXv2vtt3leS5DAdZTn8YLMHOoTGSPqczM8fl/KgvRBmWVwFhOB9PbN47dhomvfr+uUOXAc0VkYna6zQ9XJMDNPmsv9oyIzHzqX+7V6DF2aqx8Cz6VcpPzGrvs/SAlddwb+EBE/phxEP5DSqjcBRzCmNnRf/BGxPWXdtgAupayn9LXeltZN44SnUZYi2BJ4a0R8NzOnmqY6LE5k9c4k3hQRv6KE9k+NaqvwYTNds6GIOAB4FqURz6uAb2bmTT3brEkZPX83cE/gw5n56XoVL3pDcza/WW5iMltExNUz7L4upfHToZTnZNg/f6W+s5GG5iQilgDHUppC7JeZf+p67BAmgljvFJfPZOZ/9avONnRdkPvvc5jiclfgXODGzJxxMdjFJCI+RmmEsBzYubsl+hTb3xH4BaUl+Ccy80X1q2xP83pZCJ0DpMfP9BwPunlez9Q9+vdHyrp4Xxm26wMjYifK2mWd99MlM2y/BaXV/u2A3TPzl/WrbMc8P3t3oSxQflVmLqtZX79ERO+UwM7373wO9J6XmZ9ZzZIkdXGkS3OSmeNMXHjZ+9ghEXEK8F+s3Ob685n59b4VubjcrbkdqgPExsMpX/bvmE0YyMy/RcQ7gfcAo9D56GHA2pQzy7tQFkn+GmV6aveaVDtRRgK3BE4D3kRZOHl7ykLc2zc/x0bEfXtHPhaZrXv+Pt2F3JM9tgvwH8B7IuLQzHzHwpbXqoMoJ7vePlPgAsjMSyPi7ZRZCK+kjJANu1mFi2aR4Jc2f/3TdNsuMgvRKOI64IOjFriaGRePo6xDemdKw7A1p93JLn2aI0e6pHma5JqcEylf+gdQGo5MpzOV49XANsAPMvMxC11jmyLiGmA9yqLYp89yn/tTRirGM3PDmvUNgog4hvJFfxjwusy8bort1qU0I3kJ8P3MfGzXY4cC/0N57b0wMz9ZvfBKIuKzzR/vzcTix5dTrgftDqL3pYzgdK4VPYeyEPL2TKyNl5SpdS+rX3l9EfFXSuOZXWY7atWMjp0OXJSZU009W3QmGRHdmvL/+xJgpmm261KW8Og0jHhrZr5pQQtsSUQ8p+euz1Kel4OB6db364wWXwqclZkzTUUcKhHxEMo07e73yHRB9dYufZk5UzAbChGxlHKsMpsw6vplUzB0qYquFs/LexdLHhaTrO8xn6kcnfaqe2fm0QtV2yCIiH9Rrut7UGb+bJb7dNZ0uzozN6pZX9siYn/g08B3M/MJs9znO8BjgBd1d3lsrqF8CHDcYg/vTRfQT1CuWzqI8vz0Lri+BvB44H2UIPLizpn5iNi52f8+lPfW7pl5av9+gzoi4lpgHeDBmfnTWe6zO3AKcH1mrl+zvn5awKm5pwKPGNbFs+cz7XLUNOsB/pzy3gpK+PwjpUnNjK+zzBza7ocREcDzgBdRToTN1qJfv6wWnxTNSdPivDPCc3LvGbGI2AT4OOWAaC3g6oj4FPD6IV1bZ7KzYXOZynERZbrQUAWuxl+Be1CmCs4qdDExrXBRX5s0Swcw9wYzHwceCzynZ7/DKaHrPgtVXBsi4n7AJyndLXfNzBWTbdeEsGMi4ueU65Y+GhFnZ+YvM/MXEbEncDalO+bzKQfXi91ySsB8DOXExGx0RkQnfR4Xsd4Oj8+hvJeOYeV1I3t1j+j8DPjRkC9S3wkEM828GGWHUEY/r6dMw/3sVDMORklErA0cDTy6c1eL5QwNQ5fmam/KlIWL6Ln+ojn7/D1gBybeoEuBVzTb7t2vIvuk+wxXAD+ifKk/l+m/5G794s/Mv9Urr3U/pHRPe3VEHJ2Zv5lu46bb4Wsoz88P+lBf2+7R3F40h30629695/7fN7e3ZXF7JeV76R1TBa5umbk8It4BfJiu65Yy8/KI+CjwFkoH1WHwI2Bf4JUR8b2ZRrsi4gGUkcKkLOkxNHo7PHZNq/sfR3RW0mn/fhZw7Wx2GIW1I3s8kPIeeVtmfrTtYgbIqygneAAupJzo+DWzHAHU5AxdmqtHNbffnGTa4DMoCyEncCZwEuXs+w7AkyPi0Zn5/b5VWlnv+h5lJB6A0/3iB+D9wAspSwb8pLn26LOZeXn3RhFxO2B/ynVJSymB9P19rrUN6zW3d6AcFM3GHZrb3k6XnetYxle3qJZ1RtHn0mnvF81tb7j6SXO7+WpVNDj+l/IZuy5wQtMd9HDg153RmmY60H0oIz8vokyZur7Zd5i9ubn9R6tVDJ7Dce3ImXQ+h4fm2GSB/Gdz+3Ngz8ycVWjX9AxdmqvtKR/ik00X27e5PQN4QGbe1AxRnwLsTDkQGOYPtm2a27mMXAytzLwwIl5AGRndEHgn8L8R8RfKwVFSvuC3oYwUdq5ve8Fib30+S3+ivJ/+C/j2LPd5Xte+3bZsbpezuG3W3M5l+YTOtpv23H9lczsU33OZeW4zovNFSph6afNzQ0RcQXnv3K55DMr76SZg/8w8t4WS+yYz3zzzVpqjUZlOdgFl1sHaLdcxaLZhovuwgWuBrDHzJtJKOgdFK02fa8LVg5noGHYTQLNg68coH+D372OdbXgOJXjeZrY7RMRtIuKNEfHGmbdefJrpKU+kXEMRlM+cbYFdgd2aP6/RPHYJ8ITM/EI71fbdUZTf+/ER8X/Ne2hSEbF2RLyHcq1kUlrLd9u9uT2/SqX905lS+Ig57NMZfe+djthZe2mxB9FbZeZXKf+vz2DiRMW6wBaU4L1u1/1nAg/MzC+3U60WqU5nusW89MRcdK6n7u1GPOo6J608ibyA7F6oOYmIGygfyjtm5q+67n8AZTpPAltm5mWTPHZtZm7Q55L7Zp4LdG5L6ZQ01K1nmzVQngLsSRnd6Vx7dAWl3ffxwNFNSB8JEbE+ZY78dpTXzUWUMHUGK7dH35GyTtcdKAfT5wP36Zx9jIg1KSNfdwRemZkf6OOvsaAi4vOUdbauAR42U2v0plPhjynrlh2Rmft2PXYgZY2q0zNz13pVt6NpB78n8O9MvJ+uBH4DHJ+Zv5hq31EQEVsDm1BeG9OO2gxre+t5fic9AfgWcFlmblGzvkEQEZtSpnevS1l0/IJ2KxoMEXEs5YTW0HVWbtNQTLtQX41TrrvZrOf+zlmi87sDV8Oh6RHXjHx+jVVHaEZWZl4bEQ8Hvks5cL4jpfHBZDoHjecAj+uZ7nEHyhROKKNni9k7KdctLQFOjogPUqbT/bbnuqV7Ua45eCnlmowbgHf1/FtPoRxwDuUBdRNI53Lt29CLiLsBr6eMrs92yYlkSI6FJlk7smPnprPwdLrXjuysfzf0mmY8jwW+A5wWEW8AvpqZYy2X1rbDKJ0Ln8vEaKBWkyNdmpOIOIOyMOk7M/P1XfefBuwEfCYzn9ezzyMp13JdmJnbMKTmeVbx7pQLnG/IzPVm2l7DpxkFfAnwAlbtStjxB0q7+MOGfTQwIv6DEiLXZGLNu+spo6JQRnU613EF5YL//bunpTYjyMc3f903M0+pXbfaFRFPBo6ghPC5XI80NLMMXDty/pqR0dMoo6NJma48U2OizMxtZ9hm0YqID1BObL0XeF1m3txySYveUJzdUV/9ELgf8OKIOIXSJGN/SqOMZPKGAJ1F9S7pS4WLy32b26G57kRz04wCfgD4QERsSZl+2bku8ErKKM/FbdXXb5n5xYj4M6UNfGfdsfWYaBbS7WzgJb3t0zPzT0w0thkKEfF84MTM/EPbtQyaiLgjZUR0feBi4N2UA+ZPUL6X9qSE9Z0oI6RbUqa8HwIM24Gka0fOUUTsTVmofikT10T2zuaZzFCPWmTmyyPiQuCtwFMj4huUE4AzdskdkeUG5syRLs1JRGxBWRNoae9DlBGbf+9dbDIifkyZfvjRzDywL4X2QUTs23PX4ZQP4TdQvvin05nKcQCl49i3MnOvha5RWswi4v5MXAe4UhAFTsjMYVj0eFa6RjEuoyzHcRIlhA11Z8LZiIh3U9YVugq4R2ZeEhH3olzfttJIVnMt5acp01i/nJnPbqPmGiLiId1/xbUjZxQRu1GmIHdeIxdSTubMaj2q3jXjhknzXnk98DJKB+LZysx0UGcShi7NWUQ8CPgypWNWx5+Bx/ceADTTfM6jfAEM1XSFBZzKcQuwR++6X4tFRNQ4U+yHttSl+bzp6P6MWc7KIWzk1giMiLMoMyrelZn/r7lv0tDVPLYGcDpl1sbTM/PrfS65L+Yz5X3URMR3KYsAjwHPzsxjWy5pIETEEuAHlC7DMKJTdheaBzWas8w8JSK2obQu3pzSDvwnnTbxPbYADm3+/IM+ldhPqzOV4wbKwq7vWKyBqzEq67lIbdqCstj8Q5vbezT3bwY8tfkhIlZQztx3Qtg5fa+0/7ZubrvXj7w1mEbEWt3fT5l5S9Ok5XDKbIOhDF1MTLEdmenJ87AT5bXyJgPXSl4JPKD586mUqbq/ZpYjgJqcI13SPEXEnbr/ShntS0qb1T9Os2tnKsflw3BhakS8qca/O+wLnkbEZ1Zj98zM5y5YMQMsIu5AObmzBPiFC3UWTavr7hB2TyYfbb8COCkzn9rXAvtosqVMmsYInc/kzTLz8p59dqSc9LokM+/Q14I1MCLiKspny86ZeWbb9QyKiPgdcDfge8ATM9OgtQAMXdICcSqH5mKS6amz3pUhn74REUuB1wL7sXIDjZXeWxHxTGAvYKy3a+qoiYjbUcJXJ4htT1cIG/LXy3JKo4zdO9f5Na+hMcp7bLfMPL1nn4dTOlzaOXaERcTZlCUoHpKZP2m7nkEREeOUa88fnZk/bLueYeH0QmmBZOYabdfQhoh4WfPHL2TmldNurG5/ZebQtQGl0UqnjfNs2hgvahFxF+BY4M6sPHV1sufqVErXuoiIz43yQVNmXh4R51PWbduKMuVuQ0Zj+u95lGtP7kx5TZCZVzWd17YCHkm5hqvbI5rbf/aryH5zNH1WvkE5QfEoSkdLFVdSZhisaLuQYWLokrS63k85ID6e8kENQER0OmcdkJkXtlTbwMrMrWezXUTcBtgHeAvlAPGJmXlexdJaExHrURaL3ha4htI2/mTKwqWryMwLmu6oD6csiDtSB00RcW/KqNZDKR1iOx0eO0HrekoIObHPpfXbzymha1fgS133f4eyBt5rIuKnmfljgIh4OvByyufTTxle+7Eao+mUrofD7j2Uz9dXRMS3mkXHVabePgG4K3BWy7UMDacXSlotU02rdLrlwoqIu1EOoK+kXLsydKOKEXEQ5SDoGuBBXdfnTPlaiohXAv8H/DQzH9TnkvtqFiHrOiZC1knAqZl5fV+LbEFEPAw4gbIW5J0618pGxFaUpUzWbza9grLm2xLKc3Yz5XU2lEsPRMQFrMZoemYO1Vp3U2muG/0aZV3A9wFfAf6Qmde1WliLmvfU8ZTmNA/uXQpI8+NIl7RAmpGd+crM3GPBiumv6yhzvzduu5BhlpnnNR3XDqasSfSGlkuqYS/Kgd8HOoFrFn7d3N6lTkmDoelK2BuyrmXVkHVD/6tr3YnAmynHNP9GmbpLZv41Ip4GHEH5fLpd1z7XAy8a1sAFjqbPRs+SJwH8d/NDxIwzc4d2aZPM/HFE/A/wduDLEfGCzBzaqbj94kiXtEC6zsZP90nd+4Zb9Be6d3U5emdmvr7rfke6FlizRt5JwLmZec+261loXcHiYZl5ctf904103Rc4kyFviNDTeOXblDPyPx/RkDUnTZORp1IaJqxF6S771cy0lXqXURhN79Wz/t1cLdrv7ZlExBubPz4WuD9l9sEPgT8wi+uKM/Mt9apbvIYyoUstOZnZTeXYjnLWNSkfYJdWrqu2Y4G7A6+LiD0ov9ONXY+/NSLmeoZsVC7inqurm9utWq2ing2b26un3Wpl6za3N0671XDonKR5AmV64SkRcSIliJ/lFKDJNe3iP952HYNuREbTew310iSr4RAmjmeScuzypDnsb+iahCNdUgsi4rHAB4GNgKdk5qK9mDsibks5O7pdc1fnQ2WyNYNm9U8yxGcQV0dEHAB8itIi/TYzbb/YRMTFlI5ZT8vMb3TdP91IV+c5+VNmDu0Uw4jobge/K+XaJJh4f41RGomc2PyMTAiLiOdTFoL+Q9u1LHbDPpqu2VnNEcCR7eY8E0OX1JKI2JwyLWot4H6LeapLRGwEHAjsQbmmYl3gTpQDwkuZxyjEqFzEPVsRsQ3lYOjfgJMz82Etl7TgIuLblOksH8rMV3TdP13oOhF4EHBEZu7bx3JbExHrALswEcJ2Y6JZxKQhbJgXfu16fVxGeY+cRPmdz221sEUoIu4HnAGMZ+aGM20vafYMXVKLIuI1wDspB5kvb7ueheQ1XdOLiNkEhDUo1zjtRJnasYTynD4rM79SsbxWRMRzgM9SmrPcPTP/2tw/VYfMVwDvbR57fGZ+r/9Vty8i1gZ2pgSwhwAPoEwHunV60LBe8A+rnJXvPqhZzsohzM+hGQz7aLrUJkOX1KKI2I2yTsyfM3O7mbZfTAxd0+tpjDCrXZrbD2TmQRVKal1ErEEZ/b03cAFljaXvU1p7J2UR03MpIfQVwDObXU/JzIf2udyBExFLKKN+j6CssbQRIzBdNyJuz8So30OAe3Q93P0eW0G59rYTws7pV42LwSiMpmt2uk4KnpeZp7VazBAxdEktiogdKYsQXpeZS9quZyE116AAnJ6Z17ZazACa45z5f1IOFj+SmT+oVNJAaNZW+glwB8oB8zhlhA/KQfNSJppnBPAnYPfM/EefS21dE7IeyMTaXTsy0SCru4vqNZm5tK/FtSgiNmXlEHZPJr/G9ArgpMx8al8L7BNH0zVfXScF98nMr7Zdz7AwdEktioiXU1o/X5GZm7Rdj/onIu40i81uAa4atfVRmuYsHwKeDkw1QpOUBU1fNAqtrWFuIYuyqOlJlGu6fpGZo9DdcVJNy/juRiTbMwTLdczE0XTNV0RcSRkp3ykzz2q7nmExtHO8pUHXTC18I+VL8fSWy1GfZeaFbdcwqDLzCuDZEfF64HGUs/CbUQLY5cBZwLdHqVtdRPyMqUPW1ZRpyp2Q9cvMvKmvBQ6wzLw8Is6njJ5uBWxNWZ5gxtVvh8Bsf8eRGU3XrPwFuA8TC7JrARi6pAXStZjgdLqncuzS/D0po13SKiJiXcq6bsszc7Xa+C42TTD9SNt1DIhdu/58FWUKZidknZGZN7dR1KCKiHszMSL4YCYOHjsh5HrKUhcn9rm0fppNB9iRHE3XjL4J3JeyJuCPWq5laDi9UFog85zKcRPw2sx8f52qNKgiYkPKwSCUi9av7nl8E8qCro+nnCC7mtJV7PWZeX0/a1X7mnb6nZB15qgF8JnMImRdx0TIOgk41feRNLlmGZhfA1sAj8vME1ouaSgYuqQFMsvGCEk5S/0Xyhf/J+zsN5q62qNfBGzdfRDddPE7DdiBlacHJXB0Zu7dz1qlQRYRK1g1ZF3LqiHrhv5XJy1OEbEdcBRwL8p31ZeAs4ErR2Xh9YVm6JKkFkTElygtz1dZoy0i9gGOoISssygHjQ+hhLCknHn8fn8rlgZTzyyDb1Oma//ckCXNT0R0T1cO5jaLZ6jXBVwdPimS1I7tKV9kP5vksU6r5zOAB2TmTc0CuKdQFsF9DmX9Ko2o5vWwA+V1dNvm7iuAcyjTD0etW2FnhOsJlOmFp0TEiZQTFmeN+pn5poPjc4A9gX9n1dfM8cDnMnNFOxVqwPQ2YBmFpjPVOdIlVRYRazEx9eVKu4oJICL+DmwK7JaZp3fdvzalk9h6wAGZ+bmux/YDPgP8JTO37W/FGgRN2/iDgecxdWexK4FPAG/NzPF+1daWZk3ATjv4XSnvHZg4Oz9GaTxyYvMzUiEsIl4KvA3YoHNXzyad52IceENmfqBftWkwRcSbVmf/zHzzQtUyTAxdUgURcU/ghZSzindl5YU5/0g5q/jxzDynnQrVtoi4gdICfcfM/FXX/Q+gHCAmsGVmXjbJY9dm5gZopDQLRx8PbMvMZ54TOB/YIzMvql3boIiIdSidYTshbDdg/ebhSUNYZp7Z3yr7JyLeDbySidfLPylTljufK7endKnrBPikrNP1yn7WKY0CQ5e0gJoGCO8GXkZpBz/VgVFSWvUeBrzKTmSjJyL+CSwFHtO9Lk5E/DfwduCPmXm3nn3uR5lyaOgaMc0I6K+AezR3nUu5uP004O/NfZsD9wf2A+7Z3Pdb4H6jOsLePG87UwLYQ4AHUEZ8Ogc/Q3v9SUQ8Cvhe89eLgFcB3+x9LUTEmsBelO+urSjPzUqfS5JW31B+0Egt+hLwNCbC1m8pCx93n1XcmXIdxpqUcLYl8Iz+ltlfEbEMeCrlrPPmwP9v7z7DZKvKtI//b5AsWUBQCSKDEgYJR1CCoCAgAqIkRUFAAUExizPjKDjv6CjmiAkRRaKgogQJAoqSRECCiJIlShJB0jn3+2Ht4tQpqrurTveuqq66f9fV1+7etVadh6a6aj97rfWshYG9mzcIlrQCZT+qx2zf2JdAe+uvlDvMmwPNFzc7US56LmjTZ5nqeE+tkcUgejsl4TIlKT+0zd5cfwYukPR54FDgo5Tk6+3AEb0LdXBUa9t+K+kKyg2LPwL7Aosx/OtU3l0d7wA2tH1nu0bV6+hESb8GLqOUCX8Pc74vRcQkJemKmCKSdgd2pVwUXQnsZ/vSMdrOoFwErQvsLGl328f1LNgekvQuynqCZzdOUX5HrSM1mwM/BB6T9Hzb9/csyP44i/L//8DqYufXwN6UpNyUKmyt/r063tGTCGOQ7MLsLQP+e7yG1cj5xyStSUnid2HEkq5q7dsmzN67a31mX/M0J1vDvObtZZTXzKfGSria2b5L0qeAr1DehyIAkLQqc940/XqKrnQv0wsjpoikcykf7tcDG9h+ZIL2i1DuKq4OnG97i9qD7DFJh1Hutgt4nHKXeQPKhcDazXuUVVMzb6eMBh5g+9u9j7h3JC0PXEeZYjjHQ8C1lN+PW/r8ilKZ7Ru239WTQGMgSLoHWBrYwfYvOuzzWuDnwN9tL1tnfP3WRZL1CKViaGOj6UuHtdKjpEcoRUU2tH1Zh302oMzOyBTmQNJ6wBeBjVseav38Pgj4OGW95BrD+jc1WfP0O4CIIbIOJZn49EQJF0DV5tNNfYeKpPUpCReUEazn2n7ZWO2ru/MnUi6Qtqo/wv6q7jxvT1mPo6avG4Gd2yRcqwKbVj+e3cNQ+0bSQpI2kbSzpD0lLdbvmPpo8erYzShnY3RjqH9vkn5Lqdh4OnAIpYLhfJS/p0eAM4H/pKznWtL21rY/afu3Q35x2CigskAXfRpt/zbFscQ0I+l1wIWUhKv5M6qdoykFa14IvK4nAU5DSboips781fGqLvo02s43xbEMgndR3qB/Z3tP2w910Od31XHt+sIaHLZ/DawCvBrYA3gV8GLbf2rTfHngf4BPMORrLSS9QNIPKBfS5wPHU4pGPL+l3b6SLpF0lqRhX5/TmG67Shd9Gm2Hfapuc5L1T0ry9ZHq/JK2t7X9f7YvGrGCIo0R0W276PPalr4xgqqZGMdSkvBrKa+h1lkZT7P9MPCz6sduXm8jJWu6IqbOLZSF7otP1LBJ4w70LeO2mp42o4z8fbWLPjdXx+dNeTQDyvYTwK86aPcbSpnroSZpQ8oF35LMeVe13Vz4U4GvUS64X0MZ0RhWl1MuZg4CTu6wz4GU39sf6gpqQPyC2dMFL0812Kd9lnIz5/2STrd94XiNqy0p3gfcW/WN0fU+yrrrW4BNbT8IMMG9rfOAN1Gm9kYbGemujXIFAAAgAElEQVSKmDo/plwkvrGLPjtTLopOqSWi/lq+Ol7fRZ/HqmM302FiSEhaAvgpsBRl2uWBjDPqafseZpfE3q72APvr2Oq4uaQjqzWhbUlaWNJ3KCOnUKqqDi3b29v+rO3LknDNZvsOysjVXcA5kr4o6aXNo8IqXirpC8C5VdttbWd64WjbhnJt8rlGwtWBxgyNbkbjR0pGuiKmzucpdxX3l3SB7RPGayxpZ2B/4CaG867iE5TkaYku+ixXHTt9k4/hcjCwLPB34OW2b4UJ766eDexIqdQ2zI6hbLj+CmAv4LWSTqDs03UP5QJpOcrGwLsye3uBC20f0/two1ckTbTFxsKU6e/vrr6ekHQ/5TWzNLOnxqtqe5Ik2161ppBj8K1UHS/pos8/quOzx201wpJ0RUwR2w9J2pKy/uRYSW8GjgIuZc6LohmUi6YdKNULd+1wvdN0cyuwJrAaHUyfqzTuzHczOhbDY3vK38nnGwlXB66pjkN9gWjbkranTKXbiJKcHlR9tWpkqb+jJKQx3FbusF3jdbEAs2citGpUuUxp69HWyA+6mRHXWFrxzymOZWgk6YrokqTWDUnbNqNcQG4/QZsNgBuru4rD9vd4DmUT6AOAb03UWNLzgP0oH/ZDXSgixvSi6thuY+ixPFAdh7pCH4DtByRtAryTMvXyJWM0vY6y1u2ITLcbCd/vdwAxdO6iJPMvBC7qsE9jtkGnN8xGzrBd5EX0QqdV0jppN8wV175KuTBcR9J/2/6fsRpKWh04iXKn7BHgm70JMQbMgtWxmzLejbVN/5riWAZSlUR9DfhaVWFsLcoaOChVCq/uZCPcGB629+53DDF0GpV1d6GDNaGS5qcslzCloEa0kaQronuH9TuA6cD2XyX9F/AZ4FBJ2zFn1bVdJD1J2QPkNZRpDAbea/vengccg+AeSln4VSjTcjvx0urYzf5VQ6FKrpJgRcRUOwrYE9hB0la2zxqrYZVwHU2Z4j0L+HZPIpyGknRFdMl2kq4O2f5sVSnr/1GmHsxg9lqBjzU1FTAT+KDt7/Y2yhggF1OSrm2BcQvRQKm8BryD8pr6db2hRUSMBtvnSToe2A04VdKXKBWaG1auqs1uTFkW8ELK+/ARtq95xhMGALKzVjIi6iXpJcAHKTvVL9Py8EPAacCnbF/d69hicEjakbJ9wlPAy2xfUZ2fRflAX9v2tU3tPw+8t3psU9u/7X3U/SFpWWBzSkn9OaYXAufZvrtPoUXEEJC0ACXRei3jF1ZpLJM4GdjNdifr3kdSkq6I6ClJK1IqZM0L3AfcmMX+0SDpHGALSoGMj1I+9O+ifOivSyknvzGlvPwrqm4n296l99H2XlVw5nPATow9W2UmJXn9UBdVICMinkHSO4APM3aF2NuBT9o+ondRTU9JuiIiYmBUU1bOoSRYE31AiVJZayvbj9QdW79VlQtPpVRqnKgIj4GHgdfZ/k3dsUXEcJO0BqXicvNN0z8AlzvJREeSdEVExECpFmZ/nFL9cvExmj1KqZD5MdtP9Cq2fpG0AmVPssbv43TgSMrmpY2phI19APehTAmCMn13TdsjV2gkImKQJOmKiNpIWhjA9qNjPP5uYFfgOcBNwDdsn9q7CGOQSVoEeCXt766ePaSbircl6SuUjZBnAnvb/uEE7d9MqSgm4Gu2D64/yogYBpL2rL79ie1/dNjn2cAbAGwfXVds01mSroiohaTtgZ9Qdqd/vu2HWx4/Etir8SOzp5J91PanehZoxDQg6a+UzUq/afvADvt8nbI5+U22x1qPERExh7GKF03QZ1XgBmCW7VRHb2OefgcQEUNra0oy9bM2CdcmwNuqHx+ljFw8VrX/hKS1ehhnxHSwQnU8sYs+jbYrjNsqImLqTLTedGQl6YqIumxEuVP2qzaP7Vcd7wBeYnt94MXAbZT3pf17EmHE9PFAdexmSmWj7QPjtoqImLx5q+NTfY1igGX4LyLqsmx1vL7NY9tQErKv2L4dwPZt1bqVz1DW8cSIaVpH0A1TRkkfAm6wfdPURjUwLgO2o+zLdXmHfdZu6hsRUafVq+P9fY1igCXpioi6NDZBbp1auCalcIaBn7b0aVwcrlRvaDGgjmLiMvHjknQv8H3g/2wP0wjPlymbi39Y0oljFadpqIrYHEJ1c6MH8UXENCVpszEemiHpORN0X4Cyh9cHKe83V0xlbMMkSVdE1KWxK/1SLec3qY732m4dBWtcJC9YW1Qx6Ca7HmBZyof/WyRta/uqKYip72yfLekwSin98yTtZ7vtxY2kdYBvUe48H2b7rB6GGj0m6WN1PK/tT9TxvDGQzuOZN7xE2ZaiU42CWN+copiGTpKuiKjL34AXAS+lvKE3bEd5Y/51mz6NPYj+XmtkMahWAZYAjgA2pEyj+wFlBPTeqs0ylBLybwXWAy6m7Oc1C1gLeBNlj6rlgV9IevEwbJxcXVib8rvYAPi9pD8ClwL3VI819umaY1rheBflubAeCocyyRHiMeS1MVra3fDq5ibY7cAnbf9kiuIZOikZHxG1kPQdyiatNwIb2f67pBnAhZQFt/vb/k5Ln/2BbwB/qIprxAiRNB8lGZ8BfND2FyZo/wHgcOD3wMaNTZIlvZ0y0mPgQ7Y/X2vgPdBUwvnpU4x9oT3eY3OwPe/ErWKQVa+NiZiJL6DnaGM7xdZGhKTmddQCzqW8Hval7KE5lsaa2jtt31ZfhMMhSVdE1ELSesAllDfwR4A/A2tQpg7eD6zSppT88cDOwI9sv7W3EUe/SXov8Hngh7Y7Kqoh6QfAm4GP2D686fwpwI7ABbY3ryHcnurwwrprubAebpJWBo6n3Mg4nTJd7BLg7qpJY3R0X2BbysjpbrZv7nGoMUDmZp+umFiSroiojaT3UUYimi/sngR2t31KS9vFKVMSFwL2s/3dngUaA0HSpZQpg9va/mWHfV4DnEHL6Kik3YBjKWsHl6sj3ohBVr2nXkbZVHtv2z+coP0elCI0NwEb2O5me4IYIpIaxaxutz1z3MbRsazpioja2P6CpLMpo1fPBe4Ejm1TQANgc8pdVoCf9ybCGDAvqo73jttqTo22q7ac/2t1XGJSEUVMX++j/F0cMVHCBWD7mGrj+v2BDwC1FOiIaWEvykjXN+hwjbWkJYF3Q9aKjiUjXRERMRAkPQQ8mzISemKHfXahTJ962PbiTefXo9zlv9/2RCWPI4ZOVWhlDWBL2+02qW/XZwvgHOBa22vVGV8MrrmZXihpVeAGwFkr2l7mckdExKD4U3V8VyeNJQk4uPqxdfS0MT2mm1GziGGycnXsZppgo232SoyYYkm6IqJnVKwqaUb1tWp14RwBcAyl8Momkk6QtPRYDavHTgA2ptyRbZ0+tXl1zCLwGFVPVse1x201p0bbJ8dtFfFM81XHvHbGkDVdEVE7SVtTRi82BxZuefhRSb8Cvtpp8YQYWl+j7LO1IfBG4LWSzqCUhG/ep2t9YBtK0RUo1di+1ngSSQsCu1OSsTN7EnnE4LkSeCVwiKQTbT86XmNJCwOHUP5uhmJT8eipl1bHzC4YQ9Z0RURtJM0PHAXs1jg1RtPGG9HxwNsa+y3F6JG0KOV1sE11ary9qAB+SSlx/fQUKkkrAFtVP55q+/46Yo0YZJLeTBkBNuXGxX62rxij7TqUve1mVO3favtHvYo1+ktS6xYdR1FeBx+lVBUezwKUgi37AEsDP7X9hqmOcRgk6YqI2kg6CdiJcoH8FHAWcDFwV9XkucDLKBfI81He5H9se9feRxuDRNKOlCpqr2T2iFbDY8AFwDdbtx6IiNkknUCpHtu42PsjpUrsPdW5xj5djWmForwH79LjUKOPxth8HTrcZL2pzyzg1bbPn6rYhkmSroiohaTtgFMpb9rnAfvYvmWMtitSNu18VdV+e9un9SjUGGCS5qXcRV2yOvUA8NfsHRMxserv53OU6d2NdfztLvxUnf8a8H7bT/UmwhgEU7D5+hOUZP5T+eweW5KuiKiFpBMp63KuADa0Pe7iWknzUUbB1gFOzp3W0VMl3wD/zJTAiKkjaS3gAGBLYDXmnOp9A3A2ZeQ4a7lGUNNmyFBeGzdSkvCtKa+PsZgy8+C+3AibWJKuiKiFpNuAFYA9bR/TYZ/GGoS/2X5BnfHF4Gma4vJu21/vdzwRw6haa9sYOX7Q9uP9jCcGz9zs0xUTS/XCiKjLMtWxmzfsxj5N2cx2NP0LWJAyTSUialAVKrq733HE4LKdLaVqkF9qRNTlkeo45l5LbTTuvo5b2jiGVqNK1rx9jSIiImKKZaQrIupyPWW/pd0o6wU60Sgtf30tEcWg+yXwTmAT4KI+xzJQmta7daOx3uKhbMMw2iStBuwJvJxSNXYhYGvbf2lqsxawIvBIqs9FTL0kXRFRl58BGwF7S7rQ9lHjNZb0Vso+HwZ+Un94MYC+BLwN+KCkY21PtD/MKLlpMp0l3U5JZI+yffrUhBSDTtI8wGeA91BmNzWXAp+/pfmKwM+BpyStkr+/0SXp3El0t+1XT1kwQySFNCKiFpIWAf5MuasKcDqlLPzFzLlHzIaUZGtbygXB34DVbWeK4QiStAOlmMpDwCHASRmlmZKSzjC7VPhZwJtsPzAFzxkDTNK3Ke+vjffW3zF7365nFEmQ9FdgZUrZ+C/1NtoYFE2FNDROs9YE4umE3namiLeRpCsiaiNpXcrUwiWZeJNFUfZgepXtK+uOLQZP093VlYBVKK+ZJyglix8AxitJPNR3VyXtVX17AOVGxWPAmcBlwL3VY8sAG1DKPC8AXAJ8C1gMWAvYkVKkxsBvbL+yV/FH70l6NSXBNvAp4OO2Z45XmU7S/wEfBk61vWOvY47BIOk8Jv7MXgR4EbBE1fYG4E4A21vUGd90laQrImolaQXKtLHXM3aBhJnAKcD7MqVldDVdDML4d1ibNe7GDv3dVUlHAO+gTN3d3/Y9Y7RblpJsbQ98z/bbq/MLAkdQ1vYYeLPt43sRe/SepOOBXYBf2N6+6fx4SdcbgJOAG22/qJfxxvQk6bXAlyk3d3ayfWGfQxpYSboioickLQ9sTrnjvlR1+n7gauA823f2KbQYEB3eXR3TMN9dlfR64GTgt8CmnuDDW5KA31DWVb7J9gnV+XkoI2DrAj+zvVOtgUffSLoVeB7wRts/aTo/XtL1Msrav0dtP7uX8cb0Jem5wOWUWhHr5uZpeymkERE9USVVx/Y7jhhctjfvdwwD7EDKhfKXJkq4oAz7SfoicDywH3BCdX5Wtc7nG5SpiDG8lq2ON3fR58nqmOvD6JjtuyR9Afg0ZXrqe/oc0kDKPl0RERGD79+r41/GbTWnRtu1W85fVR272UMvpp/GXonLjNtqTs+vjvdPcSwx/H5THbfraxQDLHcyIqJnqrUma9MyvdD23f2LKmJaWKw6dnMB3Wi7aMv5f1XHJ4lhdiOwHrAGpaBGJ7atjtfUElEMs0aV2RX6GsUAy0hXRNRKxQGSrqJUNvolcFz19UvgDkl/lPTOar1JRDzTrdXxTV302aOlb0Nj2tm9xDD7JaXIzEGdvLdKWoOyT56B0+oNLYbQJtUx272MISNdEVGbamTrVGavHRmrIt0awFeBfSRtb/uuXsQXg0/SypQy5wsxQUVD2xf0IKR++RnwQWBPSb+3/dXxGkt6N/BWygX0z1oe3rA63jzVQcZA+TJwMLAqcISkA20/1a6hpK2A7wELAvcB3+5ZlDHtSXo58DHK+80lfQ5nYKV6YUTUQtICwO+Bl1Aulu+lLOa/BGhMJ1wOmAHsyuy779cC69t+vKcBx8CQtDrwn8AOzJ5WNxHbHtobiZKWovxtNKYMXkrZRPr3zLlP1/rAWyh/V6JsRL6G7fubnusa4MXAf9n+v578B0RfSNoDOLr68XbgF5S93gx8h/Ia2ZjyehAwC9jR9i96H20MCkkf66DZPJQ9ODeg3MiZh/K62sZ2p9NZR0qSroiohaSPAJ+kvAkfCbzX9iNjtF0Y+AJlDyKTi8GRVZVGP4Zyx73TvbpgNPbpWhs4A1iezjYbv4tyAXTV0yelFwL/Xf34Sds31BFrDA5JuwLfBBan/eum8Xf2T2Av26f0KrYYTC17JnbUBXgK+LDtL9YT1fSXpCsiaiHpCkrRjLNsb9NhnzOA1wBX2X5pnfHF4JH0AuA6YGHgb8DhlPUB36JcAGxJKcKyAWXq3AqUilmHAjNtn9/7qHtL0uKU/969gCXGaPYQZXTjUNsP9Ci0GGCSlqZsO7A98FLmXF5yDWUK6pfG2nA7RkuVdE3EwMPATcD5wLda932LOSXpiohaSPonZR3OTrZb15SM1WcH4CfAI7ZbK67FkJN0OPABygf5S2zfIWlN4I+0jGRJWgj4LrAbcJztPdo957CSND8l+VyLMsUH4AHKBfRlmZ4bY6mKaiwFzAvcbztVLCN6YGjnv0dE3z1OSbpu66JPo+0T47aKYbUl5e7p123fMV5D2/+S9Bbg34DdJZ1s+8e9CHIQ2H4C+G31FdEx27OAv/c7johRk/LMEVGXP1XHF3TRp9H2T+O2imG1cnVsTiSeno4haY4bhdXF45cp6wn2qTu4iOlE0rmSzpG0Uhd9Vmj0qzO2mJ4kPUvSMtVXBm66lKQrIupyFOVi+IAu+jSqah09UcMYSotUx+bR0eY9XxZv06exies6tUQUMX1tXn0tMn6zOSzU1C8CSWtI+rKka4HHKAV67gIek3SdpK9IWqu/UU4PyVIjoi7fAd4AbC3p68D7bT/WrmFVXv5zwDbAmZTCCTF6HqKsNVmw6dx9Td+v2vIzzE7EnlNjXANF0jrApsALgUUpa3PGY9v71h5YRAyNau3f4ZS93ubhmdVkBaxOmeJ9gKSvAh+oZiBEG0m6IqIumwKfp1xE7w+8XtIJlP2F7qGMaDX26doFeG712OeATaX21cKHfAPcUXc98HJKMnERgO2HJd0CrEipbNm68eZW1fHBXgXZL9X+ZUcCG3XTjfK3lqQrOtEYFWt7gyxGyo8on82ND+NraL/P5lqUGz8HUyrK7tbbMKePJF0RUZfzmHOfj+WAd0/QZwPKSNdYTN63htnvKEnXRpQP/IafAwcBH5J0oe1fwdP7D72H8rq4sMex9pSk5wEXUEb0mvdVeoCyoW3EVNi2Ot7e1yiiryTtDuxKeW+9EtjP9qVjtJ0BHAGsC+wsaXfbx/Us2GkkJeMjohYd7vPRraHfAHeUSdoCOAe4A1jJ9szq/IrAtZT1JgD3U6YgLkxJQGYCm9q+qOdB90g1Rbex5vG7wGdt/7m/UcUgkXRky6m3UV4vP2XikeAFKNN3Z1Q/f9f2flMaYEwbks6lrOu7HtjA9iMTtF8EuIwy3fB821vUHuQ0lKQrImoh6ZV1PO8obIA7qlTmlH6MMpr5bdu3Nj22LXAMz9wQ+HHgnbaP6lWc/SDpRmAl4Gjbe/c7nhg81Y2u5ou6xohopxd6jfb3AzNs3zRVscX0Iuk+ynvtvp2+t0p6G2X684O2l6ovuukrSVdEREwLkpYGdgbWpCRmNwAn2P5bXwPrAUmPAfMBWzamV0Y0k3QzcyZYK1U/3wmMtwGyKWu47qRs1/CNifbJi+Em6WHKTIIZti/vsM96lNGuR2wvWmd801XWRkRELaopYQD/tH1/X4OJoWD7PuCb/Y6jTx4AlmUECobE3LG9cvPPTVO8X2P72t5HFNPYLcBLaL9Nx1gWa+obbWSfroioy83ATcDufY4jYhhcVh3/ra9RxHRyQfU17nqciDZ+TJlu+sYu+uxMGTU9pZaIhkCmF0ZELSQ9Qil2sNFYVY8iojOStqJU9vyV7Vf3O56IGF6SFgd+T5miuoftEyZovzNwLGWUa33bD9Uf5fSTpCsiaiHpz5RqWBsPc1W56F7T1NMp1Vx4YxhJ+hRwCGWK5cG2x1unExEx1yStDBxP2crlVOAo2u+zuRewA2U0flfbmV44hiRdEVGLanf6dwKH2P5sv+OJwSFpZg1Pa9tDu05Z0p7Vt/tR9jK7EzgJ+BPw6ET9bR9dX3QRMR11+F7c2GC90zZD/V48GUm6IqIWklYD/kDZwHX9UagwF53JHm7da1MOvBu5CBpi1XYCU822V63heWOA5L24t/ImHBG1sH2DpDcDPwQuknQIcJLtJ/ocWvRf9pmaO5q4SYyglWt4ztyRHw2H9TuAUZKRroioRbWjPZSFuKtQPsSfoOyt9AAw3rQGp1hAxGySVppM/6yzGF6SvlfH82YT7oiplaQrImrRMh2q0zv0rtpmekJEREQMjUwvjIi6XECmqERERERkpCsiIiIiIqJO8/Q7gIiIiIiIiGGW6YUREREDoqkAzRzFZJrOz40Upgng6Q1vnwMsxARrbW1f0IOQIkZGphdGREQMiKZ9c+YoJtNUmKabsvEpTBNIWh34T2AHYLEOu2Vvt4gplj+oiKiFpM0m0z93WWNEjVWAJoVpomuSXg8cAyxI9nmL6KuMdEVELVpKxncrd1kjIiZB0guA64CFgb8BhwOPAt+ivDdvCSwFbAC8FVgB+A1wKDDT9vm9jzpieCXpiohaNE2TmhuZDhURMQmSDgc+ADwMvMT2HZLWBP7IM6evLgR8F9gNOM72Hv2IOWKY5U5yRNRliw7aLAL8G7A78DLgQuDjwMwa44qYdiTNZ/vJuey7pu1rpjqmGHhbUka0vm77jvEa2v6XpLdQvR9LOtn2j3sRZMSoyEhXRAwESR8CPg38yPZb+h1PxCCRdBKwi7v80Jb078BZtperJ7IYVJIeoBTOeL3tU6tzawBXU5KxBWw/1dJnT+Ao4HTb2/U24ojhln26ImIg2D4cOBl4k6Td+x1PxIB5A2UtTsckrQOcSykRHqNnkep4W9O5R5u+X7xNn8aI6Dq1RBQxwpJ0RcQgOZpSYWu/fgcSMYD2qdbpTEjS+sA5lEIJD9caVQyqh6rjgk3n7mv6ftU2fRqJWBL1iCmWpCsiBsmt1XHtvkYRMXg+Srkh8X5J/zleQ0kzgLMoCddDwNb1hxcD6Prq+MLGCdsPA7dUP76mTZ+tquODNcYVMZKSdEXEIGmsO1lk3FYRI8b2J4HPUxKv/5F0QLt2kjYCfgksATwAvMb2xT0LNAbJ76rjRi3nf055HX1I0tMFjyTtCryHst7rwp5EGDFCUkgjIgaGpJ8BrwP+bPvF/Y4nYtBIOhJ4GzAL2MP28U2PvQI4jVI84X5KwnV5P+KM/qsSqnOAO4CVbM+szq8IXAssVDW9nzIFcWFKMjYT2NT2RT0POmKIZaQrIvpK0pKStpJ0GiXhMqWgRkQ809uBn1A+v4+WtA2ApE2B0ykJ133Alkm4Rt55wGHA94DnNU7avhXYhTL1VMDSlNkFAh4H3pGEK2LqZaQrImohaW722hLwZ2BD2w9N1DhiFEmanzKi9SpKNbqPA4dSLpzvBbayfVXfAoxpQdLSwM7AmpR9W28ATrD9t74GFjGkknRFRC0kzeqyy1PAicD7bN9TQ0gRQ0PSIpRy8DMoo8OiJFyvtn11P2OLiIhnStIVEbWQ9PEOms2ilLO+Cfit7XvrjSpieEhaCrgAWAO4i5JwXdffqCIiop0kXREREQOiKpTRjRUoZb4vBP4yRhvb3ndSgcVQkrQAsAllX66bbF/S55AihlaSroiIiAFRTcudyg9mUZKueafwOWMakLQScFD14ydtP9jy+EbAScDyTaf/ALzR9i1ExJRK0hURETEgJN3M1CZdANheZaqfMwabpPcBnwOusL1ey2OLUYoWLUNJzJtdC6xr+8meBBoxIp7V7wAiYjRIWhbYHFgbWKo6fT9wNXCe7bv7FFrEwLC9cr9jiKGxFSWB/2mbx/YDlq0e/zJlP6+tgQOBlwB7Ad/pTZgRoyFJV0TUStLzKHdbd2Ls95yZkk4BPlTtIRMREZPzwup4WZvHdqXaE9H2e6tzp0pahrKH1xtJ0hUxpbI5ckTURtImlJGsXYD5KNNY2n09i7JfzFVVn4iImJxlquOdzSclLQ40phse1dLnuOq4Tn1hRYymJF0RUQtJKwCnAotTEqvTKcnXSsCC1ddKlGTrtKrNYpS7rSv0I+aIiCGyaHVsLaLyCsr130zgvJbHbquOSxERUyrTCyOiLv9BSbhmAnvb/mGbNrdVXydLejNwNCXx+ghwcK8CjZiOJM0LLAksxDOLIcwh03ZH0oPA0pRtBZptXh2vsP3IGH0fqyuoiFGVka6IqMtrKWsGvj1GwjUH2z8CvkW5eNyu5tgipiVJz5F0mKQrKRfGdwM3UzYYH+vrxv5EG312TXXcqXGiStQb67nOa9PnedUxhY0iplhGuiKiLo27qyd20edE4ACeeWc2YuRJegVwMu3LfEe0OgV4JfBWSXcDvwbeSpnWbeCENn02qI63tXksIiYhSVdE1OUBYDngoS76NNo+MPXhRExfkpamlP5eGvgnpbLcg8ChlAvot1PW4WwA7EBZM3kh8N0+hBuD4ZvA/pQS8B+svhpOtd2uquFOlNfTRfWHFzFaMr0wIurS+EBfu4s+jbbtLgYiRtm7KAnX48DLbb8f+HHjQdvfs/05228CXgRcAGwMrGH7+/0IOPrL9uPAqymjo09RRkefBH5AGfGag6TNgDWqH8/sUZgRI0P2lG98HxGBpC2BXwLXATNsPzpB+4UpydbqwDa2z6o/yojpQdJFwAzgCNsHVefWBP4I2Pa8Le0XAq4EVgW2sn1uj0OOASJpAcpI6H22nxijzSrAitWPFzgXiBFTKiNdEVEL22cDh1Gmtpwn6aVjtZW0DvArSsJ1WBKuiGd4UXU8u+nc0xfFVYGE2Q/Y/wK+QBndOKD26GKg2X7c9p1jJVxVm5tsn199JeGKmGJZ0xURtZD0McpF4WWUdSa/l/RH4FLgnuqx5Sh37+eYVlj1bcv2J2oMO2JQLVYdb2k611zWe1HKGq9mjTYpSBMAAA4USURBVGm6G9YVVEREdCbTCyOiFpJm0XQnnnLHfaw3nPEem0PrNKqIUSDpfsq+dy+3fUl1bgngfsrfzvq2r2jpsylwPvC47YV6HHJERDTJSFdE1Km1rPV4Za5TAjtibH8B1qesubkEwPaDku6ijBhvAVzR0meT6jjWBrgxAqrKl28BNgVeSBkVnejmlW2vWndsEaMkSVdE1MJ21oxGTJ2LKUnXDOCkpvNnAG8DPizp57ZvAJC0EfAhyijYpb0NNQaFpF0om843pqd2enMr06AiplimF0ZERAw4Sa8Dfgb81fZqTefXAi6njFzMpFQsXARYrTpnYDvbZ/Q86OgrSRsCv6EUTRNwB/AHypTUWRP1t713rQFGjJiMdEVERAy+M4GjgXklrWL7JgDbV0t6J/ANymf6+i39Dk3CNbIOoSTe/wLeYftHfY4nYqRlpCsieqoqbf08ANu39jmciKEgaXXKNMM1KcnXDcAPbGej8RFVrfdbhpJ4/0+/44kYdUm6IqKnmjZ0nWU7o+0RETWQ9BgwH00VLyOif7LQPSL6JdUKIyLqc2d1zN31iAGQpCsiImKakvQsSctUXxk5jmZnV8fWdX4R0QdJuiIiIqYRSWtI+rKka4HHgLuqr8ckXSfpK1VVwxhtn6W8Pj4o6dn9DiZi1CXpioiImAYkzSPpc5Sy8AcBL2Z2OXBV368OHAj8QdIXJOVzfkTZvh7YA1gBOKdaTxsRfZKpCBEREdPDj4BdmL0e8hrgEuDu6uflKJsnr0UpFX4w5YJ7t96GGYNA0pHVt9dSXhdXSfoj8Cfg0Qm62/a+dcYXMWpSvTAieqqpeqFtz9vveCKmA0m7U5IuA1cB+9m+dIy2M4AjgHWr9nvYPq5XscZgkDSLOYtoiM6Kaoi8P0dMuSRdEdFT1WL/xj5dt/Q5nIhpQdK5wObA9cAGth+ZoP0iwGWU6Ybn296i9iBjoEi6mUlULrS9ytRFExFJuiIiIgacpPuAJYB9bR/VYZ+3AUcCD9peqr7oIiJiIllgGxERMfjmr45XddGn0Xa+KY4lIiK6lKQrIiJi8DWm4i7eRZ/FWvpGRESfpHphREyKpBtreFrbXrWG542Yrn4M/DfwRuBXHfbZmbKm55S6goqIiM5kTVdETEpVIWuqpXJWRBNJiwO/B1aiVCM8YYL2OwPHUka51rf9UP1RxiCRtOJk+tu+dapiiYgkXRExSZK+V8fz2t67jueNmK4krQwcD2wAnAocBVwK3EMZ0Wrs07UXsAOleuGuqRI6miTNnER3285sqIgplKQrIiJiQHR4odzJfkvNbXIBPYImOQshsw0ipljehCMiIgaHprBdp88Vw6mT2QKLAP9GWSv4POBC4Dt1BhUxqjLSFRERMSAkfbyO57V9WB3PG8NB0nzAF4B3Aofb/kifQ4oYOkm6IiIiIgJJ5wCbA6+1fWafw4kYKkm6ImJSJlshayypnBUR0VuSdgWOA06z/bp+xxMxTLKmKyIm66YantPk/SkiotduqI4b9DWKiCGUi5qImKws1o+IGA6LtxwjYook6YqIycp+WhERw2Gv6nhnX6OIGEJJuiJiUmx/v98xRETE3JO0GvABStJl4LT+RhQxfFJIIyIiImLISLqxg2bzAEsAiza6AXcD69nOaFfEFErSFRERETFkJM2ai26/A/axff1UxxMx6jK9MCIiImL4dDL1exbwMKUK7fm2r6g3pIjRlZGuiKidJAEvBdYBngMsxARVD21/ogehRURERNQuSVdE1ErSXsDHgZW66Wd73noiioiIiOitTC+MiNpI+l/gI3S2l5c7bBcRERExrczT7wAiYjhJ2hD4j+rHsyjTC9erfjYwL7AMsC3wM0rC9Rtgedt5b4qIiIihkQubiKjLO6vjLcB2tq8Cnmw86OI+22fafj1wELAJcIak+XsfbkREREQ9knRFRF1eQRnR+rLtpyZqbPsbwI+BfwcOrDm2iIiIiJ5J0hURdVm+Ol7TdO7pfWMkzdemzw8o0wx3qzGuiIiIiJ5K0hURdWkkVfc0nftn0/fLtOlze3V8US0RRURERPRBkq6IqMu91XGxpnN3AzOr71/Spk9jdGzRuoKKiIiI6LUkXRFRl8a0whc3Tth+oul8uymEb62Od9QYV0RERERPJemKiLr8mrI+a4uW88dX5/eRdJikNSW9TNLXgV0pxTdO722oEREREfWR7X7HEBFDSNKawB8p67ieb/sf1fmFgauBlSkJ1hzdgPuBl9q+nYiIiIghkJGuiKiF7Wsoo1w7Ac9qOv9odf5CSpLV/HU18OokXBERETFMMtIVEX0jaXVgTUpSdoPtP/Q5pIiIiIgpl6QrIiIiIiKiRpleGBERERERUaMkXRERERERETVK0hUREREREVGjJF0RERERERE1StIVERERERFRoyRdERERERERNUrSFRERQ03SzZJu7Hccg2Iqfh+SDpU0S9JmUxVXRMQwS9IVERFdk7RSddE91tdMSYv1O85KxxtSSnpl03/DJeO026ap3bmTCU7SeZJmTeY5umS6+J3U+BwRESPjWf0OICIiprW/AD9sc97AYz2OZSo9CawvaS3bV7d5fN+qzVR8jvY6gXlVD/+tiIggSVdEREzOX2x/ot9B1OBMYFtgH+D9zQ9IWhrYHjgN2LH3oU2O7Zv6HUNExKjJ9MKIiOgJSRtL+oWk+yT9S9J11dqghaao/Y6SLpX0qKS7JH1T0hJzGe7twNnAHpJab1C+FZgPOHKMOFaT9BlJv5f09yr26yV9StIiLW1nAZuVb+eYnnlkS7u1JR0n6Q5Jj1frsr4saamWdo1pn0dKerGkU6oYZkpasWrzjDVdkpaXdJik30m6W9Jjkm6S9DVJy8zF7y8iIppkpCsiImonaRfgR5Qph8cB9wKvAT4GvEbS5rafmET7PYGjgIeA71fH11ESp/mBx+ci7COBrSmjWqc0nd8buBoYa83XG6o2v6q+5gE2Ag4BNpO0me2ZVdtDq7YrVt+rOn9F03/bDsDxwEzgp8BtwBrAuyi/iw1tP9QSw2rARcBVwPeApYHG76vdVMbNgPcB51T9ngTWBd5Z/Rvr2X54jP/eiIiYgOysg42IiO5IWgm4ibKm65g2Tc6wfXHVdlFKojA/MMP2NU3PcyywK/Ax2/87ifa3UxKWdW3/tTo/LyWJ2Ay42fYLO/jveiUlUToCeA9wB3CR7e2rx2cAF1MSlOOAO4HzbL+q6TmWB+61/VTLc38UOAx4i+1jm87/CtjM9rxt4lmK8nt+ENjY9u1Nj+1axfAV2++pzjX+vxg4rN3UT0k3AW7+fUh6DvCo7Udb2r4FOBr4L9ufajr/cUoCvIXtC9r9LiMiYrZML4yIiMlYlXLx3fq1YVObHYHFgO82J1CVD1NGcN42ifavBxat2v+1cbIaTfqvufmPqvo/SUkot5b03Or0PpQRo3bFQxr97mxNuCpfpySGW3YRxl7As4H/bE64qn/nBOByYPc2/e4CPtnpP2L7760JV+UY4B90F3NERLTI9MKIiJiMM22/doI261JGXs5vfcD2bdX6otUkLWL7kblov07V/jdt/u3fAe0SoE4dCRwM7CXpi8BuwKm275O03FidJO1DSZjWAhZn9k1OAyt08e83kteNJL2ozeMLAs+RtJTt+5vOXzlG4jcmSW8A9qf8/pcEmkfeuok5IiJaJOmKiIi6NfbrunuMx++krEFaDHhkLtovXp2/p7Wh7VmS7puLmBv9r5J0OWXd1W3AEoxRQKNB0leAg4BbKWuw7mT2mrJDgQW6CGEpyujYgeOFCSwCNCddY/3u2pL0AeBwyu/wTMp0zX9VD7+P7mKOiIgWSboiIqJu/6iOY40MPbelXbftG0Uklm1tKGkeShGJ21sf68J3ga8Bnwb+BpwxVsOq0t+BlEIYL7f9eNNjy1GSrm78g5JUrWX7ui76dbMh9LzARynr19axfV/L44d08e9GREQbWdMVERF1+wNltGbz1gckPZ+yLuzGaqrg3LS/smq/aZt/+xVM/gZjo4riCsD3PX4FqhdWsZzTnHBVNhujz0woNePbPHZx9Xyv6Cri7jyHMlr4uzYJ1wygbYn+iIjoXJKuiIio208po1F7S1qj5bHPUNYOfW+S7f8B7CNptcbJan+t/zfZ4Kty7K8BdgK+OEHzW6rjK5qTqCpZ/CTtR6Aa0wJf0Oax7wEPA//b5neBpIUkbfjMbl25hzKVcL3mPdAkLQl8ZZLPHRERZHphRETUzPbDkt5BGTG6WNLxlH23tgTWp+wL9dlJtP+HpIMpCcqlko5j9j5dj1LWVE32v6FdkY527e6S9GPKXl2XSTqHMh1yO8qeYau26XYusDNwsqTTKaNqV9r+ue2/S3oTcAJwpaQzgD9R1litDLwSuBCYqJjJeDFb0teB91f/xqmU9XLbAjdTph1GRMQkJOmKiIi5ZTpcO2T7JEl3Av9BGTFamHJBfxjwmeaNjuey/dGSHqSsTdqTknT9lLIh8RWdxtntf9cYbfei7JX1RsoGxrdSksTDKclVa/tvAytRSr9/mPLZ/H3g5wC2T5O0LvAhSuK5JaWAyO2U9Wat+6R1En/r4x8B7qOU4n8npRDHMZTf9zUdPF9ERIwjmyNHRERERETUKGu6IiIiIiIiapSkKyIiIiIiokZJuiIiIiIiImqUpCsiIiIiIqJGSboiIiIiIiJqlKQrIiIiIiKiRkm6IiIiIiIiapSkKyIiIiIiokZJuiIiIiIiImqUpCsiIiIiIqJGSboiIiIiIiJqlKQrIiIiIiKiRkm6IiIiIiIiavT/Aeo+5vnpw63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043128"/>
            <a:ext cx="3697560" cy="3976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043128"/>
            <a:ext cx="3744416" cy="40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80528" y="-137432"/>
            <a:ext cx="9144000" cy="88446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77117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z="1800" dirty="0" smtClean="0"/>
              <a:t>3. Which country’s food will be made based </a:t>
            </a:r>
            <a:r>
              <a:rPr lang="en-US" sz="1800" dirty="0"/>
              <a:t>on </a:t>
            </a:r>
            <a:r>
              <a:rPr lang="en-US" sz="1800" dirty="0" smtClean="0"/>
              <a:t>materials </a:t>
            </a:r>
            <a:r>
              <a:rPr lang="en-US" sz="1800" dirty="0"/>
              <a:t>customers have?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82352" y="1419622"/>
            <a:ext cx="3697560" cy="288032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Vectored by TF-IDF method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Classification:</a:t>
            </a:r>
          </a:p>
          <a:p>
            <a:pPr marL="1085850" lvl="1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Linear SVC</a:t>
            </a:r>
          </a:p>
          <a:p>
            <a:pPr marL="1085850" lvl="1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Decision Tree</a:t>
            </a:r>
          </a:p>
          <a:p>
            <a:pPr marL="1085850" lvl="1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K nearest neighbor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2" descr="data:image/png;base64,iVBORw0KGgoAAAANSUhEUgAAA10AAAQ7CAYAAAB0ccSWAAAABHNCSVQICAgIfAhkiAAAAAlwSFlzAAAPYQAAD2EBqD+naQAAIABJREFUeJzs3Xnc7eW8//HXR/NO7UaFTJUoQ2pHJSV0hEMhR+1yUpzfOeZsw+/gJyLT4RwlxckQIZso4khRhpROaUBShCjU1q7dbrib7H39/riu1f3da6/pXve69j3s1/PxWI913+t7ret7re+w1vf9Ha5vpJSQJEmSJNXxgKlugCRJkiTNZoYuSZIkSarI0CVJkiRJFRm6JEmSJKkiQ5ckSZIkVWTokiRJkqSKDF2SJEmSVJGhS5IkSZIqMnRJkiRJUkWGLmkKRMRaEfHvEXFJRNwWEcvL46SpbpvqiYiXRMQ5EXFzRCwr8/zaqW7XMCJi/8Zy+8Spbs/qblXMj4g4ptR/yyTquLXU8dFRtm11FBE/L9Py9CHf/83y/stG3TZNnYjYIiKOi4jfRsRdje+FQ6e6bcOY7HI+naw51Q3QaETEI4BJb7yllGZcEI+IDYBdgCcDTymPrcrgn6eUdp5gfTsDrwP2Bh4MLAWuBL4InJxSSiNo9reBZwOtutqfNctExDuA97HiPE7A8qlp0ci4zE4v031+JKZ/G2eKyU7LWTMfImIusKT8+82U0osHeM/+wDfKv29MKR03ifE/EvgX4BnAY4ANgfuAxcDvgcuA84BzU0p3DjueAdqxOXAJ8FBmz3bFrPnOMHTNLpNdKGfqQn0esGPj/6FX0Ih4E/Ah8rrRqmNz8hfpM4BDI+IFk/nSjIjnMh64TgVOBP5WBi/p9j4NJiKOAY4Abk0pbTLV7QGIiI2Bd5Ln+c+Bo4A/AsuAe6esYZqQiPgmsB9D7MxZRWbNxolWmdm2zAzzWSb1+ct2w/uBddrqWoO8A3gr8k7cNwH/DbxmMuPr463kwLUceDdwLnBbGfbniuPVAAxds8dfgCf0GP4r8pfBJcDhq6RFq1bri24x8DNgH2DtiVQQEQcC/1nqup58VOIy4EHAa4HnAk8Hvgo8fxJt3ac83wG8PKXkRvfs9zRgXfKy9dqU0v9OcXs0nGm7gZpSOoO8kTetpZQ2nuo2KEspvWiq2zDTRcSrGN9uuAP4FPBD8jbZmsBDyGffvAB4/Cpo0rNKW85NKb1/FYxPE2DomiVSSn8Hft1teES0/rwzpdS13Az1GWAR8LOU0p8AImIJsNagFUTEesAx5C+rm4BdU0o3Nop8NyK+CBwCPDci9kspfWvI9j60PF9n4FptPLTx9zVT1gqNQvQvImm2K9sNHyJvNywGdk8p/aFD0W8B7yzXWj6ycrNavzW/rTweDWHGXb8jtUspnZBS+norcA3pZcCW5e8j2wJXyxuAu8rfb53EuNYpz/dNog7NLOs0/na+S9LMtzf52i2AY7sErvullH45iZ21g3L7YhozdKmriJgbEe+KiIsj4pbSC86fImJhRDyrz3tX6G0mIp4YESdHxB9LPX+JiC9FxI696lmFXlie7wO+3KlASmkJeY9VALtFxIMGrbxMy+URsRzYv7z8pEavQsvL0bnme7YrPRx+p0z3uyLizoj4fZl2T+8yrjUi4m+lzm8P0LbHNtrwti5ldomIz5Zxj0XE0oj4RUT8R0Q8uEfdOzbq3q+8dnBEfC8iboiIv7f3SBQRT4uID0bEeRGxKCLuLT2e/TIiPhYR23QZ1xFl+h5RXtqobfq2Hht2eO+aEfGvEfHdiPhrRNwTETdFxA8j4tURMfBR07Z6f17adEzrJeDWtvas1NNcROxT1rPryny/payHR5YLxgcZ90si9072l4i4u3ye8yLijRGx7gDvXz8i3hMRvyrL3U0R8aOIeNmEJkLvcazQk11EPDUiTo2I68ty9puIeH/7PIuIZ0bEGaXcXaXcUb0+V1kv9o3cA9+FEbG4LFs3R8TPIuIDEbFll/ce22fdXWn9bbx3TkS8uUy7RWXZujEizoyIQyKi65GzLtPny5G/R+9ujjMG6L1w2HVrlNo/U9uwlT5DRBxa2ru4LIdXRsR7I+KBI2rPGhHx8rKutJanOyPi1xHxuYh4Qbd5FBHrRsSC0r6byjz5S6nrgAHHP/Tv7ID1vzbGe0o9K/LRmdawrr0XRuM3KyLeUF7bMyJOi/HvlD9F/l141ADt2CAi3lfm352Rf6N+GBHzy/CZ2Bvqwxt//26qGtGcdsBc8u/MG9u+n1bq+W8Uy15EPDgiPhx5e2Bp5O/t35flYt6AdexdlsUby/t/FxEfj9xB3OySUvKxGjzIF1UuA34wYPk9yJ07tN7XfCwvj88DD+jy/stL2dOBfwLu7lLPvcDhFT7vkjKOywYsf2sp/9M+5V7VmCb7T6A9czt89vbpcXOj/I6N6dxerjkPju8yvuPK8HuATfq07ehS9u/AwzsM/2CPNi8Hbgde2KXuHRvvO4DcU1R7Pac3yh/R4zO3xnc38LIO4zqiz/RdVj7jhm3v2w64us+0/iXwsCGWw8tZeZ61t+eJjfJrAif3mPfLyevl7j3G+UDge33q+D2wXY86Hgn8ocf7vwa8uDH8iROdNm3r6UeBV5N3enQa3+XA3LbltVO5HwNrdRnXsQMsW7cC+3R47zEDLFs3d3jfbsBf+yxbP2x9tj7T561leWm+/5ZG2f17zQ8msW61TYflzfFOZp53GNb8DE8GvtljXv+i23SbQFseC1xF73VleZfp+Vh6ryPLgbOA9XuMf2S/s12GH9mo+6vAmm3Dv0GX30nyb1brvW8A3tZh+Wu1cwmwc4/PuS3wpx6f88vAi3otvwPMy2Z7O06PPsvbG4YY5+GN979rMsviJJfj/TtM0/bpfNool71Sx4vI17F1q2MZ8P4+bT+KzuvfcuAWYK9+y/lMekx5A3ysohk9gdAFPJq8Ib2MHIo+Tu65b2fgMHL36a0V45Nd6mitJFeUlXIR+Uf/ycDu5F51bi/tug/Ye8Sfd+DQxXhPP8uAk/qU3btR9m0TaE8AO5THOaWOXwPbN15/TKP8POBO8sbtq8gdeOxIvkj2tcBvGvPgiA7j27XRzlf1advvSrnzOgx7R6Oe68gbxruQO4Z4X2ljKzw/tcP7m6Hr5+X5u+QN9p3InYoc0ij/ZuBG4JPAP5dl5UnAPwLvAW5mPEzOaxvXxmU6foHxDejm9N0B2KHtPQ8h//AsK8vjh8lHPXcqy/xHgDHGN/LWneBy+Kgy3g82psNT2tq0dqP8pxrlrgReTl7vngEcT15XlpN7o9q6yzjPatRxAXBg+Tz7Al9i/Aftz8DGHd6/DiuG0NOA55U6DiAHm2XARUxiI6ltPb24fLafAQeXcT2T3LtnaxwfZ3wj5xzgJWXZeA7j69Qy4P92GdfHybfV+GiZJruW8exfXmttPCyhLWCTO9Ppte6usP42lv07S5tuIm8AP7+0eV9yr6Wt+Xl2n+nzy8Yy8UryOrgHsKBRtl/oGnrdatSxKkPX+eX5S6WNO5bl8PuNMidMoh2PaHzmZeSzGA4if/fuUv7+dGnvE9veuwkrhukvlXm6E/BS4KeMfz+f2WX8o/ydXWljlBV3MpwIRIcyrZ1g/ULX+eXvC8jr587kjeETGm28oksb1yP/xrTq+kqZj08ib7R/v7x+Ya/ld4D5ORWhq/n7toR8LfhQy+NkHsD6jH8PLS3tOZkVv5+2GvGytyfjO8nuJG8PPK2sO68hd0bWquPfu9RxWGP6ddtGvIEc2A1dPmbOo7FgDxK6mj9qKx3BKF+izQ2u3TqUuZzxvRc30OEoQVm5xkodvx7x551I6GoGlPf2KbsNk/zBp8cPXaPMhsCmPYYH8PVSzyIaG+6NMtfQJUx1+ez/2jbsEeQNsGXki3JXag95w691FPPKDsObP0rLgGP6TJut6HKkogzftLRlGXBGlzIDbxgC3yllrwS26FKm+RnfPOQ8bx5l2LBLmac2ylxAh4BHPmrcKvPdDsMPaQz/Op03tN7cKLPSDyrw/xrDP9Clra0wNKrQtRw4k7Y98aVMK0TeRd6g+HSHMmuRd/AsB/7QZVyP7DQ9GsO3JoejZcDHupTpu+42yl5R6voR8MAuZZrz84A+0+d8YL0e4+sXulbpujXAPO8VurruMCL30PjTUub2XtOkTzt+0BjPK3uU24C2o1XkMNZ67xs7vCeAMxplDuxQZlS/sytsjJIvGzm58b4P9fhsg4auZcApndYf8o6qVrmndxj+7sbwd3Zpx+eZ5PcJUxC6Sh3nNdq+HPgJ+fYg/0CHnVq1H73WrxEve78pw8foEDbJt9r5PeNH0Nt3ZD2QvNNjGf23ESc0X6fzY8ob4GMVzegBQxf5VKv79971KPe4xpfxFzsMv7xRz2E96nl/o9wzR/h5JxK69mm0oeNe8kbZLRtlTx6ybQNvuPWp5+GNtjyjw/D3lOEdTxssZVqnId7d/gPRNm9WOuWqUa75o/ustmHN0HU9PTb6JvC5D220uVPYHGjDkNx9b6ttXU/XK2X/u5TtuDd3gDYPErpOacyvXqf+NY/+bNs27IIybCk9Titl/Af1DmCDtmHXlbqvAdbo8v5NyEfbRhG6WkdXHtKlzAsb47mJLkcbgTc2ym01ZHveVer4U5fhA6275CNarSPAPU9LJYfKZcC3e0yfZbQdpe1QtmfoGvDzj2TdGmCeD3Kk63s96nhpo9zThmjDkxvv/8wE37sh40cwL+hRbnPGjyb8pG3YKH9n798YJR+lbp6S2fEIwyDLMyuGmJvpcpoksEWj3DvbhgX5iPoy8tHhjjs9yjS9ZTLLL1MXuh5KPguiNZ+Wtz2uBP4LeNyw68wE29MzdI1i2SMHylYd7+tRx/Ma5Y5uG/YvjWGH9aijuR0y40OXHWmoXfPiyZO6FUopXQn8L/lLtdcFl3eTTyfopjmOfbqWqqt58X2/Ltzvafy9XtdSIxYRa0XEVpE7vXhcRDyO/EN1dynSqUOSU1pvB+Z3qPMB5I2XRD69qb0jgNb8+HNK6Zwezft0h/d0clpKaUI9KkXuzOEREbFD43O35sFa5NMmhrVfeV6UUrqwT9nzyvMOEbHBJMbZyz7kefHTlFKv7n6b0/v+da90LLBrqeOMlNItPer4THlej3yErVXHY8lHRABOSSkt6/TmUvcZPeqfiETeeP1rl+G/aPz97ZTS3QOU27rfSCNiw4h4VNuydXsZvFVEbNS35d21lq1LUkrX9yl7Hnkd3b3L8EQO+yO91UfldWsUOnZoVFza+LvvvO6geZ/FYyf43j0Y/+7/bLdCKaWbGO94adeImNMYPOrf2db6fxZ52WsdJfyPXu+ZgG+nlO7s0sZF5HtSwcrzYnvyKdwAX05lK7pDHbcxuu+TVSql9BfyKXVvYPx+qM3H9sAC4JcR8cmImND9QysYxbLX/J3vVceZ5NNw29/T/H8i24gznvfpUrvmzfsu7lP2IvKGwhYRsWlK6eYOZX7dYyOJlNLvI/fAtRG9b+5cU7N9/b4Qm11/39W11AhExDrk67cOBp5I9/U1AZut9GJKv42IS8nXKBwCtP8A70O+ViUxHtCaHl+G9VwOUkrXRMSt5D2NvW7++Mte9bRE7kHureS9kI+i932RVvrcE7BLed6y9Po0qC0Y3zgfiYjYnLxnPJHXq16aw5vTe3vyqUXD1HF2+bu5Dv6sTx0Xk5erUegVMm8dolzHYBwRjwbeQt4D+9BOZRo2a6tzIlrL1m4TWLY2jog1U77nYruB1p1+VuG6NQpX9xjW3KEwzE6Qncrz0pTSryb43uY6N8h6Np98SuT2jIfFUf/ObkY+XXIX8o7Df04pfa1PvRPRa15Anh8PYeV50fycl9LbJeRrWGecsjPxBOCEiNiK8Wubdi2P1k3L/438+/HiqWhnMYplr1XHLalPN/llHC9k5W2D1m/NRLYRZzxDl9ptUp7vTind0ads815Wm5BPQWhK5E4K+llEXqE26VewkuYGdL9uiNdv/N1v+gytbBydS/6hbu0d7LSXsLXR1O2o2ynk0PW4iHhCSumKxrDWBvMd5D2yzfGvU+ocdB7eSA5dveZhxy6128a7J/Bt8lG8yXzuQbS6/O+497WHOf2LTFhzuvWc3iml2yLibvIOgOb7Bq6DldfdYepY1Gf4RIz1GNYMLYOWW6N9YET8E/BF8o6V1l7oTka1bE10uUrkZeu2DsP6rjv9rOJ1axSGntcDaAXKTvdj7GeU69kofmeDfPQtyPPzIyMOXNB7XsD4/GifFxs3/r6pTx39hvfTXJYHvYF5s9xE19fOjUjpz+QjN1+B+3eovZ3xW5nsHxHPK0eBpsIolr1WHYNuGwDMiYi1Gme7bMLEtxFnPEOXuhnJF9AI66npz42/t+paKntY4+9+pw1NxqcZD1xfJveOdSXwt5TS/adARsRSclDs9iPzFeA/y/CDyV/+RL6f0QtL/af32tPE6OZhx1PVWiJiffL1ShuQjyJ+lNy5wjXkPdL3lXI7Mb7XdNAf105aGwjXAi+YQF2178cyiuk9XeqYFsre58+TT5u7hdwr5TnkLr9vbx1diogXkXtrhNEsW+eTe/wcSDnNqpOe604/U7BurS4mu46Maj29hBz0HwG8JSJ+mlL67gjqnkmaZ54MusOguRO14+mTk1VOM31T+c19VXn5n8jr31SaLr8Rs+Z3ZhCGLrVrnbaxXkSs3+087qJ5I9FO148E+VB6P60yva5BqSal9JeIuI28QfLYPsWbw6+q0Z5ylOt55C+j41NKR3QptyZ9jsyllG6MiB+QTyWcTwld5JCxAeOhrv1990TEXeTr3VbVPHx+qSeR7xX0jS7lRnVEtLXXbsOUUpV5OQHN6dZzeke+UfC65OnUfN/AddB93W0eUelXxyDLxXRxCONHbp+dUlrpZrDFKJetLcg96430Wqwhrep1a7pbXJ473gy7j/b1bHG3gnRfz0b5Owv5mqoDydcHbgWcFhEvTCl9r0e9q0Lz+2TzPmX7De8ppXRfRNxJPlo86HwdZNqOyqcZD13bVh5XL6NY9lp/D/Ib0KpjrO2a7iXl/RPZvpjx7EhD7Zrnt+/ap+xTyvOiLueZQ+54YN0uw4iIrRk/BWGi59aP0gXkkLhz2SvczdPL83LyfUVq2IHxvcyn9ig3j8H2Rreu13pYRDyt/N06tXAReY9/J78q9T+ly3AAImJbRjMPH1ee7+uxUQjj18t0M+ies8vL86blWp8pU/aGtk6vGXS9gxWnd+smr5Opo3n66ZP71NFv+HTSWrb+0CNwweiXrSf0+T5ZVUa1bs0WrWVgbkRM9FriYX4jl7HiTrpR/86SUvoj+V5LfyHvlPlGRPTsfGMVuLLx97w+ZUex7P2S/Jv1mIgY5GjXzm3vranZUdBUHt0ZxbLXqmOTsg3Xy5PJn7d926D1WzORbcQZz9Clduc2/n5Ft0IRsQP5AstE9412yF/+B/YY/srG373qqe2b5XktunQOEBEbk3uGSsCFKaVBzkUeRvMIdK8NtkFPWzqd8c5CDim9sj2H/Dm+0q1HKcbnx1YR0atXwv/T4T3DaH3uNbp9CZeje12Xy6L1WdfpWWrF69je2L951Z1D3mB4ap8Q2Jze96+v5fz8i0od+5XltZvWencX+Z5HrTquIm+0BXBw6eFyJaXu/XvUP920lq2u61NEzKX3dxVMfNlam3yj0Kk2qnVrtvifxt8LJvjeCxg/le3wboUiYlPyOpKAi1JKzeuiRv07C+ROB8g3Ff8r+cjuGRHxjH7vq+jX5HswQf4+6biTsBy9H8X3SWu6rk2+eXpXZX1v9WL5pwE6hJis5k6q2uPqZRTLXvP/XnU8l/EOi7rVMZFtxBnP0KUVlK6qWxt/B0XEfu1lyh6kkxg/yvKJPtV+ICIe1v5iRMxjfGP3tymlc9vLrEJfIl/wGcB7IuLBHcp8nPFzxT9SsS3XNP4+rFOBiDiYfE+dvnvMUkq3ky+gD/IP0XzGe2ns1S3zp8h3nAc4vmxEtLfjqeSucgGunuQ8bH3uB5A/WyfHA/2OSrV+5Nctp2p2lFL6GfA98nT5t4jougEFEBHbRUTNXqdOaI0KOKnTxnFEHEC+HqDVzX/79WWtOjYATuy0kRMRb2K8a/kvlOWj6cTyvA3w3i5t/W+G6zVuqrSWrS0i4tntAyNiLfJ3wNw+9bSWrYdFRK8OHE4jH9lofZ88p1elETEvIv6hz7gnY1Tr1qyQUrqE3NtfAC+PiH/pVrbcWuCBjffeRrlRMHkHyes7vOcB5NsytEL+x9vGX+N3tlX3NeQuvm8kn2r3rYjYa5D3jlrZofcZytEn8k2DOzme0XSUcCL5NyuAD0bEozoVKvPnU4yfYn9cl3I7RsTy8ji9w/ADI+LkiNi+V6PK71Bzm2Gl7vEj4puNcT2xV32TMYplL6X0fXJPsgEsiIiVznqIiAcxPl3vI0/vpoXk3mGD7tuIu5C3EWfPdV+r8qZgPqbuwYA3Ry5ltyX36Ne6uedxwN7kQ/EvJ58y0KrvE13qaN208Qpy73iLyCvPk8l7T97dGMff6XBz3wl8tu1Lu5qP1s0r/9hh2EZd6jmQ8Rsa/ol8RGEX4LnAdxqfeaWbmE6wvX1vsEq+q32rLWeQr8HaCfhHcg9sy8inyLRuvtn17vOlvv0a7W/dhPI3A7T17W3T5NVlmuxBvmlh627x99LhBsOseHPk/fqMa2PyTX1bN8v9KPlatJ3JnYCcX4ad16tO8mks999MkXwfqm3JIWKbtrIPZvzmncvJ97k5lHxaxU7km0C+FfhxKfOpIed535sjl3InNqb3r8ryujP5tKHjyT9ey8k93G3dpY6zGnVcQL4X207AvuRg0Rp2PW03xC7vX5fcRXSr3Gnkawx3Ag4o038Z4zdYnuzNkXsuv6x409OuNzDttayRbwjanHbvJp8qvAv5Jp1XlPed1+szlc/fGn5ief825fHItrKPL8vzMvJ33KllXuxSltHnkTdCLyl1vmOY6dMo2/XmyIxu3VqVN0fuukwNukz0acfDyddjtdb9bwMHlXmzS5lXnyrtbZ+em5CPCLfWkS8Czy7ryEvJp5632vedLuMf5e/sSjeNJf8u3tBY5p/aocygN0fuOY37tGMO8PvGtPoq+Td1J+BF5CMvy9qm2RMmsXwtaIzrVuBDZd48ibzt8erS3ta4LqD7TeCb3ymdPtshjXFdBBxF/q1+chnfc8v4FzfqOafLuL7BAMv+ZNavES97T2P8O/VO4H3k7YJdyLe6ub5Rx//tUscrGtOvfRvxqNLGG8jbcbPi5shT3gAfq2hGjy/YfUNXKb97WQk63WG9dZfyk3p8Wd3/JUzeMz/WpZ57gFdM8rMd0aHuXo9eP+YLypdQt899DvDASbZ3kND1aPIpIt3acRW5p6qBNsrIp03e3FbHkQO29wPkjcZubbmNLoGKCYSuUv4A8ilc3cZ1RvlS7lknOXh0qmM5baGH3CPlRY3lutN7WsM+MslltF/oWpPcy163tiwj78HerUcdrZuk9qrjGuDRPep4FPkUmG7vP5V8r5kZEbrK8Df0WY4/Se7Rs1foWot8E+ZOdSzpUP4JwG96LFfNZet1w0yfRtmegYURrFvMotBV6nnsgPOn0/Tcjhwmev1Gngms32P8o/idXU6XjVHytXyLSpmltH1vMNrQ1asdjybvtOv2Ob/Kit8nXb+bBpyvC3os6+3zZ26PevqFrn0Z38E7yDp+Gl22H1iFoWsUy16p44WM7/jtVMffgff1acd7eky/m4G9+i1fM+nh6YWrj9R49C+c0oXkH5WjyHtibyUHpOvJG1z/kFJ6RUpp2QB1fQ3YjbyX/bpSzw3kw8tPSSmdNNEP02k0Az6W92nrMeRTr04m7125m3wfiR8Ch6eU9kn9720xkfZ2a8c15D1lx5G7KL+HfITqUuAdwLyU0p8GHlnuNehrrDgtep1a2HzvO8jT5PPkDfG7yF+0VwAfBrZLKX2rawUTW+5OIy8rp5LDxb3l+Rzg0JTS/uW1fnXuBxxJnl63ked7x/mfUro+pbQreaP0q+Qu5Mca4z6PvLdy95TSWwf5HN0+Xp82k1L6e0rpMPKe2VPJ69s95PXvEvIRmu1SSv/bo447UkrPIe9x/zZ5XbuX/AN2PvAm4PFlGetWx7XkwHA0+bqMu8r7f0JeD15K/pEceN6OwCDj6dqelNJx5KM73yHveb6XfLTiDHLAeDX0/p4s69Fe5FOFWkfxu363pHxfvB3I1/58kzw/7y6PP5OX63eT9+wfP8Dn66dX20e1btWe5xOpf1LtSCldTQ4m/0a+QfiN5L33d5CX+88Cz00prdTJQsqnae0AvJm8Xt1Mnn43kNe7f0opPS/16B1uRL+zveb5leRlfjF5Z8x3O5wKNsj8HkSvdlxDPvL7AfIOw/bvkwNZ8XTlpQOOs3ND8u/4tmV8PyV3UnQf+bfgt+Tf92eX+dNvXKntuTmes8m9Lr6Y/Fv9E/L8v4e8LCwm3xz4eGCPlNIBfbYfVtn36SiWvZTSN8mB+j/J34e3k+ftH4DPkbfvup1S2qrj3eTTYb9Nnk93l/d/grydc16rKLPgNMMoSVMaqYi4HHgicEZKaSrvvi5JkqaxiPgIOcAuTSnNmt7qpKZpeaQrIt4eERdHxG0RsSgivhER27WV+VzjosPW48y2MutExAkRsTgibo+Ir5eL+5plNo6IUyJiaUQsiYjPTJMufiVJkma10inNS8hHMi6e4uZI1UzL0AXsSe7tZ1fyofG1gO91uO/Cd8k3TduyPOa3DT+W3PHAAeRTQh5CPqe26cvkC06fVcruxXjvXZIkSRpSRDyqW3fxxTHka5Qhn8YuzUoz4vTCiNiMfF3NXiml88trnyNfANnx1LVy34ebgINSuRlkRDyGfD7xbimli0s3n1eSzxu9vJTZl3zO/1YppRsrf7RZy9MLJUlSRBxDvifWQvI1VjeS73X3eHIPdq37QV1EvvZp+m+YSkNYs3+RaWEj8gp5S9vre0fEInJvLT8A3plSapWZR/5857YKp5R+ExHXkVd7nDPPAAAgAElEQVTwi8kXFS9pBa7inDKuXelwLwVNSK89W5IkafWwNZ3v09XqIOEy4EUGLs1m0z50lUPSxwLnp5R+3Rj0XfKpgteS75HyQeDMiNi9rLRbAvemfCPDpkVlGOX5b82BKaVlEXFLo4yGNyt6m5EkSUP7GLm3zmeTw9fm5CNdN5O7A/8a8KWUUs/ehaWZbtqHLnK3kTuQb7p2v5TSqY1/r4yIK8j3zNib3L13FRGxKfneDH8kd22pzl7Z+iMidp7KhkiSpCn1Q3pvmz2p92Vf0rS2LvBI4OyU0s3dCk3r0BURxwPPA/ZMKd3Qq2xK6dqIWEy+N8MPyecMrx0RG7Yd7dqiDKM8t/dmuAb5bvPdrufaFzhlop9FkiRJ0qx1CD3ugTptQ1cJXPsDT08pXTdA+a2ATck3poN8U9S/k3slbHak8XDgwlLmQmCjiNipcV3Xs8jXIl3UZVR/BPjSl77E9ttvP8FPNbstWLCAY445ZqqbMS05bTpzunTntOnM6dKd06Yzp0t3TpvOnC7dOW1WdtVVV/Gyl70MSkboZlqGroj4BLn79/2AOyNiizJoaUrp7nIfrXeTr+m6kXx06z/Idxo/GyCldFtEfBb4aEQsId8p+zjggpTSxaXM1RFxNvDpiHg1sDa5q/qFPXouvBtg++23Z+edPWuuae7cuU6TLpw2nTldunPadOZ06c5p05nTpTunTWdOl+6cNj31vOxoWoYu4FXkDhh+1Pb64cAXgGXk7sgPJfds+Fdy2HpXSum+RvkFpezXyRdtngW8tq3Og4Hjyb0WLi9ljxjdR5EkSZK0OpuWoSul1POmzSmlu4HnDFDPPcDry6NbmVuBl020jZIkSZI0iJ7hRpIkSZI0OYYujcz8+fOnugnTltOmM6dLd06bzpwu3TltOnO6dOe06czp0p3TZnjhzb8nptxz6tJLL73UCwklSZKk1dhll13GvHnzAOallC7rVs4j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1pzqBqiepUuXMjY2NtXNqGrOnDnMnTt3qpshSZIkdWXomqWWLl3K0Ucfz+LF9011U6rabLO1OPLI1xm8JEmSNG0ZumapsbExFi++j/XWezFz5mw+1c2pYmzsJhYvPp2xsTFDlyRJkqYtQ9csN2fO5mywwYOnuhnV3HXXVLdAkiRJ6s2ONC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aJpGboi4u0RcXFE3BYRiyLiGxGxXYdy742Iv0bEWER8PyK2bRu+TkScEBGLI+L2iPh6RDyorczGEXFKRCyNiCUR8ZmIWL/2Z5QkSZK0epiWoQvYE/g4sCuwD7AW8L2IWK9VICL+HXgd8K/AU4A7gbMjYu1GPccC/wgcAOwFPAQ4rW1cXwa2B55Vyu4FnDj6jyRJkiRpdbTmVDegk5TS85r/R8RhwN+AecD55eUjgKNTSv9TyhwKLAJeCJwaERsCrwAOSin9uJQ5HLgqIp6SUro4IrYH9gXmpZQuL2VeD3wnIt6SUrqx8keVJEmSNMtN1yNd7TYCEnALQEQ8CtgSOLdVIKV0G3ARsHt5aRdyqGyW+Q1wXaPMbsCSVuAqzinj2rXGB5EkSZK0epn2oSsignya4PkppV+Xl7ckB6NFbcUXlWEAWwD3ljDWrcyW5CNo90spLSOHuy2RJEmSpEmalqcXtvkEsAOwx1Q3RJIkSZImalqHrog4HngesGdK6YbGoBuBIB/Nah7t2gK4vFFm7YjYsO1o1xZlWKtMe2+GawCbNMp0tGDBAubOnbvCa/Pnz2f+/PkDfDJJkiRJM8nChQtZuHDhCq8tXbp0oPdO29BVAtf+wNNTStc1h6WUro2IG8k9Dv6ylN+QfB3WCaXYpcDfS5lvlDKPAR4OXFjKXAhsFBE7Na7rehY50F3Uq33HHHMMO++886Q+oyRJkqSZodMBlssuu4x58+b1fe+0DF0R8QlgPrAfcGdEbFEGLU0p3V3+PhZ4Z0T8DvgjcDTwZ+AMyB1rRMRngY9GxBLgduA44IKU0sWlzNURcTbw6Yh4NbA2uav6hfZcKEmSJGkUpmXoAl5F7ijjR22vHw58ASCl9OGImEO+p9ZGwE+A56aU7m2UXwAsA74OrAOcBby2rc6DgePJvRYuL2WPGOFnkSRJkrQam5ahK6U0UK+KKaWjgKN6DL8HeH15dCtzK/CyibVQkiRJkgYz7buMlyRJkqSZz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XTNnRFxJ4R8a2I+EtELI+I/dqGf6683nyc2VZmnYg4ISIWR8TtEfH1iHhQW5mNI+KUiFgaEUsi4jMRsf6q+IySJEmSZr9pG7qA9YGfA68BUpcy3wW2ALYsj/ltw48F/hE4ANgLeAhwWluZLwPbA88qZfcCTpx88yVJkiQJ1pzqBnSTUjoLOAsgIqJLsXtSSjd1GhARGwKvAA5KKf24vHY4cFVEPCWldHFEbA/sC8xLKV1eyrwe+E5EvCWldONoP5UkSZKk1c10PtI1iL0jYlFEXB0Rn4iITRrD5pFD5bmtF1JKvwGuA3YvL+0GLGkFruIc8pG1Xes2XZIkSdLqYNoe6RrAd8mnCl4LbAN8EDgzInZPKSXy6Yb3ppRua3vfojKM8vy35sCU0rKIuKVRRpIkSZKGNmNDV0rp1Ma/V0bEFcDvgb2BH05JoyRJkiSpzYwNXe1SStdGxGJgW3LouhFYOyI2bDvatUUZRnlu781wDWCTRpmOFixYwNy5c1d4bf78+cyf396XhyRJkqSZbuHChSxcuHCF15YuXTrQe2dN6IqIrYBNgRvKS5cCfyf3SviNUuYxwMOBC0uZC4GNImKnxnVdzwICuKjX+I455hh23nnnkX4GSZIkSdNTpwMsl112GfPmzev73mkbusq9srYlByCArSNiR+CW8ng3+ZquG0u5/wB+C5wNkFK6LSI+C3w0IpYAtwPHAReklC4uZa6OiLOBT0fEq4G1gY8DC+25UJIkSdIoTNvQBexCPk0wlcd/lddPJt+764nAocBGwF/JYetdKaX7GnUsAJYBXwfWIXdB/9q28RwMHE/utXB5KXvE6D+OJEmSpNXRtA1d5d5avbq0f84AddwDvL48upW5FXjZhBsoSZIkSQOY6ffpkiRJkqRpzdAlSZIkSRUZuiRJkiSpIkOXJEmSJFVk6JIkSZKkigxdkiRJklSRoUuSJEmSKjJ0SZIkSVJFhi5JkiRJqmio0BURJ0XEfn3KPD8iThquWZIkSZI0Owx7pOsw4El9yuwIvHzI+iVJkiRpVqh5euG6wN8r1i9JkiRJ096ak3hv6vRiRATwMOC5wF8nUb8kSZIkzXgDH+mKiOURsSwilpWXjmr933yQj25dC+wMfKVCmyVJkiRpxpjIka7zGD+6tRdwHfDHDuWWAbcAPwA+PZnGSZIkSdJMN3DoSint3fo7IpYDn0spvbdGoyRJkiRpthjqmq6Ukvf3kiRJkqQBGJ4kSZIkqaKhey+MiB2A1wFPBjYC1uhQLKWUthl2HJIkSZI00w0VuiLi6cBZwDrk3goX0fmeXDF80yRJkiRp5hv2SNeHynv/BTg5pbSsT3lJkiRJWi0NG7p2BL6SUjpplI2RJEmSpNlm2I407gT+NsqGSJIkSdJsNGzoOhPYc5QNkSRJkqTZaNjQ9VZgo4g4LiLmjLJBkiRJkjSbDHtN11eAO4DXAodFxG+B2zqUSymlZw3bOEmSJEma6YYNXXs3/n4gsHOXcmnI+iVJkiRpVhgqdKWUhj0tUZIkSZJWK4YnSZIkSarI0CVJkiRJFQ11emFEvGvAoimldPQw45AkSZKk2WDYjjSO6jM8AVGeDV2SJEmSVlvDhq5ndHl9LrknwzcA3wc+MWT9kiRJkjQrDNt74Y97DP5WRJwCXAacPlSrJEmSJGmWqNKRRkrpGuAbwNtq1C9JkiRJM0XN3gv/BjymYv2SJEmSNO1VCV0RsQ7wHODWGvVLkiRJ0kwxbJfxh/ao76HAQcBjgeOGbJckSZIkzQrD9l74eXJ38O2iPCdgIV7TJUmSJGk1N2zoOrzL68uBJcClKaUbhqxbkiRJkmaNYbuMP3nUDZEkSZKk2ahm74WSJEmStNob9vRCACJiD+Aw4EnAhsBtwOXAF1JK50+6dZIkSZI0ww0duiLiGOANrNh5RgDzgFdGxMdSSm+afBMlSZIkaeYa6vTCiHg5cARwDXAI8BBygHswcDDwW+CIHl3LS5IkSdJqYdhrul4N/BnYNaW0MKV0Y8oWpZS+AuwG/AV4zagaKkmSJEkz0bCh63HAaSmlpZ0GltdPK+UkSZIkabVVs/fCTjdPliRJkqTVyrCh60rggIh4YKeBEbEBcEApJ0mSJEmrrWFD14nAVsCFEXFARGwGEBGbRcRLgJ+W4Z8cTTMlSZIkaWYaqsv4lNLnImIn4HXAqQARsZzxEBfAx1NKJ4+klZIkSZI0Qw19n66U0hsi4mt0vjnyySmln4ykhZIkSZI0gw0dugBKsDJcSZIkSVIXNXsvlCRJkqTV3sChKyLWj4hrIuInEbFWj3JrR8QFEXF1RKw3mmZKkiRJ0sw0kSNdhwNbA29LKd3XrVBK6V7g7cB25T2SJEmStNqaSOjaH/hVSumCfgVTSucBV5Dv1SVJkiRJq62JhK4dgfMnUP4C4AkTa44kSZIkzS4TCV0bAbdMoPwtwNyJNUeSJEmSZpeJhK7bgE0nUH4T4PaJNUeSJEmSZpeJhK7fAntNoPxewG8m1hxJkiRJml0mErrOBLaPiIP6FYyIlwI7AN8ZtmGSJEmSNBtMJHQdD9wKfCYiDutWKCJeDnwWuBn4xKRaJ0mSJEkz3JqDFkwp3VqOYH0L+GxEHAX8GPhzKfJQYG/gYcDdwEtTSreOtLWSJEmSNMMMHLoAUkrnRsRTgeOAPYF/7lDsPOCIlNIvRtA+SZIkSZrRJhS6AEqYenpEbAPsAWxZBt0IXJBS+v0I2ydJkiRJM9qEQ1dLCVcGLEmSJEnqYSIdaUiSJEmSJsjQJUmSJEkVGbokSZIkqaKhr+mSZrKlS5cyNjY21c2oZs6cOcydO3eqmyFJkiQMXVoNLV26lKOPPp7Fi++b6qZUs9lma3Hkka8zeEmSJE0Dhi6tdsbGxli8+D7WW+/FzJmz+VQ3Z+TGxm5i8eLTGRsbM3RJkiRNAyMJXRGxCbB+Sun6UdQnrQpz5mzOBhs8eKqbUcVdd011CyRJktQydEcaETE3Ij4WEYuAm4BrG8N2jYgzI2LeKBopSZIkSTPVUKGrHNm6CHg9cD1wFRCNIr8E9gAOmWwDJUmSJGkmG/ZI11HAdsBBKaVdgK81B6aU7gJ+DDxzUq2TJEmSpBlu2NC1H/A/KaVTe5T5I7DVkPVLkiRJ0qwwbOh6MPDrPmXuAdYfsn5JkiRJmhWGDV03Aw/rU+axwA1D1i9JkiRJs8KwXcafB+wfEVullP7cPjAidgCeA3xuMo2TtGotXbqUsbGxqW5GVXPmzPH+ZZIkaZUaNnS9H9gfuCAi3gFsBhAR2wNPLcPvAT4yikZKqm/p0qUcffTxLF5831Q3parNNluLI498ncFLkiStMkOFrpTSFRFxIPBF4Avl5QB+VZ5vB16aUrpmJK2UVN3Y2BiLF9/Heuu9mDlzNp/q5lQxNnYTixefztjYmKFLkiStMsMe6SKl9K2IeBTwcmBXYBPgNvL9uz6XUlo8miZKWpXmzNmcDTZ48FQ3o5q77prqFkiSpNXN0KELIKV0C3DMiNoiSZIkSbPOsL0XriAi1oyIjSNiUiFOkiRJkmaboUNXRKwREQsi4hfA3cBi4O6I+EVEvNEAJkmSJElDnl4YEQ8EzgZ2A5YD1wGLgC2AHYD/Al4SEfumlO4cUVslSZIkacYZ9kjXe4HdgYXANimlrVNKu6eUtga2Ab5C7jr+vaNppiRJkiTNTMOGrpcCl6SUXpZSuq45IKV0XUrpEOBS4MDJNlCSJEmSZrJhQ9emwDl9ypxD7kZekiRJklZbw4aua4AH9SmzOfC7IeuXJEmSpFlh2ND1MeDAiHhcp4ER8QTgIODYYRsmSZIkSbPBsN26XwP8ALgkIk4Gzme898I9gUPJvRv+LiL2ar4xpXTe8M2VJEmSpJll2ND1IyABAfwr8H8aw6I8v6A82q0x5DglSZIkacYZNnS9lxy6JEmSJEk9DBW6UkpHjbgdkiRJkjQrDduRhiRJkiRpAIYuSZIkSapooNMLI+IP5Gu49kkpXVv+H0RKKW0zdOskSZIkaYYb9JquB7Bixxnt/3cT/YtIkiRJ0uw1UOhKKT2y1/+SJEmSpM68pkuSJEmSKhoqdEXEGhGxYUR0fH9juDdCliRJkrRaG/ZI17uBvwGbdhm+CbAI+H9D1i9JkiRJs8Kwoev5wLkppZs6DSyvnwPsP2zDJEmSJGk2GDZ0bQ1c3afMb4BHDVm/JEmSJM0Kw4autYDlfcokYN0h65ckSZKkWWHY0PU74Jl9yjwTuHbI+iVJkiRpVhg2dJ0OPCki3tveQ2HpufBo4EnA1ybbQEmSJEmayQa6OXIH/wUcRO6d8KCI+CHwF+ChwDOAbYCrgP8cRSMlSZIkaaYaKnSllO6IiL2ATwIvArZtDF4OfB14TUrpjsk3UZIkSZJmrmGPdLW6hX9JRGwB7ALMBW4FLkkp/W1E7ZMkSZKkGW3o0NWSUloEfGcEbZEkSZKkWWdSoSsi1gb2AR4LrJ9SOrq8vi6wIbA4pdSva3lJkiRJmrWG7b2QiNgPuA74NrnDjKMag58I3EDubEOSJEmSVltDha6I2IPcWcY9wBHAl5vDU0oXk+/ldcBkGyhJkiRJM9mwpxceSe40Y15KaXFEbNqhzCXArkO3TJIkSZJmgWFPL9wVOCOltLhHmeuBLYesX5IkSZJmhWFD1zrAbX3KbES+Z5ckSZIkrbaGDV1/AJ7cp8zuwNVD1i9JkiRJs8Kwoes0YI+IOLzTwIh4C/B44KvDNkySJEmSZoNhO9L4CLlnws9ExMHk0w2JiA+Tj3A9Ffg5cPwoGilJkiRJM9VQoSuldEdE7EkOVS8F1iiD3gIk4FTgNSmle0bSSkmSJEmaoYY90kVKaQlwSES8gXx91ybkzjV+llJaNKL2SZIkSdKMNnToakkp3QycNYK2SJIkSdKsM2xHGn1FxP9n777DJauqvI9/F5mGplEBgVEEwcwYCAJiBnMGEzqDgGPGgHFeRxTFMOqYMScMiAEVUVEUlGAAFFBEBUUFJYjdgFfgklnvH/sUt7r65r67Tt2q7+d57lPdVec06xYVzu/sfdbeJiIOr/XvS5IkSdJisOChKyK2iohPUtrF/+dC//uSJEmStJjMKXRFxAMj4scR8a+IuCIivhURd2seWxIR7wX+ADwXWA68bOFLliRJkqTFY9bXdEXEjsDxwDpddz8B2KnpZHgMcE/gEuCdwCfsXihJkiRp1M1lpOu1lMD1/4DNmp//AbYATgHuDrwV2C4zP2TgkiRJkqS5dS/cHfhRZr6z6753RMSewEOB12TmexeyOEmSJEla7OYSujYDjpjk/jMooetzC1GQJA2isbExxsfH2y6jmiVLlrBs2bK2y5AkaSjNJXStBVwzyf3XwK3rdUnS0BkbG+PQQw9jxYob2y6lmk02WZuDDz7Q4CVJUgWrvTiyJA278fFxVqy4kfXX34slSzZtu5wFNz6+nBUrvsH4+LihS5KkCuYauv4jInbtuW87gIg4dpLtMzMfN6/KJGnALFmyKUuXbtF2GVVce23bFUiSNLzmGrq2a34m8+hJ7ss5/vuSJEmSNFTmErq2qVaFJEmSJA2pWYeuzLywZiGSJEmSNIzmsjiyJEmSJGmODF2SJEmSVJGhS5IkSZIqMnRJkiRJUkWGLkmSJEmqaGBDV0Q8KCKOiYiLI+KWiHjiJNu8JSIuiYjxiPhhRGzX8/i6EfHhiFgREVdFxFERsVnPNreJiCMiYiwiroyIT0XEBrV/P0mSJEmjYWBDF7AB8CvgxUyyyHJEvA44EHg+cH/gGuC4iFina7P3A48D9gYeDGwJfL3nn/oScA9gj2bbBwMfX8hfRJIkSdLomsviyH2Vmd8Hvg8QETHJJi8HDs3M7zTb7AtcBjwZ+GpEbAQcADwzM09qttkf+H1E3D8zT4+IewCPAnbMzLOabV4KfDciXkCJ3WsAACAASURBVJ2Zf6/7W0qSJEkadoM80jWliNgG2Bw4oXNfZv4LOA3YrblrJ0qo7N7mPOCvXdvsClzZCVyN4ykja7vUql+SJEnS6FiUoYsSuJIystXtsuYxgNsDNzRhbKptNgf+0f1gZt4MXNG1jSRJkiTN22INXZIkSZK0KAzsNV0z+DsQlNGs7tGu2wNndW2zTkRs1DPadfvmsc42vd0M1wRu27XNpA466CCWLVu20n377LMP++yzz9x+E0mSJEkD78gjj+TII49c6b6xsbFZ7bsoQ1dm/iUi/k7pOHg2QNM4Yxfgw81mZwA3Ndt8s9nmbsBWwM+bbX4ObBwR9+u6rmsPSqA7bboa3ve+97HDDjss2O8kSZIkaXBNNsBy5plnsuOOO86478CGrmatrO0oAQjgzhFxH+CKzPwbpR38GyLifOAC4FDgIuBbUBprRMSngfdGxJXAVcAHgZ9m5unNNudGxHHAJyPiRcA6wIeAI+1cKEmSJGkhDGzoonQf/DGlYUYC72nu/xxwQGa+KyKWUNbU2hg4BXhMZt7Q9W8cBNwMHAWsS2lB/5Ke/86zgMMoXQtvabZ9eY1fSJIkSdLoGdjQ1aytNW2jj8w8BDhkmsevB17a/Ey1zT+B/5hXkZIkSZI0A7sXSp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a7VdgCRp8RobG2N8fLztMqpZsmQJy5Yta7sMSdIiZ+iSJM3L2NgYhx56GCtW3Nh2KdVsssnaHHzwgQYvSdJqMXRJkuZlfHycFStuZP3192LJkk3bLmfBjY8vZ8WKbzA+Pm7okiStFkOXJGm1LFmyKUuXbtF2GVVce23bFUiShoGNNCRJkiSpIke6JEmqwCYjkqQOQ5ckSQvMJiOSpG6GLkmSFphNRiRJ3QxdkiRVYpMRSRLYSEOSJEmSqjJ0SZIkSVJFhi5JkiRJqsjQJUmSJEkVGbokSZIkqSJDlyRJkiRVZOiSJEmSpIoMXZIkSZJUkaFLkiRJkipaq+0CJEnS6BgbG2N8fLztMqpZsmQJy5Yta7sMSQPG0CVJkvpibGyMQw89jBUrbmy7lGo22WRtDj74QIOXpJUYuiRJUl+Mj4+zYsWNrL/+XixZsmnb5Sy48fHlrFjxDcbHxw1dklZi6JIkSX21ZMmmLF26RdtlVHHttW1XIGkQ2UhDkiRJkioydEmSJElSRYYuSZIkSarI0CVJkiRJFRm6JEmSJKkiQ5ckSZIkVWTLeEmSpJaNjY0xPj7edhlVLVmyxPXLNLIMXZIkSS0aGxvj0EMPY8WKG9supapNNlmbgw8+0OClkWTokiRJatH4+DgrVtzI+uvvxZIlm7ZdThXj48tZseIbjI+PG7o0kgxdkiRJA2DJkk1ZunSLtsuo5tpr57ffsE+9dNrlaDB0SZIkaSCNwtRLp12OBkOXJEmSBtKwT7102uXoMHRJkiRpoA3z1EunXU5tmKZeGrokSZKkRWQUpl3CcE29NHRJkiRJi8iwT7uE4Zt6aeiSJEmSFqFhnnYJ8596OYjWaLsASZIkSRpm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s2dEXEmyLilp6f3/Vs85aIuCQixiPihxGxXc/j60bEhyNiRURcFRFHRcRm/f1NJEmSJA2zRRu6GucAtwc2b34e2HkgIl4HHAg8H7g/cA1wXESs07X/+4HHAXsDDwa2BL7el8olSZIkjYS12i5gNd2UmcuneOzlwKGZ+R2AiNgXuAx4MvDViNgIOAB4Zmae1GyzP/D7iLh/Zp5ev3xJkiRJw26xj3TdJSIujog/RcQXI+KOABGxDWXk64TOhpn5L+A0YLfmrp0oobN7m/OAv3ZtI0mSJEmrZTGHrlOB/YBHAS8EtgFOjogNKIErKSNb3S5rHoMyLfGGJoxNtY0kSZIkrZZFO70wM4/r+us5EXE6cCHwdODcdqqSJEmSpJUt2tDVKzPHIuIPwHbAiUBQRrO6R7tuD5zV/PnvwDoRsVHPaNftm8emddBBB7Fs2bKV7ttnn33YZ5995v07SJIkSRpMRx55JEceeeRK942Njc1q36EJXRGxISVwfS4z/xIRfwf2AM5uHt8I2AX4cLPLGcBNzTbfbLa5G7AV8POZ/nvve9/72GGHHRb615AkSZI0gCYbYDnzzDPZcccdZ9x30YauiHg38G3KlMJ/A94M3Ah8udnk/cAbIuJ84ALgUOAi4FtQGmtExKeB90bElcBVwAeBn9q5UJIkSdJCWbShC7gD8CXgdsBy4CfArpl5OUBmvisilgAfBzYGTgEek5k3dP0bBwE3A0cB6wLfB17St99AkiRJ0tBbtKErM2e8eCozDwEOmebx64GXNj+SJEmStOAWc8t4SZIkSRp4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SZIkSVJFhi5JkiRJqsjQJUmSJEkVGbokSZIkqSJDlyRJkiRVZOiSJEmSpIoMXZIkSZJUkaFLkiRJkioydEmSJElSRYYuSZIkSarI0CVJkiRJFRm6JEmSJKkiQ5ckSZIkVWTokiRJkqSKDF2SJEmSVJGhS5IkSZIqMnRJkiRJUkWGLkmSJEmqyNAlSZIkSRUZuiRJkiSpIkOXJEmSJFVk6JIkSZKkigxdkiRJklSRoUuSJEmSKjJ0ARHxkoj4S0RcGxGnRsTObde0GP3mN0e2XcLA8rmZnM/L1HxuJufzMjWfm8n5vEzN52ZyPi9T87mZv5EPXRHxDOA9wJuA+wG/Bo6LiE1aLWwROucc34hT8bmZnM/L1HxuJufzMjWfm8n5vEzN52ZyPi9T87mZv5EPXcBBwMcz8/OZeS7wQmAcOKDdsiRJkiQNg5EOXRGxNrAjcELnvsxM4Hhgt7bqkiRJkjQ8Rjp0AZsAawKX9dx/GbB5/8uRJEmSNGzWaruARWg9gN///vdt1zGt5cuXc/nll3L11Sez3nob9+W/ec01/+D884/ry38L4Lrr/sn111/K2WefzaWXXjrr/Yb9ufF5mZrPzeR8XiY33+cFfG6m4vMyuTaeF/C5mYrPy9QWw3PTb12ZYL3ptosym240NdMLx4G9M/OYrvsPB5Zl5lMm2edZwBF9K1KSJEnSoHt2Zn5pqgdHeqQrM2+MiDOAPYBjACIimr9/cIrdjgOeDVwAXNeHMiVJkiQNpvWArSkZYUojPdIFEBFPBw6ndC08ndLN8KnA3TNzeYulSZIkSRoCIz3SBZCZX23W5HoLcHvgV8CjDFySJEmSFsLIj3RJkiRJUk2j3jJekiRJkqoa+emFkuqIiDc2fzwtM/vXF14aQhHxo+aPX8jMz7ZajBaFiHhw88dLM/OPrRYjyemFkuqIiFuABJ7SvSSDtLoiYl1gY2B5Zt7Sdj39EBE3Uman7JmZP267Hg2+rs/g52bm4S2XI408pxdKquXy5vavrVYxoCJiq+bntm3XMigiYsOIeGzzs+Ekj28SEV8H/gVcAlwZEe9pQtiw+0dz+89Wq9BicnVz+5tWq5AEGLo0RxHxxuZnkznsc5vOfjVra1tE7Nv87NJ2LQPi/OZ281arGFwXAH8BntlyHYNkb+A7wMcoC9ffKiLWAL4HPBlYGwhgKfAKYMrFKIfIr5vbu7ZaxQCKiFsi4qaIeG3btQyYzgmvJa1WMcAiYu3V2PdeC1mLhp+hS3N1CPAmYLM57HPbrv2G2eHAZ4E7tVzHoPgK5cD46W0XMqCubW5/0WoVg+VRze03J5k2+Axgx+bPZwLva24DeHJEPLo/JbbmU5Tf9YVtFzKAbqA8N6e0XciA+W5zu2erVQy2IyMi5rpTRNwb+NGMGy5SEfGw1dj3IwtZyzAxdEkLZ6y59YLl4iOUs/P7RsR+LdcyiC5ubtdstYrBsj3lGpSfTfLYvs3tGcCumfkqYDfKovYAz6lfXnsy8xvAF4GHRMRnImKDtmsaIJc0tze1WsXgeR9wBfCKiNi+7WIG1F7AJ+ayQ0TchxK4Zj3jZxE6OiJ2nHmzlUXEJ4AXVKhnKNi9UP3QGb6/sdUq6vsLcB/gNm0XMiA2B/4L+DTw6Yh4FmUa2NnAlcDN0+2cmcN+LdgPgBcBDwRObbmWQdEZQf9L953NFKAHUwLZhzPzJoDMvDEiPgbcv/kZWhGxL3ACcG9KwHxSRHyb2b+fPl+9yPacDPwnZSTUkeNGZv49Ih4PfB34aUS8E/hSZl7QbmUD54CI+GdmvmamDZsgchxlBs+/qlfWnqXAsRHx4Mw8bzY7RMSngAMon9OahN0LNSdd3ZD+PTN/N8t9nkk52L44M+9Ys742RcTBwJuBD2TmQW3X07au1wqUqT9z+bDJzBzqk0IRcRfgLMrF7jtm5sUz7DL0IuIGysjfjpn5q677HwD8hPIa2jIzL5vksWszc2hHf3reTzC399RQv5+aA+GfU65h2iEzh/lgeNYi4s/NHzekjMp0Xi9XUxqyTBfUMzO3rVjeQIiI1wNvpTw3B2fm26fZdmdK4NqYMrPl0Zl5Wl8K7bOI+AOwHXARsHtm/m2G7Q+nnPgI4MjMfHb1Ihehof0Q1sJozq5O5kkRsdMMu68LbMvEmY9hPwP5Acrv+qKI+E5mntB2QQMgpvjzyMvMPzajf18ETo2I1wFHZeYNLZfWpnHKGdbea0Y76w2d3x24GtcyOnrfQ76ngMw8IyJeChwGnBQRL8nMyaaojpqte/7eeb0sbX6mMxJn5DPz7U0H2VcCh0bEFZn5sd7tImJXSiOfZZSR5Udn5jAf0zyCcjLrDsAPmxGvf/Ru1FwP93mgE7K+COzXryIXG0OXZnI4q374BuXM0GwFcAsllAytzPxXRDwCOAr4fkR8lq7pdDl6w8r7t13AIOta7HY5sA3wBco0zD8y83SxzMw9KpfYhj8B9wUeSpl+2fEUyufQyZPss2lzu8oBwZDZpu0CBlVEfKb543mUKd6nRMTfmN3Uy8zM51YusS2fa7uAxSAzX90Er/2AwyLiysz8SufxZjT9WGAjyjVyj8zMM1sptk8y88KIeCTlM/culGOah3aPIjcdZb/IRAfezwEHjOCxzqw5vVDTaqa0rI4bKCNc78jMYxegpIEVEd1f7E6n07QmmX45G9lsm5k5dA04IuJ/gddSrpXYh9KNbn/KCZtJF9qOiFcD7wJ+npm797diDYIppl7CzJ/BQ/te0tw0AeIoypIUNwJPyszvR8SDKMtYLKWsPfmI7qnPw66ZUnkCsAHwU0rgvC4i1qScVH5as+lngOcZuKZn6NK0IqK7/XkAf6Z8kT2K6bv0JXAdcHlmTnuB97BYzYDqF/+IiYgTWY0pPJk575a+gyoitgB+z6pTnwL4HeVa0uzZ58eU6YcfzcwD+1KoBkpEXMDqvZccRRQRsQ5lROvhlKnOb6Isd7MBZUbCIzLz7NYKbElEPJyy/MA6wPeBp1JGuJ7SbPLJzLRj4SwYujQn82mkMSoiYrXWIcvMNy9ULdJi1ZxZ/jKwRdfdfwYen5nn9my7LWVKWQB7Z+bRfStU0tBplmL4EbAzEzMLlgN7ZOY5bdbWpoh4MvA1ylJTyynTugP4WGa+uM3aFhNDlyRpoDRnnHenLDtwKfCTTpv4nu0eCHSubXt3Zo73r8r2NJ0v96WsU7Y5sD7wqMw8v2ub7YGtgGsy86RWCtVAiYj1KW31NweWAEfb6XFVzfVdJwP3BP5OCVy/b7eq9jXrbX6aiem7H87Ml7ZX0eJj6JJURdfF7fMxzBe3S/PSXHfyLuDllDPO3dcurTT7ICIeS7kW5SZgG5ckGF0RcUfg7ZTrb9bueqj3NfNcysK2Y5Rrd4bmAHEe30dbUjr4/RQ4f4ptFv33VERsNcddDqJ8/hwFvHqqjUZgnc15MXRJqmKSi9tnvSte4yatIiI+SVmWIoCLKWtTPZUppnxHxJ8obcNfmZlD3T22VxNQb0sZ0bl4VK4t7hURu1Cux7kNKzfsmSyob0ZZ62xt4LGZeVw/a61pNb6PpvwnGYLvqZ4GYAvFxmBT8EnRpFZzlGIqi/6s0Fw015t0pv8sAT6SmSvaraqv/srMX3IbALdjotvjCsoFzCMpIramLGK6PjN0NMzMydqna0hFxB7Acynvk7cDb8rMm2do4PM1SjfIhzPkS3YANB3V9mt+dqaEhwTuTWnE0tnu8ZTmK2OZ+ba+F9onEbEx8C1K+LwUOJTSEfQ3k22fmf+IiO8BTwQeR1kIeFjM5vtoFLnWXx8ZujSV/ahwVohy0DDUImIH4P2Ua1K6HUUJFZ3tXkLpjjQG3DMzb+xbkX2QmVvPZruIuA2lPfhbgH8CT8zM8yqWNlAi4m7A6ykHOhvNcrdkCD+/I+KN89it0yl1jNJR9YwhvU7l+c3tsZn5hlnuc3pze68K9QyUZpTmaGAXZj6QvAA4BsiI+O4QtwB/GWWh8RXAbp0pX2U92ykdDzwJuH/16vpott9HI8j1NPto6L60tWA8KzQPzRnUr1Faq/ZO5ej1eeB/KSM9jwe+Wb3AAZSZVwIfiYgTgFOB70XEjs39Q63pCHUEsB6ecYTSnnl1P3dujIhvAf/T3VhiCOxGeW4+PYd9LmpuN1/4cgZHM8L1bcro1i2Uz+CTgcMm2z4zz4mI0yjB4inAsIauJ1BeM++dwzU2v21ut61TkgZJZrqAdh8ZujQpzwrNXbPG0JHAupQvrlcDPwGummz7zLwqIo6hrOb+GEY0dHVk5nkR8UHgYOBVwGzP5i9KzcXtX6RMJbwYeDdlauUnKAdKe1KmBe0E/Cflwu6fUILJMF+f0t0cYqYgOtk261Cuc3pcRDwpM09Y4Prasllze8Ec9umMng/7d/1zKIHrRspI+XEAETFp6GocQxkVe2D98lqzXXM7l6nInZNdsx11lzRLa7RdgDREDqJco3Qh8KDMPC4zr5lhnxMpB407Vq5tsTi+ud2r1Sr642WUa/2uAnbJzA9SGiMAkJk/zsyvZ+b/A+5CWbtqd+C5w9oCPDPXoDR+OI3yvvgmZSTijpTRwPWaPz+FMpUsmm23pTQKeBDwUcpoxxLgqIi4XV9/iXo6nyWbzmGfOzS3VyxwLYNmH0oA//gcmj+c1dzerU5JA2G95nYuU9c3aG6vXeBapJFn6JIWzqMpX/zvycx/znKfzmKv29QpadG5urmdaxvbxWhPyuvlI5l5yXQbZua1wH9QDhSfGRF796G+vouIpcAPKCchnpaZe2fmtzLz4sy8ofm5uLlvL0oL7J2afcjMn2bmSyjTdW+mnK1/STu/zYL7c3N7zzns85jm9rfTbrX43bu5PWYO+/yjuR2WUD6Zzu84l++X+za3034mSZq7YZ9yIPXTnZrb06fdamWdC/43XOBaFqv7NbdD1VRkCls3tz/ruu/W65kiYq3uBYEz85Zm+uXhlLbhX+9Djf32CuCuwIcyc8bfLzO/HhEfowSrVwFvbO4/LiKOoCwg/BhKk5bFrhNGXxIRH8rM6boWEhH3ZKIh0rH1y2vVxs3t5XPYp9Pqe5in6p5GGe18DPDVmTaO0mHjeZTXzCl1S+svW6NPbp7Ni2aUmcPwmbvgFvWLRRownffTXEaQlzW3V0+71QiIiG2YaKQwrBe2d+tM4/lb133d7fKXsepBZGfE4j61imrZ0yj//+dyfePXKaFrL5rQ1fgWJXRtN9lOi9AHKVNStwU+FhEv7g7l3SLiEcBnKdPLLgc+2bcq23EF5Zq3OzIxbXAmd2lul1epaDAcQbm+8dkR8YFZdGl8D+WzJYFha7Bgo6LJHUKdpmmGrkkYujQvEbEO8GzgyZQP6c7aQtNZ9GeFZvB3yujFnSld+Gaj05Z36FZvj4h9Z7HZGpRrcXaitCleQvkC+FjF0gbFGKVRxnpd93WHrG1ZNXR1QvomFetqU2ca1Fxavne2vVPP/Rc2t0PRECAzL4uIF1K6nj4XeFREfLdrk5c3IxW7A3enHGTeAuyXmcN+Uue3lNC1M7OfYvgMymfNL2oV1bbM/FZE/Bh4GHBCRLyBlUfI14qILSmvmZcBD6A8J9/IzJ+t8g8ubm9uu4ABZiDtk2E+AFYlEXFXykXsd8M3a7dTKAeNTwO+NNPGTXB9AeVL7sSqlbXjcOZ2Bq3zWvpgZn5l4csZOOdR2oDfGtKbjpYXUq5peySrTlV9RHM722sGF5vOtNLtgTNnuc/2Pft2dEach+a5yswjIuJG4OOUUZ3O5wfAfzW3nffR1cBzMvO7DL+jKQtAHxgR751puYmIeCoT7dSHcZput72BEyhTtw9rfjqvmd5RwaB8Fu3Xr+L6JTMNXZNomhepT3yyNScRsQHwPcqZ1KR82XWmriRlxfsPU+aSd+77GeUs07APNx/e3D6xmd4zpSZwfZ4ympEM7/SfmOXPGOUM9aMz86B2Su27TqfCXXvu/w7lOXlNRDysc2dEPB14OeX18tO+VNh/Z1N+91dHxLozbRwR6wGvoTwnv+l5uLPO0FBNH8vMr1KmTL4JOINyTVL3e+m3wDuA7TJzVJah+CRltsBGwA+a69lWERGbRcTbKCfFEjiHWVzrtJg1TZ12o7wm/sXUn8HXAu8CHjqLrruS5iEyXf9WsxcRr6KsJ3Qz8KjM/FFE3ItywJOZuWbXtvcDvkAJaK/IzOnWTBkKEXEkZdrKDcAHKGdRT6V8wT+BctZ9d+D5lBEOgI9m5oH9r7auiOid7jWZW4Cr5tDtcWg0geoESpewO2Xmzc39WwG/Y2K67hWUKYhLKAdHN1OWJJjtFNZFo5mSejgTJ2uel5nnTrHtGlirbwAAIABJREFUPSgH250pUftn5ue7Hv8kpeHIlzPz2ZVLb01ErEGZpromcEVmjkITmlVExH0oMwaWUV4P5zFxcvDXlGZFd2YiZFwO7DZkC2hPqzlp+hDKdO7NKK+ZyykjXsdn5liL5UlDz9ClOYmIEylr4dx6IDNV6Goe25TyhbcJ5QvujP5W3F/N2fmvA49l+ql1nSlA3wCe0Tng1uhorr95I2Wa9ycz869djz2GchH8xj27XQ+8KDMP71ed/RYRRwNPZOUpUGcwMWK1KaWLX6fTZQDfzswndf0byyjXdG1EmWL3hT6UrpZFxHaUBhC7dd3deR11T4U/HXhWZv4ZSeoTQ5fmJCL+QVnX5BmZeVRz362hC1i7t5VxRLyaMm3hc5m5f59LbkVEPA94LRNTnHpdBLw9M0ehYYTmoVnU96nAvSjB7I/AVzPz4lYLqywi1qJ06nsB5UB5qi+pzmOfBF7aPcLTPHeda71+6XSp0RIRD6QE98lGdI7JzB+2WF7fRMSDmz/+olnrbzb7rEfT4CkzT65VW791PRcr/V7d98/HMD1Hqs/QpTmJiBsoX2C7ZuYvmvu2A/5AOQDaODOv6tlnN8o1KBdk5p0ZIc21BZN98Z+ZvvmkKUXEfSnTcPdk1bbvf6JMzfxEZs624YY0UiLiFsoU7ntn5u9muc+2lBM8twxTt+HmuUh6uih33T8fi74jc0T8qPljZuYek9w/Hyv9W5qwqF8sasU4sJSVP6S6r8fZiom1hHptXquoQdV80c3qy26YRcRtgf0pB9DbU65BgXK90jnA8cBnM/OKdirUoGnWFHox3DpttzPV8p+ZeX1rhVUWETWmvGVmTjXqruE23w7Dw9iZeKrfaRh/19l6aHPbGzwf2tw3l+ems70nlKdg6NJc/QW4N7Bl547MXBERV1DWW9qdVUPXjs3tDX2psCVd61IdnZmzWmcoIjakLOpKdxOAYRIRLwD+j9IIAlb+EP83ymvpkcAhEfGqzPxEn0vUgGtC1mVt19EnW89yu8muVZrq/qE+CHJEZ0F1uloP23XGD5vj/aPiZCb/fJjqfq0GP2g0V7+khK6dWHkRyhMo61O9JiKO6oxYRMSdgf+mvHl/1eda++1wyu/5S2Y/unX7Zr9bKC3kh0pE/DfwNiYOAMco0yv/3vx9c0pDhGXABsBHI2LjzHxXv2vtt3leS5DAdZTn8YLMHOoTGSPqczM8fl/KgvRBmWVwFhOB9PbN47dhomvfr+uUOXAc0VkYna6zQ9XJMDNPmsv9oyIzHzqX+7V6DF2aqx8Cz6VcpPzGrvs/SAlddwb+EBE/phxEP5DSqjcBRzCmNnRf/BGxPWXdtgAupayn9LXeltZN44SnUZYi2BJ4a0R8NzOnmqY6LE5k9c4k3hQRv6KE9k+NaqvwYTNds6GIOAB4FqURz6uAb2bmTT3brEkZPX83cE/gw5n56XoVL3pDcza/WW5iMltExNUz7L4upfHToZTnZNg/f6W+s5GG5iQilgDHUppC7JeZf+p67BAmgljvFJfPZOZ/9avONnRdkPvvc5jiclfgXODGzJxxMdjFJCI+RmmEsBzYubsl+hTb3xH4BaUl+Ccy80X1q2xP83pZCJ0DpMfP9BwPunlez9Q9+vdHyrp4Xxm26wMjYifK2mWd99MlM2y/BaXV/u2A3TPzl/WrbMc8P3t3oSxQflVmLqtZX79ERO+UwM7373wO9J6XmZ9ZzZIkdXGkS3OSmeNMXHjZ+9ghEXEK8F+s3Ob685n59b4VubjcrbkdqgPExsMpX/bvmE0YyMy/RcQ7gfcAo9D56GHA2pQzy7tQFkn+GmV6aveaVDtRRgK3BE4D3kRZOHl7ykLc2zc/x0bEfXtHPhaZrXv+Pt2F3JM9tgvwH8B7IuLQzHzHwpbXqoMoJ7vePlPgAsjMSyPi7ZRZCK+kjJANu1mFi2aR4Jc2f/3TdNsuMgvRKOI64IOjFriaGRePo6xDemdKw7A1p93JLn2aI0e6pHma5JqcEylf+gdQGo5MpzOV49XANsAPMvMxC11jmyLiGmA9yqLYp89yn/tTRirGM3PDmvUNgog4hvJFfxjwusy8bort1qU0I3kJ8P3MfGzXY4cC/0N57b0wMz9ZvfBKIuKzzR/vzcTix5dTrgftDqL3pYzgdK4VPYeyEPL2TKyNl5SpdS+rX3l9EfFXSuOZXWY7atWMjp0OXJSZU009W3QmGRHdmvL/+xJgpmm261KW8Og0jHhrZr5pQQtsSUQ8p+euz1Kel4OB6db364wWXwqclZkzTUUcKhHxEMo07e73yHRB9dYufZk5UzAbChGxlHKsMpsw6vplUzB0qYquFs/LexdLHhaTrO8xn6kcnfaqe2fm0QtV2yCIiH9Rrut7UGb+bJb7dNZ0uzozN6pZX9siYn/g08B3M/MJs9znO8BjgBd1d3lsrqF8CHDcYg/vTRfQT1CuWzqI8vz0Lri+BvB44H2UIPLizpn5iNi52f8+lPfW7pl5av9+gzoi4lpgHeDBmfnTWe6zO3AKcH1mrl+zvn5awKm5pwKPGNbFs+cz7XLUNOsB/pzy3gpK+PwjpUnNjK+zzBza7ocREcDzgBdRToTN1qJfv6wWnxTNSdPivDPCc3LvGbGI2AT4OOWAaC3g6oj4FPD6IV1bZ7KzYXOZynERZbrQUAWuxl+Be1CmCs4qdDExrXBRX5s0Swcw9wYzHwceCzynZ7/DKaHrPgtVXBsi4n7AJyndLXfNzBWTbdeEsGMi4ueU65Y+GhFnZ+YvM/MXEbEncDalO+bzKQfXi91ySsB8DOXExGx0RkQnfR4Xsd4Oj8+hvJeOYeV1I3t1j+j8DPjRkC9S3wkEM828GGWHUEY/r6dMw/3sVDMORklErA0cDTy6c1eL5QwNQ5fmam/KlIWL6Ln+ojn7/D1gBybeoEuBVzTb7t2vIvuk+wxXAD+ifKk/l+m/5G794s/Mv9Urr3U/pHRPe3VEHJ2Zv5lu46bb4Wsoz88P+lBf2+7R3F40h30629695/7fN7e3ZXF7JeV76R1TBa5umbk8It4BfJiu65Yy8/KI+CjwFkoH1WHwI2Bf4JUR8b2ZRrsi4gGUkcKkLOkxNHo7PHZNq/sfR3RW0mn/fhZw7Wx2GIW1I3s8kPIeeVtmfrTtYgbIqygneAAupJzo+DWzHAHU5AxdmqtHNbffnGTa4DMoCyEncCZwEuXs+w7AkyPi0Zn5/b5VWlnv+h5lJB6A0/3iB+D9wAspSwb8pLn26LOZeXn3RhFxO2B/ynVJSymB9P19rrUN6zW3d6AcFM3GHZrb3k6XnetYxle3qJZ1RtHn0mnvF81tb7j6SXO7+WpVNDj+l/IZuy5wQtMd9HDg153RmmY60H0oIz8vokyZur7Zd5i9ubn9R6tVDJ7Dce3ImXQ+h4fm2GSB/Gdz+3Ngz8ycVWjX9AxdmqvtKR/ik00X27e5PQN4QGbe1AxRnwLsTDkQGOYPtm2a27mMXAytzLwwIl5AGRndEHgn8L8R8RfKwVFSvuC3oYwUdq5ve8Fib30+S3+ivJ/+C/j2LPd5Xte+3bZsbpezuG3W3M5l+YTOtpv23H9lczsU33OZeW4zovNFSph6afNzQ0RcQXnv3K55DMr76SZg/8w8t4WS+yYz3zzzVpqjUZlOdgFl1sHaLdcxaLZhovuwgWuBrDHzJtJKOgdFK02fa8LVg5noGHYTQLNg68coH+D372OdbXgOJXjeZrY7RMRtIuKNEfHGmbdefJrpKU+kXEMRlM+cbYFdgd2aP6/RPHYJ8ITM/EI71fbdUZTf+/ER8X/Ne2hSEbF2RLyHcq1kUlrLd9u9uT2/SqX905lS+Ig57NMZfe+djthZe2mxB9FbZeZXKf+vz2DiRMW6wBaU4L1u1/1nAg/MzC+3U60WqU5nusW89MRcdK6n7u1GPOo6J608ibyA7F6oOYmIGygfyjtm5q+67n8AZTpPAltm5mWTPHZtZm7Q55L7Zp4LdG5L6ZQ01K1nmzVQngLsSRnd6Vx7dAWl3ffxwNFNSB8JEbE+ZY78dpTXzUWUMHUGK7dH35GyTtcdKAfT5wP36Zx9jIg1KSNfdwRemZkf6OOvsaAi4vOUdbauAR42U2v0plPhjynrlh2Rmft2PXYgZY2q0zNz13pVt6NpB78n8O9MvJ+uBH4DHJ+Zv5hq31EQEVsDm1BeG9OO2gxre+t5fic9AfgWcFlmblGzvkEQEZtSpnevS1l0/IJ2KxoMEXEs5YTW0HVWbtNQTLtQX41TrrvZrOf+zlmi87sDV8Oh6RHXjHx+jVVHaEZWZl4bEQ8Hvks5cL4jpfHBZDoHjecAj+uZ7nEHyhROKKNni9k7KdctLQFOjogPUqbT/bbnuqV7Ua45eCnlmowbgHf1/FtPoRxwDuUBdRNI53Lt29CLiLsBr6eMrs92yYlkSI6FJlk7smPnprPwdLrXjuysfzf0mmY8jwW+A5wWEW8AvpqZYy2X1rbDKJ0Ln8vEaKBWkyNdmpOIOIOyMOk7M/P1XfefBuwEfCYzn9ezzyMp13JdmJnbMKTmeVbx7pQLnG/IzPVm2l7DpxkFfAnwAlbtStjxB0q7+MOGfTQwIv6DEiLXZGLNu+spo6JQRnU613EF5YL//bunpTYjyMc3f903M0+pXbfaFRFPBo6ghPC5XI80NLMMXDty/pqR0dMoo6NJma48U2OizMxtZ9hm0YqID1BObL0XeF1m3txySYveUJzdUV/9ELgf8OKIOIXSJGN/SqOMZPKGAJ1F9S7pS4WLy32b26G57kRz04wCfgD4QERsSZl+2bku8ErKKM/FbdXXb5n5xYj4M6UNfGfdsfWYaBbS7WzgJb3t0zPzT0w0thkKEfF84MTM/EPbtQyaiLgjZUR0feBi4N2UA+ZPUL6X9qSE9Z0oI6RbUqa8HwIM24Gka0fOUUTsTVmofikT10T2zuaZzFCPWmTmyyPiQuCtwFMj4huUE4AzdskdkeUG5syRLs1JRGxBWRNoae9DlBGbf+9dbDIifkyZfvjRzDywL4X2QUTs23PX4ZQP4TdQvvin05nKcQCl49i3MnOvha5RWswi4v5MXAe4UhAFTsjMYVj0eFa6RjEuoyzHcRIlhA11Z8LZiIh3U9YVugq4R2ZeEhH3olzfttJIVnMt5acp01i/nJnPbqPmGiLiId1/xbUjZxQRu1GmIHdeIxdSTubMaj2q3jXjhknzXnk98DJKB+LZysx0UGcShi7NWUQ8CPgypWNWx5+Bx/ceADTTfM6jfAEM1XSFBZzKcQuwR++6X4tFRNQ4U+yHttSl+bzp6P6MWc7KIWzk1giMiLMoMyrelZn/r7lv0tDVPLYGcDpl1sbTM/PrfS65L+Yz5X3URMR3KYsAjwHPzsxjWy5pIETEEuAHlC7DMKJTdheaBzWas8w8JSK2obQu3pzSDvwnnTbxPbYADm3+/IM+ldhPqzOV4wbKwq7vWKyBqzEq67lIbdqCstj8Q5vbezT3bwY8tfkhIlZQztx3Qtg5fa+0/7ZubrvXj7w1mEbEWt3fT5l5S9Ok5XDKbIOhDF1MTLEdmenJ87AT5bXyJgPXSl4JPKD586mUqbq/ZpYjgJqcI13SPEXEnbr/ShntS0qb1T9Os2tnKsflw3BhakS8qca/O+wLnkbEZ1Zj98zM5y5YMQMsIu5AObmzBPiFC3UWTavr7hB2TyYfbb8COCkzn9rXAvtosqVMmsYInc/kzTLz8p59dqSc9LokM+/Q14I1MCLiKspny86ZeWbb9QyKiPgdcDfge8ATM9OgtQAMXdICcSqH5mKS6amz3pUhn74REUuB1wL7sXIDjZXeWxHxTGAvYKy3a+qoiYjbUcJXJ4htT1cIG/LXy3JKo4zdO9f5Na+hMcp7bLfMPL1nn4dTOlzaOXaERcTZlCUoHpKZP2m7nkEREeOUa88fnZk/bLueYeH0QmmBZOYabdfQhoh4WfPHL2TmldNurG5/ZebQtQGl0UqnjfNs2hgvahFxF+BY4M6sPHV1sufqVErXuoiIz43yQVNmXh4R51PWbduKMuVuQ0Zj+u95lGtP7kx5TZCZVzWd17YCHkm5hqvbI5rbf/aryH5zNH1WvkE5QfEoSkdLFVdSZhisaLuQYWLokrS63k85ID6e8kENQER0OmcdkJkXtlTbwMrMrWezXUTcBtgHeAvlAPGJmXlexdJaExHrURaL3ha4htI2/mTKwqWryMwLmu6oD6csiDtSB00RcW/KqNZDKR1iOx0eO0HrekoIObHPpfXbzymha1fgS133f4eyBt5rIuKnmfljgIh4OvByyufTTxle+7Eao+mUrofD7j2Uz9dXRMS3mkXHVabePgG4K3BWy7UMDacXSlotU02rdLrlwoqIu1EOoK+kXLsydKOKEXEQ5SDoGuBBXdfnTPlaiohXAv8H/DQzH9TnkvtqFiHrOiZC1knAqZl5fV+LbEFEPAw4gbIW5J0618pGxFaUpUzWbza9grLm2xLKc3Yz5XU2lEsPRMQFrMZoemYO1Vp3U2muG/0aZV3A9wFfAf6Qmde1WliLmvfU8ZTmNA/uXQpI8+NIl7RAmpGd+crM3GPBiumv6yhzvzduu5BhlpnnNR3XDqasSfSGlkuqYS/Kgd8HOoFrFn7d3N6lTkmDoelK2BuyrmXVkHVD/6tr3YnAmynHNP9GmbpLZv41Ip4GHEH5fLpd1z7XAy8a1sAFjqbPRs+SJwH8d/NDxIwzc4d2aZPM/HFE/A/wduDLEfGCzBzaqbj94kiXtEC6zsZP90nd+4Zb9Be6d3U5emdmvr7rfke6FlizRt5JwLmZec+261loXcHiYZl5ctf904103Rc4kyFviNDTeOXblDPyPx/RkDUnTZORp1IaJqxF6S771cy0lXqXURhN79Wz/t1cLdrv7ZlExBubPz4WuD9l9sEPgT8wi+uKM/Mt9apbvIYyoUstOZnZTeXYjnLWNSkfYJdWrqu2Y4G7A6+LiD0ov9ONXY+/NSLmeoZsVC7inqurm9utWq2ing2b26un3Wpl6za3N0671XDonKR5AmV64SkRcSIliJ/lFKDJNe3iP952HYNuREbTew310iSr4RAmjmeScuzypDnsb+iahCNdUgsi4rHAB4GNgKdk5qK9mDsibks5O7pdc1fnQ2WyNYNm9U8yxGcQV0dEHAB8itIi/TYzbb/YRMTFlI5ZT8vMb3TdP91IV+c5+VNmDu0Uw4jobge/K+XaJJh4f41RGomc2PyMTAiLiOdTFoL+Q9u1LHbDPpqu2VnNEcCR7eY8E0OX1JKI2JwyLWot4H6LeapLRGwEHAjsQbmmYl3gTpQDwkuZxyjEqFzEPVsRsQ3lYOjfgJMz82Etl7TgIuLblOksH8rMV3TdP13oOhF4EHBEZu7bx3JbExHrALswEcJ2Y6JZxKQhbJgXfu16fVxGeY+cRPmdz221sEUoIu4HnAGMZ+aGM20vafYMXVKLIuI1wDspB5kvb7ueheQ1XdOLiNkEhDUo1zjtRJnasYTynD4rM79SsbxWRMRzgM9SmrPcPTP/2tw/VYfMVwDvbR57fGZ+r/9Vty8i1gZ2pgSwhwAPoEwHunV60LBe8A+rnJXvPqhZzsohzM+hGQz7aLrUJkOX1KKI2I2yTsyfM3O7mbZfTAxd0+tpjDCrXZrbD2TmQRVKal1ErEEZ/b03cAFljaXvU1p7J2UR03MpIfQVwDObXU/JzIf2udyBExFLKKN+j6CssbQRIzBdNyJuz8So30OAe3Q93P0eW0G59rYTws7pV42LwSiMpmt2uk4KnpeZp7VazBAxdEktiogdKYsQXpeZS9quZyE116AAnJ6Z17ZazACa45z5f1IOFj+SmT+oVNJAaNZW+glwB8oB8zhlhA/KQfNSJppnBPAnYPfM/EefS21dE7IeyMTaXTsy0SCru4vqNZm5tK/FtSgiNmXlEHZPJr/G9ArgpMx8al8L7BNH0zVfXScF98nMr7Zdz7AwdEktioiXU1o/X5GZm7Rdj/onIu40i81uAa4atfVRmuYsHwKeDkw1QpOUBU1fNAqtrWFuIYuyqOlJlGu6fpGZo9DdcVJNy/juRiTbMwTLdczE0XTNV0RcSRkp3ykzz2q7nmExtHO8pUHXTC18I+VL8fSWy1GfZeaFbdcwqDLzCuDZEfF64HGUs/CbUQLY5cBZwLdHqVtdRPyMqUPW1ZRpyp2Q9cvMvKmvBQ6wzLw8Is6njJ5uBWxNWZ5gxtVvh8Bsf8eRGU3XrPwFuA8TC7JrARi6pAXStZjgdLqncuzS/D0po13SKiJiXcq6bsszc7Xa+C42TTD9SNt1DIhdu/58FWUKZidknZGZN7dR1KCKiHszMSL4YCYOHjsh5HrKUhcn9rm0fppNB9iRHE3XjL4J3JeyJuCPWq5laDi9UFog85zKcRPw2sx8f52qNKgiYkPKwSCUi9av7nl8E8qCro+nnCC7mtJV7PWZeX0/a1X7mnb6nZB15qgF8JnMImRdx0TIOgk41feRNLlmGZhfA1sAj8vME1ouaSgYuqQFMsvGCEk5S/0Xyhf/J+zsN5q62qNfBGzdfRDddPE7DdiBlacHJXB0Zu7dz1qlQRYRK1g1ZF3LqiHrhv5XJy1OEbEdcBRwL8p31ZeAs4ErR2Xh9YVm6JKkFkTElygtz1dZoy0i9gGOoISssygHjQ+hhLCknHn8fn8rlgZTzyyDb1Oma//ckCXNT0R0T1cO5jaLZ6jXBVwdPimS1I7tKV9kP5vksU6r5zOAB2TmTc0CuKdQFsF9DmX9Ko2o5vWwA+V1dNvm7iuAcyjTD0etW2FnhOsJlOmFp0TEiZQTFmeN+pn5poPjc4A9gX9n1dfM8cDnMnNFOxVqwPQ2YBmFpjPVOdIlVRYRazEx9eVKu4oJICL+DmwK7JaZp3fdvzalk9h6wAGZ+bmux/YDPgP8JTO37W/FGgRN2/iDgecxdWexK4FPAG/NzPF+1daWZk3ATjv4XSnvHZg4Oz9GaTxyYvMzUiEsIl4KvA3YoHNXzyad52IceENmfqBftWkwRcSbVmf/zHzzQtUyTAxdUgURcU/ghZSzindl5YU5/0g5q/jxzDynnQrVtoi4gdICfcfM/FXX/Q+gHCAmsGVmXjbJY9dm5gZopDQLRx8PbMvMZ54TOB/YIzMvql3boIiIdSidYTshbDdg/ebhSUNYZp7Z3yr7JyLeDbySidfLPylTljufK7endKnrBPikrNP1yn7WKY0CQ5e0gJoGCO8GXkZpBz/VgVFSWvUeBrzKTmSjJyL+CSwFHtO9Lk5E/DfwduCPmXm3nn3uR5lyaOgaMc0I6K+AezR3nUu5uP004O/NfZsD9wf2A+7Z3Pdb4H6jOsLePG87UwLYQ4AHUEZ8Ogc/Q3v9SUQ8Cvhe89eLgFcB3+x9LUTEmsBelO+urSjPzUqfS5JW31B+0Egt+hLwNCbC1m8pCx93n1XcmXIdxpqUcLYl8Iz+ltlfEbEMeCrlrPPmwP9v7z7DZKvKtI//b5AsWUBQCSKDEgYJR1CCoCAgAqIkRUFAAUExizPjKDjv6CjmiAkRRaKgogQJAoqSRECCiJIlShJB0jn3+2Ht4tQpqrurTveuqq66f9fV1+7etVadh6a6aj97rfWshYG9mzcIlrQCZT+qx2zf2JdAe+uvlDvMmwPNFzc7US56LmjTZ5nqeE+tkcUgejsl4TIlKT+0zd5cfwYukPR54FDgo5Tk6+3AEb0LdXBUa9t+K+kKyg2LPwL7Aosx/OtU3l0d7wA2tH1nu0bV6+hESb8GLqOUCX8Pc74vRcQkJemKmCKSdgd2pVwUXQnsZ/vSMdrOoFwErQvsLGl328f1LNgekvQuynqCZzdOUX5HrSM1mwM/BB6T9Hzb9/csyP44i/L//8DqYufXwN6UpNyUKmyt/r063tGTCGOQ7MLsLQP+e7yG1cj5xyStSUnid2HEkq5q7dsmzN67a31mX/M0J1vDvObtZZTXzKfGSria2b5L0qeAr1DehyIAkLQqc940/XqKrnQv0wsjpoikcykf7tcDG9h+ZIL2i1DuKq4OnG97i9qD7DFJh1Hutgt4nHKXeQPKhcDazXuUVVMzb6eMBh5g+9u9j7h3JC0PXEeZYjjHQ8C1lN+PW/r8ilKZ7Ru239WTQGMgSLoHWBrYwfYvOuzzWuDnwN9tL1tnfP3WRZL1CKViaGOj6UuHtdKjpEcoRUU2tH1Zh302oMzOyBTmQNJ6wBeBjVseav38Pgj4OGW95BrD+jc1WfP0O4CIIbIOJZn49EQJF0DV5tNNfYeKpPUpCReUEazn2n7ZWO2ru/MnUi6Qtqo/wv6q7jxvT1mPo6avG4Gd2yRcqwKbVj+e3cNQ+0bSQpI2kbSzpD0lLdbvmPpo8erYzShnY3RjqH9vkn5Lqdh4OnAIpYLhfJS/p0eAM4H/pKznWtL21rY/afu3Q35x2CigskAXfRpt/zbFscQ0I+l1wIWUhKv5M6qdoykFa14IvK4nAU5DSboips781fGqLvo02s43xbEMgndR3qB/Z3tP2w910Od31XHt+sIaHLZ/DawCvBrYA3gV8GLbf2rTfHngf4BPMORrLSS9QNIPKBfS5wPHU4pGPL+l3b6SLpF0lqRhX5/TmG67Shd9Gm2Hfapuc5L1T0ry9ZHq/JK2t7X9f7YvGrGCIo0R0W276PPalr4xgqqZGMdSkvBrKa+h1lkZT7P9MPCz6sduXm8jJWu6IqbOLZSF7otP1LBJ4w70LeO2mp42o4z8fbWLPjdXx+dNeTQDyvYTwK86aPcbSpnroSZpQ8oF35LMeVe13Vz4U4GvUS64X0MZ0RhWl1MuZg4CTu6wz4GU39sf6gpqQPyC2dMFL0812Kd9lnIz5/2STrd94XiNqy0p3gfcW/WN0fU+yrrrW4BNbT8IMMG9rfOAN1Gm9kYbGemujXIFAAAgAElEQVSKmDo/plwkvrGLPjtTLopOqSWi/lq+Ol7fRZ/HqmM302FiSEhaAvgpsBRl2uWBjDPqafseZpfE3q72APvr2Oq4uaQjqzWhbUlaWNJ3KCOnUKqqDi3b29v+rO3LknDNZvsOysjVXcA5kr4o6aXNo8IqXirpC8C5VdttbWd64WjbhnJt8rlGwtWBxgyNbkbjR0pGuiKmzucpdxX3l3SB7RPGayxpZ2B/4CaG867iE5TkaYku+ixXHTt9k4/hcjCwLPB34OW2b4UJ766eDexIqdQ2zI6hbLj+CmAv4LWSTqDs03UP5QJpOcrGwLsye3uBC20f0/two1ckTbTFxsKU6e/vrr6ekHQ/5TWzNLOnxqtqe5Ik2161ppBj8K1UHS/pos8/quOzx201wpJ0RUwR2w9J2pKy/uRYSW8GjgIuZc6LohmUi6YdKNULd+1wvdN0cyuwJrAaHUyfqzTuzHczOhbDY3vK38nnGwlXB66pjkN9gWjbkranTKXbiJKcHlR9tWpkqb+jJKQx3FbusF3jdbEAs2citGpUuUxp69HWyA+6mRHXWFrxzymOZWgk6YrokqTWDUnbNqNcQG4/QZsNgBuru4rD9vd4DmUT6AOAb03UWNLzgP0oH/ZDXSgixvSi6thuY+ixPFAdh7pCH4DtByRtAryTMvXyJWM0vY6y1u2ITLcbCd/vdwAxdO6iJPMvBC7qsE9jtkGnN8xGzrBd5EX0QqdV0jppN8wV175KuTBcR9J/2/6fsRpKWh04iXKn7BHgm70JMQbMgtWxmzLejbVN/5riWAZSlUR9DfhaVWFsLcoaOChVCq/uZCPcGB629+53DDF0GpV1d6GDNaGS5qcslzCloEa0kaQronuH9TuA6cD2XyX9F/AZ4FBJ2zFn1bVdJD1J2QPkNZRpDAbea/vengccg+AeSln4VSjTcjvx0urYzf5VQ6FKrpJgRcRUOwrYE9hB0la2zxqrYZVwHU2Z4j0L+HZPIpyGknRFdMl2kq4O2f5sVSnr/1GmHsxg9lqBjzU1FTAT+KDt7/Y2yhggF1OSrm2BcQvRQKm8BryD8pr6db2hRUSMBtvnSToe2A04VdKXKBWaG1auqs1uTFkW8ELK+/ARtq95xhMGALKzVjIi6iXpJcAHKTvVL9Py8EPAacCnbF/d69hicEjakbJ9wlPAy2xfUZ2fRflAX9v2tU3tPw+8t3psU9u/7X3U/SFpWWBzSkn9OaYXAufZvrtPoUXEEJC0ACXRei3jF1ZpLJM4GdjNdifr3kdSkq6I6ClJK1IqZM0L3AfcmMX+0SDpHGALSoGMj1I+9O+ifOivSyknvzGlvPwrqm4n296l99H2XlVw5nPATow9W2UmJXn9UBdVICMinkHSO4APM3aF2NuBT9o+ondRTU9JuiIiYmBUU1bOoSRYE31AiVJZayvbj9QdW79VlQtPpVRqnKgIj4GHgdfZ/k3dsUXEcJO0BqXicvNN0z8AlzvJREeSdEVExECpFmZ/nFL9cvExmj1KqZD5MdtP9Cq2fpG0AmVPssbv43TgSMrmpY2phI19APehTAmCMn13TdsjV2gkImKQJOmKiNpIWhjA9qNjPP5uYFfgOcBNwDdsn9q7CGOQSVoEeCXt766ePaSbircl6SuUjZBnAnvb/uEE7d9MqSgm4Gu2D64/yogYBpL2rL79ie1/dNjn2cAbAGwfXVds01mSroiohaTtgZ9Qdqd/vu2HWx4/Etir8SOzp5J91PanehZoxDQg6a+UzUq/afvADvt8nbI5+U22x1qPERExh7GKF03QZ1XgBmCW7VRHb2OefgcQEUNra0oy9bM2CdcmwNuqHx+ljFw8VrX/hKS1ehhnxHSwQnU8sYs+jbYrjNsqImLqTLTedGQl6YqIumxEuVP2qzaP7Vcd7wBeYnt94MXAbZT3pf17EmHE9PFAdexmSmWj7QPjtoqImLx5q+NTfY1igGX4LyLqsmx1vL7NY9tQErKv2L4dwPZt1bqVz1DW8cSIaVpH0A1TRkkfAm6wfdPURjUwLgO2o+zLdXmHfdZu6hsRUafVq+P9fY1igCXpioi6NDZBbp1auCalcIaBn7b0aVwcrlRvaDGgjmLiMvHjknQv8H3g/2wP0wjPlymbi39Y0oljFadpqIrYHEJ1c6MH8UXENCVpszEemiHpORN0X4Cyh9cHKe83V0xlbMMkSVdE1KWxK/1SLec3qY732m4dBWtcJC9YW1Qx6Ca7HmBZyof/WyRta/uqKYip72yfLekwSin98yTtZ7vtxY2kdYBvUe48H2b7rB6GGj0m6WN1PK/tT9TxvDGQzuOZN7xE2ZaiU42CWN+copiGTpKuiKjL34AXAS+lvKE3bEd5Y/51mz6NPYj+XmtkMahWAZYAjgA2pEyj+wFlBPTeqs0ylBLybwXWAy6m7Oc1C1gLeBNlj6rlgV9IevEwbJxcXVib8rvYAPi9pD8ClwL3VI819umaY1rheBflubAeCocyyRHiMeS1MVra3fDq5ibY7cAnbf9kiuIZOikZHxG1kPQdyiatNwIb2f67pBnAhZQFt/vb/k5Ln/2BbwB/qIprxAiRNB8lGZ8BfND2FyZo/wHgcOD3wMaNTZIlvZ0y0mPgQ7Y/X2vgPdBUwvnpU4x9oT3eY3OwPe/ErWKQVa+NiZiJL6DnaGM7xdZGhKTmddQCzqW8Hval7KE5lsaa2jtt31ZfhMMhSVdE1ELSesAllDfwR4A/A2tQpg7eD6zSppT88cDOwI9sv7W3EUe/SXov8Hngh7Y7Kqoh6QfAm4GP2D686fwpwI7ABbY3ryHcnurwwrprubAebpJWBo6n3Mg4nTJd7BLg7qpJY3R0X2BbysjpbrZv7nGoMUDmZp+umFiSroiojaT3UUYimi/sngR2t31KS9vFKVMSFwL2s/3dngUaA0HSpZQpg9va/mWHfV4DnEHL6Kik3YBjKWsHl6sj3ohBVr2nXkbZVHtv2z+coP0elCI0NwEb2O5me4IYIpIaxaxutz1z3MbRsazpioja2P6CpLMpo1fPBe4Ejm1TQANgc8pdVoCf9ybCGDAvqo73jttqTo22q7ac/2t1XGJSEUVMX++j/F0cMVHCBWD7mGrj+v2BDwC1FOiIaWEvykjXN+hwjbWkJYF3Q9aKjiUjXRERMRAkPQQ8mzISemKHfXahTJ962PbiTefXo9zlv9/2RCWPI4ZOVWhlDWBL2+02qW/XZwvgHOBa22vVGV8MrrmZXihpVeAGwFkr2l7mckdExKD4U3V8VyeNJQk4uPqxdfS0MT2mm1GziGGycnXsZppgo232SoyYYkm6IqJnVKwqaUb1tWp14RwBcAyl8Momkk6QtPRYDavHTgA2ptyRbZ0+tXl1zCLwGFVPVse1x201p0bbJ8dtFfFM81XHvHbGkDVdEVE7SVtTRi82BxZuefhRSb8Cvtpp8YQYWl+j7LO1IfBG4LWSzqCUhG/ep2t9YBtK0RUo1di+1ngSSQsCu1OSsTN7EnnE4LkSeCVwiKQTbT86XmNJCwOHUP5uhmJT8eipl1bHzC4YQ9Z0RURtJM0PHAXs1jg1RtPGG9HxwNsa+y3F6JG0KOV1sE11ary9qAB+SSlx/fQUKkkrAFtVP55q+/46Yo0YZJLeTBkBNuXGxX62rxij7TqUve1mVO3favtHvYo1+ktS6xYdR1FeBx+lVBUezwKUgi37AEsDP7X9hqmOcRgk6YqI2kg6CdiJcoH8FHAWcDFwV9XkucDLKBfI81He5H9se9feRxuDRNKOlCpqr2T2iFbDY8AFwDdbtx6IiNkknUCpHtu42PsjpUrsPdW5xj5djWmForwH79LjUKOPxth8HTrcZL2pzyzg1bbPn6rYhkmSroiohaTtgFMpb9rnAfvYvmWMtitSNu18VdV+e9un9SjUGGCS5qXcRV2yOvUA8NfsHRMxserv53OU6d2NdfztLvxUnf8a8H7bT/UmwhgEU7D5+hOUZP5T+eweW5KuiKiFpBMp63KuADa0Pe7iWknzUUbB1gFOzp3W0VMl3wD/zJTAiKkjaS3gAGBLYDXmnOp9A3A2ZeQ4a7lGUNNmyFBeGzdSkvCtKa+PsZgy8+C+3AibWJKuiKiFpNuAFYA9bR/TYZ/GGoS/2X5BnfHF4Gma4vJu21/vdzwRw6haa9sYOX7Q9uP9jCcGz9zs0xUTS/XCiKjLMtWxmzfsxj5N2cx2NP0LWJAyTSUialAVKrq733HE4LKdLaVqkF9qRNTlkeo45l5LbTTuvo5b2jiGVqNK1rx9jSIiImKKZaQrIupyPWW/pd0o6wU60Sgtf30tEcWg+yXwTmAT4KI+xzJQmta7daOx3uKhbMMw2iStBuwJvJxSNXYhYGvbf2lqsxawIvBIqs9FTL0kXRFRl58BGwF7S7rQ9lHjNZb0Vso+HwZ+Un94MYC+BLwN+KCkY21PtD/MKLlpMp0l3U5JZI+yffrUhBSDTtI8wGeA91BmNzWXAp+/pfmKwM+BpyStkr+/0SXp3El0t+1XT1kwQySFNCKiFpIWAf5MuasKcDqlLPzFzLlHzIaUZGtbygXB34DVbWeK4QiStAOlmMpDwCHASRmlmZKSzjC7VPhZwJtsPzAFzxkDTNK3Ke+vjffW3zF7365nFEmQ9FdgZUrZ+C/1NtoYFE2FNDROs9YE4umE3namiLeRpCsiaiNpXcrUwiWZeJNFUfZgepXtK+uOLQZP093VlYBVKK+ZJyglix8AxitJPNR3VyXtVX17AOVGxWPAmcBlwL3VY8sAG1DKPC8AXAJ8C1gMWAvYkVKkxsBvbL+yV/FH70l6NSXBNvAp4OO2Z45XmU7S/wEfBk61vWOvY47BIOk8Jv7MXgR4EbBE1fYG4E4A21vUGd90laQrImolaQXKtLHXM3aBhJnAKcD7MqVldDVdDML4d1ibNe7GDv3dVUlHAO+gTN3d3/Y9Y7RblpJsbQ98z/bbq/MLAkdQ1vYYeLPt43sRe/SepOOBXYBf2N6+6fx4SdcbgJOAG22/qJfxxvQk6bXAlyk3d3ayfWGfQxpYSboioickLQ9sTrnjvlR1+n7gauA823f2KbQYEB3eXR3TMN9dlfR64GTgt8CmnuDDW5KA31DWVb7J9gnV+XkoI2DrAj+zvVOtgUffSLoVeB7wRts/aTo/XtL1Msrav0dtP7uX8cb0Jem5wOWUWhHr5uZpeymkERE9USVVx/Y7jhhctjfvdwwD7EDKhfKXJkq4oAz7SfoicDywH3BCdX5Wtc7nG5SpiDG8lq2ON3fR58nqmOvD6JjtuyR9Afg0ZXrqe/oc0kDKPl0RERGD79+r41/GbTWnRtu1W85fVR272UMvpp/GXonLjNtqTs+vjvdPcSwx/H5THbfraxQDLHcyIqJnqrUma9MyvdD23f2LKmJaWKw6dnMB3Wi7aMv5f1XHJ4lhdiOwHrAGpaBGJ7atjtfUElEMs0aV2RX6GsUAy0hXRNRKxQGSrqJUNvolcFz19UvgDkl/lPTOar1JRDzTrdXxTV302aOlb0Nj2tm9xDD7JaXIzEGdvLdKWoOyT56B0+oNLYbQJtUx272MISNdEVGbamTrVGavHRmrIt0awFeBfSRtb/uuXsQXg0/SypQy5wsxQUVD2xf0IKR++RnwQWBPSb+3/dXxGkt6N/BWygX0z1oe3rA63jzVQcZA+TJwMLAqcISkA20/1a6hpK2A7wELAvcB3+5ZlDHtSXo58DHK+80lfQ5nYKV6YUTUQtICwO+Bl1Aulu+lLOa/BGhMJ1wOmAHsyuy779cC69t+vKcBx8CQtDrwn8AOzJ5WNxHbHtobiZKWovxtNKYMXkrZRPr3zLlP1/rAWyh/V6JsRL6G7fubnusa4MXAf9n+v578B0RfSNoDOLr68XbgF5S93gx8h/Ia2ZjyehAwC9jR9i96H20MCkkf66DZPJQ9ODeg3MiZh/K62sZ2p9NZR0qSroiohaSPAJ+kvAkfCbzX9iNjtF0Y+AJlDyKTi8GRVZVGP4Zyx73TvbpgNPbpWhs4A1iezjYbv4tyAXTV0yelFwL/Xf34Sds31BFrDA5JuwLfBBan/eum8Xf2T2Av26f0KrYYTC17JnbUBXgK+LDtL9YT1fSXpCsiaiHpCkrRjLNsb9NhnzOA1wBX2X5pnfHF4JH0AuA6YGHgb8DhlPUB36JcAGxJKcKyAWXq3AqUilmHAjNtn9/7qHtL0uKU/969gCXGaPYQZXTjUNsP9Ci0GGCSlqZsO7A98FLmXF5yDWUK6pfG2nA7RkuVdE3EwMPATcD5wLda932LOSXpiohaSPonZR3OTrZb15SM1WcH4CfAI7ZbK67FkJN0OPABygf5S2zfIWlN4I+0jGRJWgj4LrAbcJztPdo957CSND8l+VyLMsUH4AHKBfRlmZ4bY6mKaiwFzAvcbztVLCN6YGjnv0dE3z1OSbpu66JPo+0T47aKYbUl5e7p123fMV5D2/+S9Bbg34DdJZ1s+8e9CHIQ2H4C+G31FdEx27OAv/c7johRk/LMEVGXP1XHF3TRp9H2T+O2imG1cnVsTiSeno4haY4bhdXF45cp6wn2qTu4iOlE0rmSzpG0Uhd9Vmj0qzO2mJ4kPUvSMtVXBm66lKQrIupyFOVi+IAu+jSqah09UcMYSotUx+bR0eY9XxZv06exies6tUQUMX1tXn0tMn6zOSzU1C8CSWtI+rKka4HHKAV67gIek3SdpK9IWqu/UU4PyVIjoi7fAd4AbC3p68D7bT/WrmFVXv5zwDbAmZTCCTF6HqKsNVmw6dx9Td+v2vIzzE7EnlNjXANF0jrApsALgUUpa3PGY9v71h5YRAyNau3f4ZS93ubhmdVkBaxOmeJ9gKSvAh+oZiBEG0m6IqIumwKfp1xE7w+8XtIJlP2F7qGMaDX26doFeG712OeATaX21cKHfAPcUXc98HJKMnERgO2HJd0CrEipbNm68eZW1fHBXgXZL9X+ZUcCG3XTjfK3lqQrOtEYFWt7gyxGyo8on82ND+NraL/P5lqUGz8HUyrK7tbbMKePJF0RUZfzmHOfj+WAd0/QZwPKSNdYTN63htnvKEnXRpQP/IafAwcBH5J0oe1fwdP7D72H8rq4sMex9pSk5wEXUEb0mvdVeoCyoW3EVNi2Ot7e1yiiryTtDuxKeW+9EtjP9qVjtJ0BHAGsC+wsaXfbx/Us2GkkJeMjohYd7vPRraHfAHeUSdoCOAe4A1jJ9szq/IrAtZT1JgD3U6YgLkxJQGYCm9q+qOdB90g1Rbex5vG7wGdt/7m/UcUgkXRky6m3UV4vP2XikeAFKNN3Z1Q/f9f2flMaYEwbks6lrOu7HtjA9iMTtF8EuIwy3fB821vUHuQ0lKQrImoh6ZV1PO8obIA7qlTmlH6MMpr5bdu3Nj22LXAMz9wQ+HHgnbaP6lWc/SDpRmAl4Gjbe/c7nhg81Y2u5ou6xohopxd6jfb3AzNs3zRVscX0Iuk+ynvtvp2+t0p6G2X684O2l6ovuukrSVdEREwLkpYGdgbWpCRmNwAn2P5bXwPrAUmPAfMBWzamV0Y0k3QzcyZYK1U/3wmMtwGyKWu47qRs1/CNifbJi+Em6WHKTIIZti/vsM96lNGuR2wvWmd801XWRkRELaopYQD/tH1/X4OJoWD7PuCb/Y6jTx4AlmUECobE3LG9cvPPTVO8X2P72t5HFNPYLcBLaL9Nx1gWa+obbWSfroioy83ATcDufY4jYhhcVh3/ra9RxHRyQfU17nqciDZ+TJlu+sYu+uxMGTU9pZaIhkCmF0ZELSQ9Qil2sNFYVY8iojOStqJU9vyV7Vf3O56IGF6SFgd+T5miuoftEyZovzNwLGWUa33bD9Uf5fSTpCsiaiHpz5RqWBsPc1W56F7T1NMp1Vx4YxhJ+hRwCGWK5cG2x1unExEx1yStDBxP2crlVOAo2u+zuRewA2U0flfbmV44hiRdEVGLanf6dwKH2P5sv+OJwSFpZg1Pa9tDu05Z0p7Vt/tR9jK7EzgJ+BPw6ET9bR9dX3QRMR11+F7c2GC90zZD/V48GUm6IqIWklYD/kDZwHX9UagwF53JHm7da1MOvBu5CBpi1XYCU822V63heWOA5L24t/ImHBG1sH2DpDcDPwQuknQIcJLtJ/ocWvRf9pmaO5q4SYyglWt4ztyRHw2H9TuAUZKRroioRbWjPZSFuKtQPsSfoOyt9AAw3rQGp1hAxGySVppM/6yzGF6SvlfH82YT7oiplaQrImrRMh2q0zv0rtpmekJEREQMjUwvjIi6XECmqERERERkpCsiIiIiIqJO8/Q7gIiIiIiIiGGW6YUREREDoqkAzRzFZJrOz40Upgng6Q1vnwMsxARrbW1f0IOQIkZGphdGREQMiKZ9c+YoJtNUmKabsvEpTBNIWh34T2AHYLEOu2Vvt4gplj+oiKiFpM0m0z93WWNEjVWAJoVpomuSXg8cAyxI9nmL6KuMdEVELVpKxncrd1kjIiZB0guA64CFgb8BhwOPAt+ivDdvCSwFbAC8FVgB+A1wKDDT9vm9jzpieCXpiohaNE2TmhuZDhURMQmSDgc+ADwMvMT2HZLWBP7IM6evLgR8F9gNOM72Hv2IOWKY5U5yRNRliw7aLAL8G7A78DLgQuDjwMwa44qYdiTNZ/vJuey7pu1rpjqmGHhbUka0vm77jvEa2v6XpLdQvR9LOtn2j3sRZMSoyEhXRAwESR8CPg38yPZb+h1PxCCRdBKwi7v80Jb078BZtperJ7IYVJIeoBTOeL3tU6tzawBXU5KxBWw/1dJnT+Ao4HTb2/U24ojhln26ImIg2D4cOBl4k6Td+x1PxIB5A2UtTsckrQOcSykRHqNnkep4W9O5R5u+X7xNn8aI6Dq1RBQxwpJ0RcQgOZpSYWu/fgcSMYD2qdbpTEjS+sA5lEIJD9caVQyqh6rjgk3n7mv6ftU2fRqJWBL1iCmWpCsiBsmt1XHtvkYRMXg+Srkh8X5J/zleQ0kzgLMoCddDwNb1hxcD6Prq+MLGCdsPA7dUP76mTZ+tquODNcYVMZKSdEXEIGmsO1lk3FYRI8b2J4HPUxKv/5F0QLt2kjYCfgksATwAvMb2xT0LNAbJ76rjRi3nf055HX1I0tMFjyTtCryHst7rwp5EGDFCUkgjIgaGpJ8BrwP+bPvF/Y4nYtBIOhJ4GzAL2MP28U2PvQI4jVI84X5KwnV5P+KM/qsSqnOAO4CVbM+szq8IXAssVDW9nzIFcWFKMjYT2NT2RT0POmKIZaQrIvpK0pKStpJ0GiXhMqWgRkQ809uBn1A+v4+WtA2ApE2B0ykJ133Alkm4Rt55wGHA94DnNU7avhXYhTL1VMDSlNkFAh4H3pGEK2LqZaQrImohaW722hLwZ2BD2w9N1DhiFEmanzKi9SpKNbqPA4dSLpzvBbayfVXfAoxpQdLSwM7AmpR9W28ATrD9t74GFjGkknRFRC0kzeqyy1PAicD7bN9TQ0gRQ0PSIpRy8DMoo8OiJFyvtn11P2OLiIhnStIVEbWQ9PEOms2ilLO+Cfit7XvrjSpieEhaCrgAWAO4i5JwXdffqCIiop0kXREREQOiKpTRjRUoZb4vBP4yRhvb3ndSgcVQkrQAsAllX66bbF/S55AihlaSroiIiAFRTcudyg9mUZKueafwOWMakLQScFD14ydtP9jy+EbAScDyTaf/ALzR9i1ExJRK0hURETEgJN3M1CZdANheZaqfMwabpPcBnwOusL1ey2OLUYoWLUNJzJtdC6xr+8meBBoxIp7V7wAiYjRIWhbYHFgbWKo6fT9wNXCe7bv7FFrEwLC9cr9jiKGxFSWB/2mbx/YDlq0e/zJlP6+tgQOBlwB7Ad/pTZgRoyFJV0TUStLzKHdbd2Ls95yZkk4BPlTtIRMREZPzwup4WZvHdqXaE9H2e6tzp0pahrKH1xtJ0hUxpbI5ckTURtImlJGsXYD5KNNY2n09i7JfzFVVn4iImJxlquOdzSclLQ40phse1dLnuOq4Tn1hRYymJF0RUQtJKwCnAotTEqvTKcnXSsCC1ddKlGTrtKrNYpS7rSv0I+aIiCGyaHVsLaLyCsr130zgvJbHbquOSxERUyrTCyOiLv9BSbhmAnvb/mGbNrdVXydLejNwNCXx+ghwcK8CjZiOJM0LLAksxDOLIcwh03ZH0oPA0pRtBZptXh2vsP3IGH0fqyuoiFGVka6IqMtrKWsGvj1GwjUH2z8CvkW5eNyu5tgipiVJz5F0mKQrKRfGdwM3UzYYH+vrxv5EG312TXXcqXGiStQb67nOa9PnedUxhY0iplhGuiKiLo27qyd20edE4ACeeWc2YuRJegVwMu3LfEe0OgV4JfBWSXcDvwbeSpnWbeCENn02qI63tXksIiYhSVdE1OUBYDngoS76NNo+MPXhRExfkpamlP5eGvgnpbLcg8ChlAvot1PW4WwA7EBZM3kh8N0+hBuD4ZvA/pQS8B+svhpOtd2uquFOlNfTRfWHFzFaMr0wIurS+EBfu4s+jbbtLgYiRtm7KAnX48DLbb8f+HHjQdvfs/05228CXgRcAGwMrGH7+/0IOPrL9uPAqymjo09RRkefBH5AGfGag6TNgDWqH8/sUZgRI0P2lG98HxGBpC2BXwLXATNsPzpB+4UpydbqwDa2z6o/yojpQdJFwAzgCNsHVefWBP4I2Pa8Le0XAq4EVgW2sn1uj0OOASJpAcpI6H22nxijzSrAitWPFzgXiBFTKiNdEVEL22cDh1Gmtpwn6aVjtZW0DvArSsJ1WBKuiGd4UXU8u+nc0xfFVYGE2Q/Y/wK+QBndOKD26GKg2X7c9p1jJVxVm5tsn199JeGKmGJZ0xURtZD0McpF4WWUdSa/l/RH4FLgnuqx5Sh37+eYVlj1bcv2J2oMO2JQLVYdb2k611zWe1HKGq9mjTYpSBMAAA4USURBVGm6G9YVVEREdCbTCyOiFpJm0XQnnnLHfaw3nPEem0PrNKqIUSDpfsq+dy+3fUl1bgngfsrfzvq2r2jpsylwPvC47YV6HHJERDTJSFdE1Km1rPV4Za5TAjtibH8B1qesubkEwPaDku6ijBhvAVzR0meT6jjWBrgxAqrKl28BNgVeSBkVnejmlW2vWndsEaMkSVdE1MJ21oxGTJ2LKUnXDOCkpvNnAG8DPizp57ZvAJC0EfAhyijYpb0NNQaFpF0om843pqd2enMr06AiplimF0ZERAw4Sa8Dfgb81fZqTefXAi6njFzMpFQsXARYrTpnYDvbZ/Q86OgrSRsCv6EUTRNwB/AHypTUWRP1t713rQFGjJiMdEVERAy+M4GjgXklrWL7JgDbV0t6J/ANymf6+i39Dk3CNbIOoSTe/wLeYftHfY4nYqRlpCsieqoqbf08ANu39jmciKEgaXXKNMM1KcnXDcAPbGej8RFVrfdbhpJ4/0+/44kYdUm6IqKnmjZ0nWU7o+0RETWQ9BgwH00VLyOif7LQPSL6JdUKIyLqc2d1zN31iAGQpCsiImKakvQsSctUXxk5jmZnV8fWdX4R0QdJuiIiIqYRSWtI+rKka4HHgLuqr8ckXSfpK1VVwxhtn6W8Pj4o6dn9DiZi1CXpioiImAYkzSPpc5Sy8AcBL2Z2OXBV368OHAj8QdIXJOVzfkTZvh7YA1gBOKdaTxsRfZKpCBEREdPDj4BdmL0e8hrgEuDu6uflKJsnr0UpFX4w5YJ7t96GGYNA0pHVt9dSXhdXSfoj8Cfg0Qm62/a+dcYXMWpSvTAieqqpeqFtz9vveCKmA0m7U5IuA1cB+9m+dIy2M4AjgHWr9nvYPq5XscZgkDSLOYtoiM6Kaoi8P0dMuSRdEdFT1WL/xj5dt/Q5nIhpQdK5wObA9cAGth+ZoP0iwGWU6Ybn296i9iBjoEi6mUlULrS9ytRFExFJuiIiIgacpPuAJYB9bR/VYZ+3AUcCD9peqr7oIiJiIllgGxERMfjmr45XddGn0Xa+KY4lIiK6lKQrIiJi8DWm4i7eRZ/FWvpGRESfpHphREyKpBtreFrbXrWG542Yrn4M/DfwRuBXHfbZmbKm55S6goqIiM5kTVdETEpVIWuqpXJWRBNJiwO/B1aiVCM8YYL2OwPHUka51rf9UP1RxiCRtOJk+tu+dapiiYgkXRExSZK+V8fz2t67jueNmK4krQwcD2wAnAocBVwK3EMZ0Wrs07UXsAOleuGuqRI6miTNnER3285sqIgplKQrIiJiQHR4odzJfkvNbXIBPYImOQshsw0ipljehCMiIgaHprBdp88Vw6mT2QKLAP9GWSv4POBC4Dt1BhUxqjLSFRERMSAkfbyO57V9WB3PG8NB0nzAF4B3Aofb/kifQ4oYOkm6IiIiIgJJ5wCbA6+1fWafw4kYKkm6ImJSJlshayypnBUR0VuSdgWOA06z/bp+xxMxTLKmKyIm66YantPk/SkiotduqI4b9DWKiCGUi5qImKws1o+IGA6LtxwjYook6YqIycp+WhERw2Gv6nhnX6OIGEJJuiJiUmx/v98xRETE3JO0GvABStJl4LT+RhQxfFJIIyIiImLISLqxg2bzAEsAiza6AXcD69nOaFfEFErSFRERETFkJM2ai26/A/axff1UxxMx6jK9MCIiImL4dDL1exbwMKUK7fm2r6g3pIjRlZGuiKidJAEvBdYBngMsxARVD21/ogehRURERNQuSVdE1ErSXsDHgZW66Wd73noiioiIiOitTC+MiNpI+l/gI3S2l5c7bBcRERExrczT7wAiYjhJ2hD4j+rHsyjTC9erfjYwL7AMsC3wM0rC9Rtgedt5b4qIiIihkQubiKjLO6vjLcB2tq8Cnmw86OI+22fafj1wELAJcIak+XsfbkREREQ9knRFRF1eQRnR+rLtpyZqbPsbwI+BfwcOrDm2iIiIiJ5J0hURdVm+Ol7TdO7pfWMkzdemzw8o0wx3qzGuiIiIiJ5K0hURdWkkVfc0nftn0/fLtOlze3V8US0RRURERPRBkq6IqMu91XGxpnN3AzOr71/Spk9jdGzRuoKKiIiI6LUkXRFRl8a0whc3Tth+oul8uymEb62Od9QYV0RERERPJemKiLr8mrI+a4uW88dX5/eRdJikNSW9TNLXgV0pxTdO722oEREREfWR7X7HEBFDSNKawB8p67ieb/sf1fmFgauBlSkJ1hzdgPuBl9q+nYiIiIghkJGuiKiF7Wsoo1w7Ac9qOv9odf5CSpLV/HU18OokXBERETFMMtIVEX0jaXVgTUpSdoPtP/Q5pIiIiIgpl6QrIiIiIiKiRpleGBERERERUaMkXRERERERETVK0hUREREREVGjJF0RERERERE1StIVERERERFRoyRdERERERERNUrSFRERQ03SzZJu7Hccg2Iqfh+SDpU0S9JmUxVXRMQwS9IVERFdk7RSddE91tdMSYv1O85KxxtSSnpl03/DJeO026ap3bmTCU7SeZJmTeY5umS6+J3U+BwRESPjWf0OICIiprW/AD9sc97AYz2OZSo9CawvaS3bV7d5fN+qzVR8jvY6gXlVD/+tiIggSVdEREzOX2x/ot9B1OBMYFtgH+D9zQ9IWhrYHjgN2LH3oU2O7Zv6HUNExKjJ9MKIiOgJSRtL+oWk+yT9S9J11dqghaao/Y6SLpX0qKS7JH1T0hJzGe7twNnAHpJab1C+FZgPOHKMOFaT9BlJv5f09yr26yV9StIiLW1nAZuVb+eYnnlkS7u1JR0n6Q5Jj1frsr4saamWdo1pn0dKerGkU6oYZkpasWrzjDVdkpaXdJik30m6W9Jjkm6S9DVJy8zF7y8iIppkpCsiImonaRfgR5Qph8cB9wKvAT4GvEbS5rafmET7PYGjgIeA71fH11ESp/mBx+ci7COBrSmjWqc0nd8buBoYa83XG6o2v6q+5gE2Ag4BNpO0me2ZVdtDq7YrVt+rOn9F03/bDsDxwEzgp8BtwBrAuyi/iw1tP9QSw2rARcBVwPeApYHG76vdVMbNgPcB51T9ngTWBd5Z/Rvr2X54jP/eiIiYgOysg42IiO5IWgm4ibKm65g2Tc6wfXHVdlFKojA/MMP2NU3PcyywK/Ax2/87ifa3UxKWdW3/tTo/LyWJ2Ay42fYLO/jveiUlUToCeA9wB3CR7e2rx2cAF1MSlOOAO4HzbL+q6TmWB+61/VTLc38UOAx4i+1jm87/CtjM9rxt4lmK8nt+ENjY9u1Nj+1axfAV2++pzjX+vxg4rN3UT0k3AW7+fUh6DvCo7Udb2r4FOBr4L9ufajr/cUoCvIXtC9r9LiMiYrZML4yIiMlYlXLx3fq1YVObHYHFgO82J1CVD1NGcN42ifavBxat2v+1cbIaTfqvufmPqvo/SUkot5b03Or0PpQRo3bFQxr97mxNuCpfpySGW3YRxl7As4H/bE64qn/nBOByYPc2/e4CPtnpP2L7760JV+UY4B90F3NERLTI9MKIiJiMM22/doI261JGXs5vfcD2bdX6otUkLWL7kblov07V/jdt/u3fAe0SoE4dCRwM7CXpi8BuwKm275O03FidJO1DSZjWAhZn9k1OAyt08e83kteNJL2ozeMLAs+RtJTt+5vOXzlG4jcmSW8A9qf8/pcEmkfeuok5IiJaJOmKiIi6NfbrunuMx++krEFaDHhkLtovXp2/p7Wh7VmS7puLmBv9r5J0OWXd1W3AEoxRQKNB0leAg4BbKWuw7mT2mrJDgQW6CGEpyujYgeOFCSwCNCddY/3u2pL0AeBwyu/wTMp0zX9VD7+P7mKOiIgWSboiIqJu/6iOY40MPbelXbftG0Uklm1tKGkeShGJ21sf68J3ga8Bnwb+BpwxVsOq0t+BlEIYL7f9eNNjy1GSrm78g5JUrWX7ui76dbMh9LzARynr19axfV/L44d08e9GREQbWdMVERF1+wNltGbz1gckPZ+yLuzGaqrg3LS/smq/aZt/+xVM/gZjo4riCsD3PX4FqhdWsZzTnHBVNhujz0woNePbPHZx9Xyv6Cri7jyHMlr4uzYJ1wygbYn+iIjoXJKuiIio208po1F7S1qj5bHPUNYOfW+S7f8B7CNptcbJan+t/zfZ4Kty7K8BdgK+OEHzW6rjK5qTqCpZ/CTtR6Aa0wJf0Oax7wEPA//b5neBpIUkbfjMbl25hzKVcL3mPdAkLQl8ZZLPHRERZHphRETUzPbDkt5BGTG6WNLxlH23tgTWp+wL9dlJtP+HpIMpCcqlko5j9j5dj1LWVE32v6FdkY527e6S9GPKXl2XSTqHMh1yO8qeYau26XYusDNwsqTTKaNqV9r+ue2/S3oTcAJwpaQzgD9R1litDLwSuBCYqJjJeDFb0teB91f/xqmU9XLbAjdTph1GRMQkJOmKiIi5ZTpcO2T7JEl3Av9BGTFamHJBfxjwmeaNjuey/dGSHqSsTdqTknT9lLIh8RWdxtntf9cYbfei7JX1RsoGxrdSksTDKclVa/tvAytRSr9/mPLZ/H3g5wC2T5O0LvAhSuK5JaWAyO2U9Wat+6R1En/r4x8B7qOU4n8npRDHMZTf9zUdPF9ERIwjmyNHRERERETUKGu6IiIiIiIiapSkKyIiIiIiokZJuiIiIiIiImqUpCsiIiIiIqJGSboiIiIiIiJqlKQrIiIiIiKiRkm6IiIiIiIiapSkKyIiIiIiokZJuiIiIiIiImqUpCsiIiIiIqJGSboiIiIiIiJqlKQrIiIiIiKiRkm6IiIiIiIiavT/Aeo+5vnpw63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4163" r="8313"/>
          <a:stretch/>
        </p:blipFill>
        <p:spPr>
          <a:xfrm>
            <a:off x="4355976" y="1059582"/>
            <a:ext cx="3600400" cy="39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82352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 Learned in project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04917" y="1707654"/>
            <a:ext cx="3456384" cy="22368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Text mining is just a start at data mining process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Text structure can be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complicated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and mining direction can be blurry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Teammates are important.</a:t>
            </a: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EC4440"/>
              </a:buClr>
              <a:buFont typeface="Wingdings" panose="05000000000000000000" pitchFamily="2" charset="2"/>
              <a:buChar char="v"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Image result for Learned i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9582"/>
            <a:ext cx="3312368" cy="33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95736" y="1779662"/>
            <a:ext cx="3806080" cy="1051521"/>
          </a:xfrm>
        </p:spPr>
        <p:txBody>
          <a:bodyPr/>
          <a:lstStyle/>
          <a:p>
            <a:pPr algn="ctr"/>
            <a:r>
              <a:rPr lang="en-US" sz="4800" b="1" dirty="0" smtClean="0"/>
              <a:t>Questions?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195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222</Words>
  <Application>Microsoft Office PowerPoint</Application>
  <PresentationFormat>On-screen Show (16:9)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mniu</cp:lastModifiedBy>
  <cp:revision>33</cp:revision>
  <dcterms:created xsi:type="dcterms:W3CDTF">2014-04-01T16:27:38Z</dcterms:created>
  <dcterms:modified xsi:type="dcterms:W3CDTF">2016-12-13T17:51:13Z</dcterms:modified>
</cp:coreProperties>
</file>