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7" d="100"/>
          <a:sy n="87" d="100"/>
        </p:scale>
        <p:origin x="91" y="8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F0CE0-0789-61CB-FCBD-30BAA3EAD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D53811-D54F-7633-7C60-B0E233A98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4F964D-8BCC-1D16-AA68-5187FC55E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AF6-C6A0-4C2D-8743-818A3C371154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2F9DC-0303-5341-C80F-64B7B5F0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EF2EE0-4592-9156-AA96-3CB28175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A060-DC6D-44A9-A7BC-D1EF4653F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7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F51D8-24D6-2B89-B157-AB1F1D2E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9FE731-B8BE-4CA8-9066-A5DD68082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BEDE8E-7E68-33B0-A25B-CC8DB9202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AF6-C6A0-4C2D-8743-818A3C371154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2F9B6F-8A19-3A74-7E8C-66CD2D51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89972-7AD3-DC45-E27E-89A4116E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A060-DC6D-44A9-A7BC-D1EF4653F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205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0B89D1-8CA8-068A-EC6D-333559A822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ADF0A0-371C-FBD4-3AFA-08F2848A7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D7CE7-7B9B-8CA0-582E-98FFCFFBB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AF6-C6A0-4C2D-8743-818A3C371154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8A30C5-AC96-0C72-2E1E-2120F3C97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0B5B5B-1803-E6A4-B907-B305D1DE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A060-DC6D-44A9-A7BC-D1EF4653F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948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B9FD1-D939-A662-E6B7-16C08D391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85D22-F3CC-19AD-DC24-3D0BC8A5E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BF8C4A-2CD1-8D5C-B931-9ACAC7B8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AF6-C6A0-4C2D-8743-818A3C371154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9BE622-988D-8189-2241-47ED9789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06C483-16F8-0187-3CC9-EF63CCA5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A060-DC6D-44A9-A7BC-D1EF4653F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403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597E2-F93E-59F2-E300-B85C03167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E7C178-E4E7-3787-B47A-A1DBD3139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8EF6AC-0A00-15E1-6454-550F2BED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AF6-C6A0-4C2D-8743-818A3C371154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B2A89-2C9A-ED43-EA77-AA283B20D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56ECD6-77D4-A474-1EBE-75D021CD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A060-DC6D-44A9-A7BC-D1EF4653F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0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20AAF-CEFB-0863-39C4-9510A9CA7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8F00C-5E85-E3B1-6D83-6ECA6DCFB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F0DB59-BDCA-B396-A57C-053AEB99C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E2769E-1369-BED2-B64C-D9C0DB238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AF6-C6A0-4C2D-8743-818A3C371154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C4EB44-1EAB-E931-3456-3C95A6BBD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3702EC-D1EF-4EEE-6905-6D2282772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A060-DC6D-44A9-A7BC-D1EF4653F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454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949BFF-C153-38CC-3B0C-C1027BD3F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47F72A-77C9-3102-A2B1-D4B95BA07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E9A2E6-0C79-DD7D-1D60-C8803F05F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225CC6-712D-5012-C319-E95E64BA8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A3F09A-BB23-1084-6DF3-4E0E6A476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FECE909-A4FA-10A3-44AF-EAFFA4CFB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AF6-C6A0-4C2D-8743-818A3C371154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B0D4A2-D818-1908-9198-2B8D14BB5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F48E948-798D-9D55-0B3F-E00583534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A060-DC6D-44A9-A7BC-D1EF4653F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60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BB276-A6B0-F1D2-D204-23FAF72E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1D99D3-9FB0-5D8B-7D12-E274B6BF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AF6-C6A0-4C2D-8743-818A3C371154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6C75B4-AE6D-418D-9E7B-2AFE66325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D44C3E-14D0-1119-C2DA-6CA1B703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A060-DC6D-44A9-A7BC-D1EF4653F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823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36AE34-6943-FFEA-8447-D69448BB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AF6-C6A0-4C2D-8743-818A3C371154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D5071C5-48BE-EDFD-0376-61DCB8F2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DB27C2-C66F-FCCB-4F86-C4824E720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A060-DC6D-44A9-A7BC-D1EF4653F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467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828EA-244A-9870-78EC-B25F6DFA2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0FB07-F1E2-2486-B597-EBA9CD930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F15D87-9447-5A67-DF51-3725E1C85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E287A9-1141-F332-1624-B8635067F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AF6-C6A0-4C2D-8743-818A3C371154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FAEF80-693E-13C1-1456-4BC8CB21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D76B31-E69F-EDB9-DE52-F6CBC418B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A060-DC6D-44A9-A7BC-D1EF4653F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7755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387FC-4711-422D-F619-3692673B5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935209-7403-6445-3495-DF80BE80A9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A259AC3-FC7B-6901-B7EB-11CF9A943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3110A8-5890-DCBF-62FD-AEAC5B35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0AAF6-C6A0-4C2D-8743-818A3C371154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77A540-8848-B551-1444-8578DC6A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014982-62BD-EC8A-A173-BB31BBDA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EA060-DC6D-44A9-A7BC-D1EF4653F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23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F1DBBF-2369-4FE0-E92C-52F97DE68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972A7D-3CE4-B770-CAF3-C1EABFE06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6AC68D-10ED-37D7-373A-EF13032B5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0AAF6-C6A0-4C2D-8743-818A3C371154}" type="datetimeFigureOut">
              <a:rPr lang="zh-CN" altLang="en-US" smtClean="0"/>
              <a:t>2023/11/13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FCFD93-1958-B80D-4C11-556207813C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7EE947-FE27-6009-A288-E0057D82A9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EA060-DC6D-44A9-A7BC-D1EF4653F3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28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0DC5A-C7F9-74E7-A08B-AD4FA1E0D7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通用敏感数据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日期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"2023/4/19"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设备敏感信息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JDBC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连接串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jdbc:mysql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://localhost:3306/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test?user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root&amp;password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=&amp;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useUnicode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true&amp;characterEncoding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gbk&amp;autoReconnect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true&amp;failOverReadOnly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=false"			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设备敏感信息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IMEI	"35-300109-960506-6"	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设备敏感信息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私网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IPv4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地址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"192.168.80.126"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设备敏感信息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公网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IPv4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地址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"103.186.80.22"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设备敏感信息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MAC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地址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"70-B5-E8-72-C2-10"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设备敏感信息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MAC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地址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"70 B5 E8 72 C2 10"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设备敏感信息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MAC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地址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"70:B5:E8:72:C2:10"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设备敏感信息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URL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链接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"https://ztp.zt.chiansec.com/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ztpms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/#/DataSecurity/DataPolicy/DataDictionary?tab=dictionary"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设备敏感信息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URL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链接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"/data/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chiansec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ztpSevenGW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/nginx/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sbin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车辆识别代码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"LFV3A24G5C3090044"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车牌号（中国内地）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京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N8P8F8"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宗教信仰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佛教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宗教信仰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基督教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宗教信仰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伊斯兰教教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军官证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南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3045172"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军官证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南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304517"	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护照号（中国内地）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"EF1260892"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护照号（中国内地）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"**1260892"	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民族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蒙古族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民族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回族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民族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满族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民族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藏族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邮箱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"zhonghuahua@chiansec.com"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邮箱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"123@qq.com"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邮箱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"345@163.com"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邮箱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"ee@126.com"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SSN	"123-11-4532"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性别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：女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性别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：男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手机号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内地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手机号：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"19810431042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身份证（中国香港）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"A123456(0)"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电话号码（中国内地）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"(010)56108397"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电话号码（中国内地）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"010-56108397"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位置敏感信息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省份（中国内地）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河南省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位置敏感信息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省份（中国内地）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内蒙古自治区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位置敏感信息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省份（中国内地）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北京市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位置敏感信息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省份（中国内地）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黑龙江省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位置敏感信息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省份（中国内地）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香港特别行政区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位置敏感信息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省份（中国内地）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澳门特别行政区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位置敏感信息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GPS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位置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北纬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80.90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度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东经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123.40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度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					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密钥敏感信息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OpenAI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APIkey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"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"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密钥敏感信息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GitHub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个人访问令牌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"ghp_lkyJGU3jv1xmwk4SDXavrLDJ4dl2pSJMzj4X"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密钥敏感信息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Bearer Token	"Bearer eyJ0eXAiOiJKV1QiLCJhbGciOiJIUzI1NiJ9.eyJpYXQiOjE2ODAxNjIxNTR9.U9orU6YYqXAtpF8uAiw6MS553tm4XxRzxOhz2IwDhpY"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密钥敏感信息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AccessKeyId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"AKIDW3web9wvWS5X53AzK3B7t0KXriGgblUH"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Mysql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"You have an error in your SQL syntax; check the manual that corresponds to your MySQL server version for the right syntax to use near ‘'1'' LIMIT 0,1’ at line 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Oracle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"ORA-00942 table or view does not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existd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SQL Server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"Microsoft SQL Native Client error ‘80040e14’Unclosed quotation mark after the character string\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nSELECT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id, name FROM users WHERE id=1 UNION SELECT 1, @@version limit 1, 1"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PHP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"Warning: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include_once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(./include/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main.inc.php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 [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function.include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-once]: failed to open stream: failed to open stream: No such file or directory in"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Fastjson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"Exception in thread \\\"\\\"main\\\"\\\"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com.alibaba.fastjson.JSONException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exepct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'[', but ,, pos 42,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json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: {\\\"\\\"@type\\\"\\\":\\\"\\\"[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com.sun.rowset.JdbcRowSetImpl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\\\"\\\",\\\"\\\"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dataSourceName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\\\"\\\":\\\"\\\"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ldap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://localhost:1389/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badNameClass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\\\"\\\", \\\"\\\"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autoCommit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\\\"\\\":true}\\n    at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com.alibaba.fastjson.parser.DefaultJSONParser.parseArray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(DefaultJSONParser.java:675)\\n    at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com.alibaba.fastjson.serializer.ObjectArrayCodec.deserialze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(ObjectArrayCodec.java:183)\\n    at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com.alibaba.fastjson.parser.DefaultJSONParser.parseObject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(DefaultJSONParser.java:373)\\n    at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com.alibaba.fastjson.parser.DefaultJSONParser.parse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(DefaultJSONParser.java:1338)\\n    at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com.alibaba.fastjson.parser.DefaultJSONParser.parse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(DefaultJSONParser.java:1304)\\n    at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com.alibaba.fastjson.JSON.parse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(JSON.java:152)\\n    at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com.alibaba.fastjson.JSON.parse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(JSON.java:162)\\n    at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com.alibaba.fastjson.JSON.parse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(JSON.java:131)\\n    at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NEW_JNDIClient.main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(NEW_JNDIClient.java:8)\\"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Nginx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"&lt;html&gt;\n&lt;head&gt;&lt;title&gt;404 Not Found&lt;\/title&gt;&lt;\/head&gt;\n&lt;body&gt;\n&lt;center&gt;&lt;h1&gt;404 Not Found&lt;\/h1&gt;&lt;\/center&gt;\n&lt;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hr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&gt;&lt;center&gt;nginx/1.8.0&lt;\/center&gt;\n&lt;\/body&gt;\n&lt;\/html&gt;"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报错敏感信息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Apache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报错信息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	"AH01276: Cannot serve directory \/var\/www/html\/: No matching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DirectoryIndex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(index.html) found, and server-generated directory index forbidden by Options directive"				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"data":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{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"message": [],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"total": 0,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api_path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":"{}".format(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user_name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"name":"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张三，李四，王五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"phone": "14834113307,13868645867",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"phone2":"13919996470,18906503900",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"email":"123@163.com,google@asdas.com",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"email2":"456@163.com,dsadfag@qq.com",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"ID":"110101199108157236,13010319980426041X",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"Bank_card":"6222027183530478298,6222024493338009203",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yapi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":"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Mockjs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"yapi_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geren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":"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yapi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"yapi_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weizhi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":"username",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"yapi_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shebei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":"test",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"yapi_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qiye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":"enterprise",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yapi_all":"python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"yapi_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":"mock",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YApi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":"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YApi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test-user":"test-user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",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    "ruomima":"111,222,333,444,555,666,777,123456,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version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test"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}</a:t>
            </a:r>
            <a:b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br>
              <a:rPr lang="zh-CN" altLang="zh-CN" sz="18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D5A88C-2A94-3DB1-F5A0-942412992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217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1618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   通用敏感数据 日期 "2023/4/19"             设备敏感信息 JDBC连接串 "jdbc:mysql://localhost:3306/test?user=root&amp;password=&amp;useUnicode=true&amp;characterEncoding=gbk&amp;autoReconnect=true&amp;failOverReadOnly=false"           设备敏感信息 IMEI "35-300109-960506-6"         设备敏感信息 私网IPv4地址 "192.168.80.126"     设备敏感信息 公网IPv4地址 "103.186.80.22"     设备敏感信息 MAC地址 "70-B5-E8-72-C2-10"     设备敏感信息 MAC地址 "70 B5 E8 72 C2 10"     设备敏感信息 MAC地址 "70:B5:E8:72:C2:10"       设备敏感信息 URL链接 "https://ztp.zt.chiansec.com/ztpms/#/DataSecurity/DataPolicy/DataDictionary?tab=dictionary"     设备敏感信息 URL链接 "/data/chiansec/ztpSevenGW/nginx/sbin"     个人敏感信息 车辆识别代码 "LFV3A24G5C3090044"        个人敏感信息 车牌号（中国内地） "京N8P8F8"     个人敏感信息 宗教信仰 "佛教"     个人敏感信息 宗教信仰 "基督教"     个人敏感信息 宗教信仰 "伊斯兰教教"        个人敏感信息 军官证 "南3045172"     个人敏感信息 军官证 "南304517"         个人敏感信息 护照号（中国内地） "EF1260892"     个人敏感信息 护照号（中国内地） "**1260892"         个人敏感信息 民族 "蒙古族"     个人敏感信息 民族 "回族"     个人敏感信息 民族 "满族"     个人敏感信息 民族 "藏族"    个人敏感信息 邮箱 "zhonghuahua@chiansec.com"     个人敏感信息 邮箱 "123@qq.com"     个人敏感信息 邮箱 "345@163.com"     个人敏感信息 邮箱 "ee@126.com"        个人敏感信息 SSN "123-11-4532"        个人敏感信息 性别 "：女"     个人敏感信息 性别 "：男"           手机号-内地  手机号："19810431042    个人敏感信息 身份证（中国香港） "A123456(0)"          个人敏感信息 电话号码（中国内地） "(010)56108397"     个人敏感信息 电话号码（中国内地） "010-56108397"             位置敏感信息 省份（中国内地） "河南省"        位置敏感信息 省份（中国内地） "内蒙古自治区"     位置敏感信息 省份（中国内地） "北京市"     位置敏感信息 省份（中国内地） "黑龙江省"     位置敏感信息 省份（中国内地） "香港特别行政区"     位置敏感信息 省份（中国内地） "澳门特别行政区"         位置敏感信息 GPS位置 "北纬80.90度,东经123.40度"              密钥敏感信息 OpenAI APIkey "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"     密钥敏感信息 GitHub 个人访问令牌 "ghp_lkyJGU3jv1xmwk4SDXavrLDJ4dl2pSJMzj4X"     密钥敏感信息 Bearer Token "Bearer eyJ0eXAiOiJKV1QiLCJhbGciOiJIUzI1NiJ9.eyJpYXQiOjE2ODAxNjIxNTR9.U9orU6YYqXAtpF8uAiw6MS553tm4XxRzxOhz2IwDhpY"     密钥敏感信息 AccessKeyId "AKIDW3web9wvWS5X53AzK3B7t0KXriGgblUH"      报错敏感信息 Mysql报错信息 "You have an error in your SQL syntax; check the manual that corresponds to your MySQL server version for the right syntax to use near ‘'1'' LIMIT 0,1’ at line 1。"     报错敏感信息 Oracle报错信息 "ORA-00942 table or view does not existd"     报错敏感信息 SQL Server报错信息 "Microsoft SQL Native Client error ‘80040e14’Unclosed quotation mark after the character string\nSELECT id, name FROM users WHERE id=1 UNION SELECT 1, @@version limit 1, 1"     报错敏感信息 PHP报错信息 "Warning: include_once(./include/main.inc.php) [function.include-once]: failed to open stream: failed to open stream: No such file or directory in"     报错敏感信息 Fastjson报错信息 "Exception in thread \\\"\\\"main\\\"\\\" com.alibaba.fastjson.JSONException: exepct '[', but ,, pos 42, json : {\\\"\\\"@type\\\"\\\":\\\"\\\"[com.sun.rowset.JdbcRowSetImpl\\\"\\\",\\\"\\\"dataSourceName\\\"\\\":\\\"\\\"ldap://localhost:1389/badNameClass\\\"\\\", \\\"\\\"autoCommit\\\"\\\":true}\\n    at com.alibaba.fastjson.parser.DefaultJSONParser.parseArray(DefaultJSONParser.java:675)\\n    at com.alibaba.fastjson.serializer.ObjectArrayCodec.deserialze(ObjectArrayCodec.java:183)\\n    at com.alibaba.fastjson.parser.DefaultJSONParser.parseObject(DefaultJSONParser.java:373)\\n    at com.alibaba.fastjson.parser.DefaultJSONParser.parse(DefaultJSONParser.java:1338)\\n    at com.alibaba.fastjson.parser.DefaultJSONParser.parse(DefaultJSONParser.java:1304)\\n    at com.alibaba.fastjson.JSON.parse(JSON.java:152)\\n    at com.alibaba.fastjson.JSON.parse(JSON.java:162)\\n    at com.alibaba.fastjson.JSON.parse(JSON.java:131)\\n    at NEW_JNDIClient.main(NEW_JNDIClient.java:8)\\"     报错敏感信息 Nginx报错信息 "&lt;html&gt;\n&lt;head&gt;&lt;title&gt;404 Not Found&lt;\/title&gt;&lt;\/head&gt;\n&lt;body&gt;\n&lt;center&gt;&lt;h1&gt;404 Not Found&lt;\/h1&gt;&lt;\/center&gt;\n&lt;hr&gt;&lt;center&gt;nginx/1.8.0&lt;\/center&gt;\n&lt;\/body&gt;\n&lt;\/html&gt;"     报错敏感信息 Apache报错信息 "AH01276: Cannot serve directory \/var\/www/html\/: No matching DirectoryIndex (index.html) found, and server-generated directory index forbidden by Options directive"     "data":             {                 "message": [],                 "total": 0,                 "api_path":"{}".format(user_name),                 "name":"张三，李四，王五",                 "phone": "14834113307,13868645867",                 "phone2":"13919996470,18906503900",                 "email":"123@163.com,google@asdas.com",                 "email2":"456@163.com,dsadfag@qq.com",                 "ID":"110101199108157236,13010319980426041X",                 "Bank_card":"6222027183530478298,6222024493338009203",                 "yapi":"Mockjs",                 "yapi_geren":"yapi",                 "yapi_weizhi":"username",                 "yapi_shebei":"test",                 "yapi_qiye":"enterprise",                 "yapi_all":"python",                 "yapi_api":"mock",                 "YApi":"YApi",                 "test-user":"test-user",                 "ruomima":"111,222,333,444,555,666,777,123456,，version，test"             } 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通用敏感数据 日期 "2023/4/19"             设备敏感信息 JDBC连接串 "jdbc:mysql://localhost:3306/test?user=root&amp;password=&amp;useUnicode=true&amp;characterEncoding=gbk&amp;autoReconnect=true&amp;failOverReadOnly=false"           设备敏感信息 IMEI "35-300109-960506-6"         设备敏感信息 私网IPv4地址 "192.168.80.126"     设备敏感信息 公网IPv4地址 "103.186.80.22"     设备敏感信息 MAC地址 "70-B5-E8-72-C2-10"     设备敏感信息 MAC地址 "70 B5 E8 72 C2 10"     设备敏感信息 MAC地址 "70:B5:E8:72:C2:10"       设备敏感信息 URL链接 "https://ztp.zt.chiansec.com/ztpms/#/DataSecurity/DataPolicy/DataDictionary?tab=dictionary"     设备敏感信息 URL链接 "/data/chiansec/ztpSevenGW/nginx/sbin"     个人敏感信息 车辆识别代码 "LFV3A24G5C3090044"        个人敏感信息 车牌号（中国内地） "京N8P8F8"     个人敏感信息 宗教信仰 "佛教"     个人敏感信息 宗教信仰 "基督教"     个人敏感信息 宗教信仰 "伊斯兰教教"        个人敏感信息 军官证 "南3045172"     个人敏感信息 军官证 "南304517"         个人敏感信息 护照号（中国内地） "EF1260892"     个人敏感信息 护照号（中国内地） "**1260892"         个人敏感信息 民族 "蒙古族"     个人敏感信息 民族 "回族"     个人敏感信息 民族 "满族"     个人敏感信息 民族 "藏族"    个人敏感信息 邮箱 "zhonghuahua@chiansec.com"     个人敏感信息 邮箱 "123@qq.com"     个人敏感信息 邮箱 "345@163.com"     个人敏感信息 邮箱 "ee@126.com"        个人敏感信息 SSN "123-11-4532"        个人敏感信息 性别 "：女"     个人敏感信息 性别 "：男"           手机号-内地  手机号："19810431042    个人敏感信息 身份证（中国香港） "A123456(0)"          个人敏感信息 电话号码（中国内地） "(010)56108397"     个人敏感信息 电话号码（中国内地） "010-56108397"             位置敏感信息 省份（中国内地） "河南省"        位置敏感信息 省份（中国内地） "内蒙古自治区"     位置敏感信息 省份（中国内地） "北京市"     位置敏感信息 省份（中国内地） "黑龙江省"     位置敏感信息 省份（中国内地） "香港特别行政区"     位置敏感信息 省份（中国内地） "澳门特别行政区"         位置敏感信息 GPS位置 "北纬80.90度,东经123.40度"              密钥敏感信息 OpenAI APIkey "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"     密钥敏感信息 GitHub 个人访问令牌 "ghp_lkyJGU3jv1xmwk4SDXavrLDJ4dl2pSJMzj4X"     密钥敏感信息 Bearer Token "Bearer eyJ0eXAiOiJKV1QiLCJhbGciOiJIUzI1NiJ9.eyJpYXQiOjE2ODAxNjIxNTR9.U9orU6YYqXAtpF8uAiw6MS553tm4XxRzxOhz2IwDhpY"     密钥敏感信息 AccessKeyId "AKIDW3web9wvWS5X53AzK3B7t0KXriGgblUH"      报错敏感信息 Mysql报错信息 "You have an error in your SQL syntax; check the manual that corresponds to your MySQL server version for the right syntax to use near ‘'1'' LIMIT 0,1’ at line 1。"     报错敏感信息 Oracle报错信息 "ORA-00942 table or view does not existd"     报错敏感信息 SQL Server报错信息 "Microsoft SQL Native Client error ‘80040e14’Unclosed quotation mark after the character string\nSELECT id, name FROM users WHERE id=1 UNION SELECT 1, @@version limit 1, 1"     报错敏感信息 PHP报错信息 "Warning: include_once(./include/main.inc.php) [function.include-once]: failed to open stream: failed to open stream: No such file or directory in"     报错敏感信息 Fastjson报错信息 "Exception in thread \\\"\\\"main\\\"\\\" com.alibaba.fastjson.JSONException: exepct '[', but ,, pos 42, json : {\\\"\\\"@type\\\"\\\":\\\"\\\"[com.sun.rowset.JdbcRowSetImpl\\\"\\\",\\\"\\\"dataSourceName\\\"\\\":\\\"\\\"ldap://localhost:1389/badNameClass\\\"\\\", \\\"\\\"autoCommit\\\"\\\":true}\\n    at com.alibaba.fastjson.parser.DefaultJSONParser.parseArray(DefaultJSONParser.java:675)\\n    at com.alibaba.fastjson.serializer.ObjectArrayCodec.deserialze(ObjectArrayCodec.java:183)\\n    at com.alibaba.fastjson.parser.DefaultJSONParser.parseObject(DefaultJSONParser.java:373)\\n    at com.alibaba.fastjson.parser.DefaultJSONParser.parse(DefaultJSONParser.java:1338)\\n    at com.alibaba.fastjson.parser.DefaultJSONParser.parse(DefaultJSONParser.java:1304)\\n    at com.alibaba.fastjson.JSON.parse(JSON.java:152)\\n    at com.alibaba.fastjson.JSON.parse(JSON.java:162)\\n    at com.alibaba.fastjson.JSON.parse(JSON.java:131)\\n    at NEW_JNDIClient.main(NEW_JNDIClient.java:8)\\"     报错敏感信息 Nginx报错信息 "&lt;html&gt;\n&lt;head&gt;&lt;title&gt;404 Not Found&lt;\/title&gt;&lt;\/head&gt;\n&lt;body&gt;\n&lt;center&gt;&lt;h1&gt;404 Not Found&lt;\/h1&gt;&lt;\/center&gt;\n&lt;hr&gt;&lt;center&gt;nginx/1.8.0&lt;\/center&gt;\n&lt;\/body&gt;\n&lt;\/html&gt;"     报错敏感信息 Apache报错信息 "AH01276: Cannot serve directory \/var\/www/html\/: No matching DirectoryIndex (index.html) found, and server-generated directory index forbidden by Options directive"     "data":             {                 "message": [],                 "total": 0,                 "api_path":"{}".format(user_name),                 "name":"张三，李四，王五",                 "phone": "14834113307,13868645867",                 "phone2":"13919996470,18906503900",                 "email":"123@163.com,google@asdas.com",                 "email2":"456@163.com,dsadfag@qq.com",                 "ID":"110101199108157236,13010319980426041X",                 "Bank_card":"6222027183530478298,6222024493338009203",                 "yapi":"Mockjs",                 "yapi_geren":"yapi",                 "yapi_weizhi":"username",                 "yapi_shebei":"test",                 "yapi_qiye":"enterprise",                 "yapi_all":"python",                 "yapi_api":"mock",                 "YApi":"YApi",                 "test-user":"test-user",                 "ruomima":"111,222,333,444,555,666,777,123456,，version，test"             }   </dc:title>
  <dc:creator>DELL</dc:creator>
  <cp:lastModifiedBy>DELL</cp:lastModifiedBy>
  <cp:revision>1</cp:revision>
  <dcterms:created xsi:type="dcterms:W3CDTF">2023-11-13T02:48:53Z</dcterms:created>
  <dcterms:modified xsi:type="dcterms:W3CDTF">2023-11-13T02:49:02Z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ASGData">
    <vt:lpwstr>#077a1c40edd57535ed437dc6f83b576e#297643921582882816#297644447578144768</vt:lpwstr>
  </property>
</Properties>
</file>