
<file path=[Content_Types].xml><?xml version="1.0" encoding="utf-8"?>
<Types xmlns="http://schemas.openxmlformats.org/package/2006/content-types" xmlns:xml="http://www.w3.org/XML/1998/namespace">
  <Default Extension="rels" ContentType="application/vnd.openxmlformats-package.relationships+xml"/>
  <Default Extension="xml" ContentType="application/xml"/>
  <Default Extension="png" ContentType="image/png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presentationml.tags+xml" PartName="/ppt/tags/tag29.xml"/>
  <Override ContentType="application/vnd.openxmlformats-officedocument.presentationml.tags+xml" PartName="/ppt/tags/tag3.xml"/>
  <Override ContentType="application/vnd.openxmlformats-officedocument.presentationml.tags+xml" PartName="/ppt/tags/tag30.xml"/>
  <Override ContentType="application/vnd.openxmlformats-officedocument.presentationml.tags+xml" PartName="/ppt/tags/tag31.xml"/>
  <Override ContentType="application/vnd.openxmlformats-officedocument.presentationml.tags+xml" PartName="/ppt/tags/tag32.xml"/>
  <Override ContentType="application/vnd.openxmlformats-officedocument.presentationml.tags+xml" PartName="/ppt/tags/tag33.xml"/>
  <Override ContentType="application/vnd.openxmlformats-officedocument.presentationml.tags+xml" PartName="/ppt/tags/tag34.xml"/>
  <Override ContentType="application/vnd.openxmlformats-officedocument.presentationml.tags+xml" PartName="/ppt/tags/tag35.xml"/>
  <Override ContentType="application/vnd.openxmlformats-officedocument.presentationml.tags+xml" PartName="/ppt/tags/tag36.xml"/>
  <Override ContentType="application/vnd.openxmlformats-officedocument.presentationml.tags+xml" PartName="/ppt/tags/tag37.xml"/>
  <Override ContentType="application/vnd.openxmlformats-officedocument.presentationml.tags+xml" PartName="/ppt/tags/tag38.xml"/>
  <Override ContentType="application/vnd.openxmlformats-officedocument.presentationml.tags+xml" PartName="/ppt/tags/tag39.xml"/>
  <Override ContentType="application/vnd.openxmlformats-officedocument.presentationml.tags+xml" PartName="/ppt/tags/tag4.xml"/>
  <Override ContentType="application/vnd.openxmlformats-officedocument.presentationml.tags+xml" PartName="/ppt/tags/tag40.xml"/>
  <Override ContentType="application/vnd.openxmlformats-officedocument.presentationml.tags+xml" PartName="/ppt/tags/tag41.xml"/>
  <Override ContentType="application/vnd.openxmlformats-officedocument.presentationml.tags+xml" PartName="/ppt/tags/tag42.xml"/>
  <Override ContentType="application/vnd.openxmlformats-officedocument.presentationml.tags+xml" PartName="/ppt/tags/tag43.xml"/>
  <Override ContentType="application/vnd.openxmlformats-officedocument.presentationml.tags+xml" PartName="/ppt/tags/tag44.xml"/>
  <Override ContentType="application/vnd.openxmlformats-officedocument.presentationml.tags+xml" PartName="/ppt/tags/tag45.xml"/>
  <Override ContentType="application/vnd.openxmlformats-officedocument.presentationml.tags+xml" PartName="/ppt/tags/tag46.xml"/>
  <Override ContentType="application/vnd.openxmlformats-officedocument.presentationml.tags+xml" PartName="/ppt/tags/tag47.xml"/>
  <Override ContentType="application/vnd.openxmlformats-officedocument.presentationml.tags+xml" PartName="/ppt/tags/tag48.xml"/>
  <Override ContentType="application/vnd.openxmlformats-officedocument.presentationml.tags+xml" PartName="/ppt/tags/tag49.xml"/>
  <Override ContentType="application/vnd.openxmlformats-officedocument.presentationml.tags+xml" PartName="/ppt/tags/tag5.xml"/>
  <Override ContentType="application/vnd.openxmlformats-officedocument.presentationml.tags+xml" PartName="/ppt/tags/tag50.xml"/>
  <Override ContentType="application/vnd.openxmlformats-officedocument.presentationml.tags+xml" PartName="/ppt/tags/tag51.xml"/>
  <Override ContentType="application/vnd.openxmlformats-officedocument.presentationml.tags+xml" PartName="/ppt/tags/tag52.xml"/>
  <Override ContentType="application/vnd.openxmlformats-officedocument.presentationml.tags+xml" PartName="/ppt/tags/tag53.xml"/>
  <Override ContentType="application/vnd.openxmlformats-officedocument.presentationml.tags+xml" PartName="/ppt/tags/tag54.xml"/>
  <Override ContentType="application/vnd.openxmlformats-officedocument.presentationml.tags+xml" PartName="/ppt/tags/tag55.xml"/>
  <Override ContentType="application/vnd.openxmlformats-officedocument.presentationml.tags+xml" PartName="/ppt/tags/tag56.xml"/>
  <Override ContentType="application/vnd.openxmlformats-officedocument.presentationml.tags+xml" PartName="/ppt/tags/tag57.xml"/>
  <Override ContentType="application/vnd.openxmlformats-officedocument.presentationml.tags+xml" PartName="/ppt/tags/tag58.xml"/>
  <Override ContentType="application/vnd.openxmlformats-officedocument.presentationml.tags+xml" PartName="/ppt/tags/tag59.xml"/>
  <Override ContentType="application/vnd.openxmlformats-officedocument.presentationml.tags+xml" PartName="/ppt/tags/tag6.xml"/>
  <Override ContentType="application/vnd.openxmlformats-officedocument.presentationml.tags+xml" PartName="/ppt/tags/tag60.xml"/>
  <Override ContentType="application/vnd.openxmlformats-officedocument.presentationml.tags+xml" PartName="/ppt/tags/tag61.xml"/>
  <Override ContentType="application/vnd.openxmlformats-officedocument.presentationml.tags+xml" PartName="/ppt/tags/tag62.xml"/>
  <Override ContentType="application/vnd.openxmlformats-officedocument.presentationml.tags+xml" PartName="/ppt/tags/tag63.xml"/>
  <Override ContentType="application/vnd.openxmlformats-officedocument.presentationml.tags+xml" PartName="/ppt/tags/tag64.xml"/>
  <Override ContentType="application/vnd.openxmlformats-officedocument.presentationml.tags+xml" PartName="/ppt/tags/tag65.xml"/>
  <Override ContentType="application/vnd.openxmlformats-officedocument.presentationml.tags+xml" PartName="/ppt/tags/tag6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<Relationships xmlns="http://schemas.openxmlformats.org/package/2006/relationships"><Relationship Target="../tags/tag5.xml" Type="http://schemas.openxmlformats.org/officeDocument/2006/relationships/tags" Id="rId6"></Relationship><Relationship Target="../tags/tag4.xml" Type="http://schemas.openxmlformats.org/officeDocument/2006/relationships/tags" Id="rId5"></Relationship><Relationship Target="../tags/tag3.xml" Type="http://schemas.openxmlformats.org/officeDocument/2006/relationships/tags" Id="rId4"></Relationship><Relationship Target="../tags/tag2.xml" Type="http://schemas.openxmlformats.org/officeDocument/2006/relationships/tags" Id="rId3"></Relationship><Relationship Target="../tags/tag1.xml" Type="http://schemas.openxmlformats.org/officeDocument/2006/relationships/tags" Id="rId2"></Relationship><Relationship Target="../slideMasters/slideMaster1.xml" Type="http://schemas.openxmlformats.org/officeDocument/2006/relationships/slideMaster" Id="rId1"></Relationship><Relationship Target="../media/wm.png" Type="http://schemas.openxmlformats.org/officeDocument/2006/relationships/image" Id="rId7"></Relationship></Relationships>
</file>

<file path=ppt/slideLayouts/_rels/slideLayout10.xml.rels><?xml version="1.0" encoding="UTF-8" standalone="yes"?><Relationships xmlns="http://schemas.openxmlformats.org/package/2006/relationships"><Relationship Target="../tags/tag51.xml" Type="http://schemas.openxmlformats.org/officeDocument/2006/relationships/tags" Id="rId5"></Relationship><Relationship Target="../tags/tag50.xml" Type="http://schemas.openxmlformats.org/officeDocument/2006/relationships/tags" Id="rId4"></Relationship><Relationship Target="../tags/tag49.xml" Type="http://schemas.openxmlformats.org/officeDocument/2006/relationships/tags" Id="rId3"></Relationship><Relationship Target="../tags/tag48.xml" Type="http://schemas.openxmlformats.org/officeDocument/2006/relationships/tags" Id="rId2"></Relationship><Relationship Target="../slideMasters/slideMaster1.xml" Type="http://schemas.openxmlformats.org/officeDocument/2006/relationships/slideMaster" Id="rId1"></Relationship><Relationship Target="../media/wm.png" Type="http://schemas.openxmlformats.org/officeDocument/2006/relationships/image" Id="rId6"></Relationship></Relationships>
</file>

<file path=ppt/slideLayouts/_rels/slideLayout11.xml.rels><?xml version="1.0" encoding="UTF-8" standalone="yes"?><Relationships xmlns="http://schemas.openxmlformats.org/package/2006/relationships"><Relationship Target="../tags/tag56.xml" Type="http://schemas.openxmlformats.org/officeDocument/2006/relationships/tags" Id="rId6"></Relationship><Relationship Target="../tags/tag55.xml" Type="http://schemas.openxmlformats.org/officeDocument/2006/relationships/tags" Id="rId5"></Relationship><Relationship Target="../tags/tag54.xml" Type="http://schemas.openxmlformats.org/officeDocument/2006/relationships/tags" Id="rId4"></Relationship><Relationship Target="../tags/tag53.xml" Type="http://schemas.openxmlformats.org/officeDocument/2006/relationships/tags" Id="rId3"></Relationship><Relationship Target="../tags/tag52.xml" Type="http://schemas.openxmlformats.org/officeDocument/2006/relationships/tags" Id="rId2"></Relationship><Relationship Target="../slideMasters/slideMaster1.xml" Type="http://schemas.openxmlformats.org/officeDocument/2006/relationships/slideMaster" Id="rId1"></Relationship><Relationship Target="../media/wm.png" Type="http://schemas.openxmlformats.org/officeDocument/2006/relationships/image" Id="rId7"></Relationship></Relationships>
</file>

<file path=ppt/slideLayouts/_rels/slideLayout2.xml.rels><?xml version="1.0" encoding="UTF-8" standalone="yes"?><Relationships xmlns="http://schemas.openxmlformats.org/package/2006/relationships"><Relationship Target="../tags/tag10.xml" Type="http://schemas.openxmlformats.org/officeDocument/2006/relationships/tags" Id="rId6"></Relationship><Relationship Target="../tags/tag9.xml" Type="http://schemas.openxmlformats.org/officeDocument/2006/relationships/tags" Id="rId5"></Relationship><Relationship Target="../tags/tag8.xml" Type="http://schemas.openxmlformats.org/officeDocument/2006/relationships/tags" Id="rId4"></Relationship><Relationship Target="../tags/tag7.xml" Type="http://schemas.openxmlformats.org/officeDocument/2006/relationships/tags" Id="rId3"></Relationship><Relationship Target="../tags/tag6.xml" Type="http://schemas.openxmlformats.org/officeDocument/2006/relationships/tags" Id="rId2"></Relationship><Relationship Target="../slideMasters/slideMaster1.xml" Type="http://schemas.openxmlformats.org/officeDocument/2006/relationships/slideMaster" Id="rId1"></Relationship><Relationship Target="../media/wm.png" Type="http://schemas.openxmlformats.org/officeDocument/2006/relationships/image" Id="rId7"></Relationship></Relationships>
</file>

<file path=ppt/slideLayouts/_rels/slideLayout3.xml.rels><?xml version="1.0" encoding="UTF-8" standalone="yes"?><Relationships xmlns="http://schemas.openxmlformats.org/package/2006/relationships"><Relationship Target="../tags/tag15.xml" Type="http://schemas.openxmlformats.org/officeDocument/2006/relationships/tags" Id="rId6"></Relationship><Relationship Target="../tags/tag14.xml" Type="http://schemas.openxmlformats.org/officeDocument/2006/relationships/tags" Id="rId5"></Relationship><Relationship Target="../tags/tag13.xml" Type="http://schemas.openxmlformats.org/officeDocument/2006/relationships/tags" Id="rId4"></Relationship><Relationship Target="../tags/tag12.xml" Type="http://schemas.openxmlformats.org/officeDocument/2006/relationships/tags" Id="rId3"></Relationship><Relationship Target="../tags/tag11.xml" Type="http://schemas.openxmlformats.org/officeDocument/2006/relationships/tags" Id="rId2"></Relationship><Relationship Target="../slideMasters/slideMaster1.xml" Type="http://schemas.openxmlformats.org/officeDocument/2006/relationships/slideMaster" Id="rId1"></Relationship><Relationship Target="../media/wm.png" Type="http://schemas.openxmlformats.org/officeDocument/2006/relationships/image" Id="rId7"></Relationship></Relationships>
</file>

<file path=ppt/slideLayouts/_rels/slideLayout4.xml.rels><?xml version="1.0" encoding="UTF-8" standalone="yes"?><Relationships xmlns="http://schemas.openxmlformats.org/package/2006/relationships"><Relationship Target="../tags/tag21.xml" Type="http://schemas.openxmlformats.org/officeDocument/2006/relationships/tags" Id="rId7"></Relationship><Relationship Target="../tags/tag20.xml" Type="http://schemas.openxmlformats.org/officeDocument/2006/relationships/tags" Id="rId6"></Relationship><Relationship Target="../tags/tag19.xml" Type="http://schemas.openxmlformats.org/officeDocument/2006/relationships/tags" Id="rId5"></Relationship><Relationship Target="../tags/tag18.xml" Type="http://schemas.openxmlformats.org/officeDocument/2006/relationships/tags" Id="rId4"></Relationship><Relationship Target="../tags/tag17.xml" Type="http://schemas.openxmlformats.org/officeDocument/2006/relationships/tags" Id="rId3"></Relationship><Relationship Target="../tags/tag16.xml" Type="http://schemas.openxmlformats.org/officeDocument/2006/relationships/tags" Id="rId2"></Relationship><Relationship Target="../slideMasters/slideMaster1.xml" Type="http://schemas.openxmlformats.org/officeDocument/2006/relationships/slideMaster" Id="rId1"></Relationship><Relationship Target="../media/wm.png" Type="http://schemas.openxmlformats.org/officeDocument/2006/relationships/image" Id="rId8"></Relationship></Relationships>
</file>

<file path=ppt/slideLayouts/_rels/slideLayout5.xml.rels><?xml version="1.0" encoding="UTF-8" standalone="yes"?><Relationships xmlns="http://schemas.openxmlformats.org/package/2006/relationships"><Relationship Target="../tags/tag29.xml" Type="http://schemas.openxmlformats.org/officeDocument/2006/relationships/tags" Id="rId9"></Relationship><Relationship Target="../tags/tag28.xml" Type="http://schemas.openxmlformats.org/officeDocument/2006/relationships/tags" Id="rId8"></Relationship><Relationship Target="../tags/tag27.xml" Type="http://schemas.openxmlformats.org/officeDocument/2006/relationships/tags" Id="rId7"></Relationship><Relationship Target="../tags/tag26.xml" Type="http://schemas.openxmlformats.org/officeDocument/2006/relationships/tags" Id="rId6"></Relationship><Relationship Target="../tags/tag25.xml" Type="http://schemas.openxmlformats.org/officeDocument/2006/relationships/tags" Id="rId5"></Relationship><Relationship Target="../tags/tag24.xml" Type="http://schemas.openxmlformats.org/officeDocument/2006/relationships/tags" Id="rId4"></Relationship><Relationship Target="../tags/tag23.xml" Type="http://schemas.openxmlformats.org/officeDocument/2006/relationships/tags" Id="rId3"></Relationship><Relationship Target="../tags/tag22.xml" Type="http://schemas.openxmlformats.org/officeDocument/2006/relationships/tags" Id="rId2"></Relationship><Relationship Target="../slideMasters/slideMaster1.xml" Type="http://schemas.openxmlformats.org/officeDocument/2006/relationships/slideMaster" Id="rId1"></Relationship><Relationship Target="../media/wm.png" Type="http://schemas.openxmlformats.org/officeDocument/2006/relationships/image" Id="rId10"></Relationship></Relationships>
</file>

<file path=ppt/slideLayouts/_rels/slideLayout6.xml.rels><?xml version="1.0" encoding="UTF-8" standalone="yes"?><Relationships xmlns="http://schemas.openxmlformats.org/package/2006/relationships"><Relationship Target="../tags/tag33.xml" Type="http://schemas.openxmlformats.org/officeDocument/2006/relationships/tags" Id="rId5"></Relationship><Relationship Target="../tags/tag32.xml" Type="http://schemas.openxmlformats.org/officeDocument/2006/relationships/tags" Id="rId4"></Relationship><Relationship Target="../tags/tag31.xml" Type="http://schemas.openxmlformats.org/officeDocument/2006/relationships/tags" Id="rId3"></Relationship><Relationship Target="../tags/tag30.xml" Type="http://schemas.openxmlformats.org/officeDocument/2006/relationships/tags" Id="rId2"></Relationship><Relationship Target="../slideMasters/slideMaster1.xml" Type="http://schemas.openxmlformats.org/officeDocument/2006/relationships/slideMaster" Id="rId1"></Relationship><Relationship Target="../media/wm.png" Type="http://schemas.openxmlformats.org/officeDocument/2006/relationships/image" Id="rId6"></Relationship></Relationships>
</file>

<file path=ppt/slideLayouts/_rels/slideLayout7.xml.rels><?xml version="1.0" encoding="UTF-8" standalone="yes"?><Relationships xmlns="http://schemas.openxmlformats.org/package/2006/relationships"><Relationship Target="../tags/tag36.xml" Type="http://schemas.openxmlformats.org/officeDocument/2006/relationships/tags" Id="rId4"></Relationship><Relationship Target="../tags/tag35.xml" Type="http://schemas.openxmlformats.org/officeDocument/2006/relationships/tags" Id="rId3"></Relationship><Relationship Target="../tags/tag34.xml" Type="http://schemas.openxmlformats.org/officeDocument/2006/relationships/tags" Id="rId2"></Relationship><Relationship Target="../slideMasters/slideMaster1.xml" Type="http://schemas.openxmlformats.org/officeDocument/2006/relationships/slideMaster" Id="rId1"></Relationship><Relationship Target="../media/wm.png" Type="http://schemas.openxmlformats.org/officeDocument/2006/relationships/image" Id="rId5"></Relationship></Relationships>
</file>

<file path=ppt/slideLayouts/_rels/slideLayout8.xml.rels><?xml version="1.0" encoding="UTF-8" standalone="yes"?><Relationships xmlns="http://schemas.openxmlformats.org/package/2006/relationships"><Relationship Target="../tags/tag42.xml" Type="http://schemas.openxmlformats.org/officeDocument/2006/relationships/tags" Id="rId7"></Relationship><Relationship Target="../tags/tag41.xml" Type="http://schemas.openxmlformats.org/officeDocument/2006/relationships/tags" Id="rId6"></Relationship><Relationship Target="../tags/tag40.xml" Type="http://schemas.openxmlformats.org/officeDocument/2006/relationships/tags" Id="rId5"></Relationship><Relationship Target="../tags/tag39.xml" Type="http://schemas.openxmlformats.org/officeDocument/2006/relationships/tags" Id="rId4"></Relationship><Relationship Target="../tags/tag38.xml" Type="http://schemas.openxmlformats.org/officeDocument/2006/relationships/tags" Id="rId3"></Relationship><Relationship Target="../tags/tag37.xml" Type="http://schemas.openxmlformats.org/officeDocument/2006/relationships/tags" Id="rId2"></Relationship><Relationship Target="../slideMasters/slideMaster1.xml" Type="http://schemas.openxmlformats.org/officeDocument/2006/relationships/slideMaster" Id="rId1"></Relationship><Relationship Target="../media/wm.png" Type="http://schemas.openxmlformats.org/officeDocument/2006/relationships/image" Id="rId8"></Relationship></Relationships>
</file>

<file path=ppt/slideLayouts/_rels/slideLayout9.xml.rels><?xml version="1.0" encoding="UTF-8" standalone="yes"?><Relationships xmlns="http://schemas.openxmlformats.org/package/2006/relationships"><Relationship Target="../tags/tag47.xml" Type="http://schemas.openxmlformats.org/officeDocument/2006/relationships/tags" Id="rId6"></Relationship><Relationship Target="../tags/tag46.xml" Type="http://schemas.openxmlformats.org/officeDocument/2006/relationships/tags" Id="rId5"></Relationship><Relationship Target="../tags/tag45.xml" Type="http://schemas.openxmlformats.org/officeDocument/2006/relationships/tags" Id="rId4"></Relationship><Relationship Target="../tags/tag44.xml" Type="http://schemas.openxmlformats.org/officeDocument/2006/relationships/tags" Id="rId3"></Relationship><Relationship Target="../tags/tag43.xml" Type="http://schemas.openxmlformats.org/officeDocument/2006/relationships/tags" Id="rId2"></Relationship><Relationship Target="../slideMasters/slideMaster1.xml" Type="http://schemas.openxmlformats.org/officeDocument/2006/relationships/slideMaster" Id="rId1"></Relationship><Relationship Target="../media/wm.png" Type="http://schemas.openxmlformats.org/officeDocument/2006/relationships/image" Id="rId7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0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0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0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0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0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0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0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0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0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0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0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320675" y="280670"/>
          <a:ext cx="0" cy="5676900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990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Phiravich Attachitsataporn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Rathavit Kijworalak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mean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plan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meanplan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123456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abcdef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aaaaaa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test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4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个人敏感信息 车牌号（中国内地） "京NN1028"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https://dash.huojianfly.com/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Tanapon Sukhumpantanasan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Suppapong Udomkaewkanjana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4457700" y="612965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</a:rPr>
              <a:t>Tanapon Sukhumpantanasan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2M0ZDFhOTU4MTAwNzg5OTcyMWNiZjVlMTc1OTk3ZG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演示</Application>
  <PresentationFormat>宽屏</PresentationFormat>
  <Paragraphs>28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una</cp:lastModifiedBy>
  <cp:revision>155</cp:revision>
  <dcterms:created xsi:type="dcterms:W3CDTF">2019-06-19T02:08:00Z</dcterms:created>
  <dcterms:modified xsi:type="dcterms:W3CDTF">2024-01-15T09:41:48Z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0102ABF811F64E198130376D7C0B131A_11</vt:lpwstr>
  </property>
  <property fmtid="{D5CDD505-2E9C-101B-9397-08002B2CF9AE}" pid="4" name="CASGData">
    <vt:lpwstr>#6d2ea058488d0b84679f3f047be99456#313635067043987456#313635845599084544</vt:lpwstr>
  </property>
</Properties>
</file>