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Layouts/slideLayout39.xml" ContentType="application/vnd.openxmlformats-officedocument.presentationml.slideLayout+xml"/>
  <Override PartName="/ppt/theme/theme5.xml" ContentType="application/vnd.openxmlformats-officedocument.them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4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slideLayouts/slideLayout53.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42.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Masters/slideMaster4.xml" ContentType="application/vnd.openxmlformats-officedocument.presentationml.slideMaster+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47.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43.xml" ContentType="application/vnd.openxmlformats-officedocument.presentationml.slideLayout+xml"/>
  <Override PartName="/ppt/slideLayouts/slideLayout54.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50.xml" ContentType="application/vnd.openxmlformats-officedocument.presentationml.slideLayout+xml"/>
  <Override PartName="/ppt/slideLayouts/slideLayout10.xml" ContentType="application/vnd.openxmlformats-officedocument.presentationml.slideLayout+xml"/>
  <Override PartName="/ppt/slideMasters/slideMaster5.xml" ContentType="application/vnd.openxmlformats-officedocument.presentationml.slideMaster+xml"/>
  <Override PartName="/ppt/slides/slide8.xml" ContentType="application/vnd.openxmlformats-officedocument.presentationml.slide+xml"/>
  <Override PartName="/ppt/slides/slide49.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55.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Layouts/slideLayout51.xml" ContentType="application/vnd.openxmlformats-officedocument.presentationml.slideLayout+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Layouts/slideLayout4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 id="2147483655" r:id="rId2"/>
    <p:sldMasterId id="2147483657" r:id="rId3"/>
    <p:sldMasterId id="2147483659" r:id="rId4"/>
    <p:sldMasterId id="2147483713" r:id="rId5"/>
  </p:sldMasterIdLst>
  <p:sldIdLst>
    <p:sldId id="289" r:id="rId6"/>
    <p:sldId id="290" r:id="rId7"/>
    <p:sldId id="291" r:id="rId8"/>
    <p:sldId id="292" r:id="rId9"/>
    <p:sldId id="293" r:id="rId10"/>
    <p:sldId id="294" r:id="rId11"/>
    <p:sldId id="295" r:id="rId12"/>
    <p:sldId id="296" r:id="rId13"/>
    <p:sldId id="338" r:id="rId14"/>
    <p:sldId id="337" r:id="rId15"/>
    <p:sldId id="339" r:id="rId16"/>
    <p:sldId id="340" r:id="rId17"/>
    <p:sldId id="341" r:id="rId18"/>
    <p:sldId id="342" r:id="rId19"/>
    <p:sldId id="343" r:id="rId20"/>
    <p:sldId id="297" r:id="rId21"/>
    <p:sldId id="344" r:id="rId22"/>
    <p:sldId id="346" r:id="rId23"/>
    <p:sldId id="328" r:id="rId24"/>
    <p:sldId id="345" r:id="rId25"/>
    <p:sldId id="347" r:id="rId26"/>
    <p:sldId id="334" r:id="rId27"/>
    <p:sldId id="348" r:id="rId28"/>
    <p:sldId id="330" r:id="rId29"/>
    <p:sldId id="349" r:id="rId30"/>
    <p:sldId id="331" r:id="rId31"/>
    <p:sldId id="332" r:id="rId32"/>
    <p:sldId id="350" r:id="rId33"/>
    <p:sldId id="298" r:id="rId34"/>
    <p:sldId id="327" r:id="rId35"/>
    <p:sldId id="313" r:id="rId36"/>
    <p:sldId id="299" r:id="rId37"/>
    <p:sldId id="300" r:id="rId38"/>
    <p:sldId id="301" r:id="rId39"/>
    <p:sldId id="326" r:id="rId40"/>
    <p:sldId id="314" r:id="rId41"/>
    <p:sldId id="336" r:id="rId42"/>
    <p:sldId id="351" r:id="rId43"/>
    <p:sldId id="352" r:id="rId44"/>
    <p:sldId id="353" r:id="rId45"/>
    <p:sldId id="354" r:id="rId46"/>
    <p:sldId id="355" r:id="rId47"/>
    <p:sldId id="356" r:id="rId48"/>
    <p:sldId id="357" r:id="rId49"/>
    <p:sldId id="358" r:id="rId50"/>
    <p:sldId id="359" r:id="rId51"/>
    <p:sldId id="360" r:id="rId52"/>
    <p:sldId id="361" r:id="rId53"/>
    <p:sldId id="362" r:id="rId54"/>
    <p:sldId id="363" r:id="rId55"/>
    <p:sldId id="364" r:id="rId56"/>
    <p:sldId id="365" r:id="rId57"/>
    <p:sldId id="366" r:id="rId58"/>
    <p:sldId id="367" r:id="rId59"/>
    <p:sldId id="368" r:id="rId60"/>
    <p:sldId id="369" r:id="rId61"/>
    <p:sldId id="370" r:id="rId62"/>
    <p:sldId id="371" r:id="rId63"/>
    <p:sldId id="372" r:id="rId64"/>
    <p:sldId id="373" r:id="rId65"/>
    <p:sldId id="374" r:id="rId6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a:srgbClr val="660066"/>
    <a:srgbClr val="000066"/>
    <a:srgbClr val="FFFF00"/>
    <a:srgbClr val="000099"/>
    <a:srgbClr val="FFFFCC"/>
    <a:srgbClr val="800000"/>
    <a:srgbClr val="00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337" autoAdjust="0"/>
    <p:restoredTop sz="97635" autoAdjust="0"/>
  </p:normalViewPr>
  <p:slideViewPr>
    <p:cSldViewPr>
      <p:cViewPr varScale="1">
        <p:scale>
          <a:sx n="74" d="100"/>
          <a:sy n="74" d="100"/>
        </p:scale>
        <p:origin x="-882" y="-96"/>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Lst>
  </p:outlineViewPr>
  <p:notesTextViewPr>
    <p:cViewPr>
      <p:scale>
        <a:sx n="100" d="100"/>
        <a:sy n="100" d="100"/>
      </p:scale>
      <p:origin x="0" y="0"/>
    </p:cViewPr>
  </p:notesTextViewPr>
  <p:sorterViewPr>
    <p:cViewPr>
      <p:scale>
        <a:sx n="66" d="100"/>
        <a:sy n="66" d="100"/>
      </p:scale>
      <p:origin x="0" y="3966"/>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slide" Target="slides/slide58.xml"/><Relationship Id="rId68" Type="http://schemas.openxmlformats.org/officeDocument/2006/relationships/viewProps" Target="viewProps.xml"/><Relationship Id="rId7" Type="http://schemas.openxmlformats.org/officeDocument/2006/relationships/slide" Target="slides/slide2.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61" Type="http://schemas.openxmlformats.org/officeDocument/2006/relationships/slide" Target="slides/slide56.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theme" Target="theme/theme1.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presProps" Target="presProps.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tableStyles" Target="tableStyles.xml"/></Relationships>
</file>

<file path=ppt/_rels/viewProps.xml.rels><?xml version="1.0" encoding="UTF-8" standalone="yes"?>
<Relationships xmlns="http://schemas.openxmlformats.org/package/2006/relationships"><Relationship Id="rId8" Type="http://schemas.openxmlformats.org/officeDocument/2006/relationships/slide" Target="slides/slide8.xml"/><Relationship Id="rId13" Type="http://schemas.openxmlformats.org/officeDocument/2006/relationships/slide" Target="slides/slide26.xml"/><Relationship Id="rId18" Type="http://schemas.openxmlformats.org/officeDocument/2006/relationships/slide" Target="slides/slide33.xml"/><Relationship Id="rId26" Type="http://schemas.openxmlformats.org/officeDocument/2006/relationships/slide" Target="slides/slide47.xml"/><Relationship Id="rId3" Type="http://schemas.openxmlformats.org/officeDocument/2006/relationships/slide" Target="slides/slide3.xml"/><Relationship Id="rId21" Type="http://schemas.openxmlformats.org/officeDocument/2006/relationships/slide" Target="slides/slide36.xml"/><Relationship Id="rId7" Type="http://schemas.openxmlformats.org/officeDocument/2006/relationships/slide" Target="slides/slide7.xml"/><Relationship Id="rId12" Type="http://schemas.openxmlformats.org/officeDocument/2006/relationships/slide" Target="slides/slide24.xml"/><Relationship Id="rId17" Type="http://schemas.openxmlformats.org/officeDocument/2006/relationships/slide" Target="slides/slide32.xml"/><Relationship Id="rId25" Type="http://schemas.openxmlformats.org/officeDocument/2006/relationships/slide" Target="slides/slide44.xml"/><Relationship Id="rId2" Type="http://schemas.openxmlformats.org/officeDocument/2006/relationships/slide" Target="slides/slide2.xml"/><Relationship Id="rId16" Type="http://schemas.openxmlformats.org/officeDocument/2006/relationships/slide" Target="slides/slide31.xml"/><Relationship Id="rId20" Type="http://schemas.openxmlformats.org/officeDocument/2006/relationships/slide" Target="slides/slide35.xml"/><Relationship Id="rId29" Type="http://schemas.openxmlformats.org/officeDocument/2006/relationships/slide" Target="slides/slide53.xml"/><Relationship Id="rId1" Type="http://schemas.openxmlformats.org/officeDocument/2006/relationships/slide" Target="slides/slide1.xml"/><Relationship Id="rId6" Type="http://schemas.openxmlformats.org/officeDocument/2006/relationships/slide" Target="slides/slide6.xml"/><Relationship Id="rId11" Type="http://schemas.openxmlformats.org/officeDocument/2006/relationships/slide" Target="slides/slide22.xml"/><Relationship Id="rId24" Type="http://schemas.openxmlformats.org/officeDocument/2006/relationships/slide" Target="slides/slide43.xml"/><Relationship Id="rId5" Type="http://schemas.openxmlformats.org/officeDocument/2006/relationships/slide" Target="slides/slide5.xml"/><Relationship Id="rId15" Type="http://schemas.openxmlformats.org/officeDocument/2006/relationships/slide" Target="slides/slide30.xml"/><Relationship Id="rId23" Type="http://schemas.openxmlformats.org/officeDocument/2006/relationships/slide" Target="slides/slide39.xml"/><Relationship Id="rId28" Type="http://schemas.openxmlformats.org/officeDocument/2006/relationships/slide" Target="slides/slide52.xml"/><Relationship Id="rId10" Type="http://schemas.openxmlformats.org/officeDocument/2006/relationships/slide" Target="slides/slide19.xml"/><Relationship Id="rId19" Type="http://schemas.openxmlformats.org/officeDocument/2006/relationships/slide" Target="slides/slide34.xml"/><Relationship Id="rId4" Type="http://schemas.openxmlformats.org/officeDocument/2006/relationships/slide" Target="slides/slide4.xml"/><Relationship Id="rId9" Type="http://schemas.openxmlformats.org/officeDocument/2006/relationships/slide" Target="slides/slide16.xml"/><Relationship Id="rId14" Type="http://schemas.openxmlformats.org/officeDocument/2006/relationships/slide" Target="slides/slide29.xml"/><Relationship Id="rId22" Type="http://schemas.openxmlformats.org/officeDocument/2006/relationships/slide" Target="slides/slide38.xml"/><Relationship Id="rId27" Type="http://schemas.openxmlformats.org/officeDocument/2006/relationships/slide" Target="slides/slide50.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1828800" cy="6856413"/>
            <a:chOff x="0" y="0"/>
            <a:chExt cx="1152" cy="4319"/>
          </a:xfrm>
        </p:grpSpPr>
        <p:sp>
          <p:nvSpPr>
            <p:cNvPr id="5" name="Rectangle 3"/>
            <p:cNvSpPr>
              <a:spLocks noChangeArrowheads="1"/>
            </p:cNvSpPr>
            <p:nvPr/>
          </p:nvSpPr>
          <p:spPr bwMode="auto">
            <a:xfrm>
              <a:off x="0" y="0"/>
              <a:ext cx="1152" cy="1026"/>
            </a:xfrm>
            <a:prstGeom prst="rect">
              <a:avLst/>
            </a:prstGeom>
            <a:gradFill rotWithShape="0">
              <a:gsLst>
                <a:gs pos="0">
                  <a:schemeClr val="bg2"/>
                </a:gs>
                <a:gs pos="100000">
                  <a:schemeClr val="accent1"/>
                </a:gs>
              </a:gsLst>
              <a:lin ang="5400000" scaled="1"/>
            </a:gradFill>
            <a:ln w="9525">
              <a:noFill/>
              <a:miter lim="800000"/>
              <a:headEnd/>
              <a:tailEnd/>
            </a:ln>
            <a:effectLst/>
          </p:spPr>
          <p:txBody>
            <a:bodyPr wrap="none" lIns="92075" tIns="46038" rIns="92075" bIns="46038" anchor="ctr"/>
            <a:lstStyle/>
            <a:p>
              <a:pPr eaLnBrk="0" hangingPunct="0">
                <a:spcBef>
                  <a:spcPct val="50000"/>
                </a:spcBef>
                <a:defRPr/>
              </a:pPr>
              <a:endParaRPr lang="zh-CN" altLang="en-US" sz="2400">
                <a:latin typeface="Times New Roman" pitchFamily="18" charset="0"/>
              </a:endParaRPr>
            </a:p>
          </p:txBody>
        </p:sp>
        <p:sp>
          <p:nvSpPr>
            <p:cNvPr id="6" name="Rectangle 4"/>
            <p:cNvSpPr>
              <a:spLocks noChangeArrowheads="1"/>
            </p:cNvSpPr>
            <p:nvPr/>
          </p:nvSpPr>
          <p:spPr bwMode="auto">
            <a:xfrm>
              <a:off x="0" y="2400"/>
              <a:ext cx="1152" cy="1919"/>
            </a:xfrm>
            <a:prstGeom prst="rect">
              <a:avLst/>
            </a:prstGeom>
            <a:gradFill rotWithShape="0">
              <a:gsLst>
                <a:gs pos="0">
                  <a:schemeClr val="accent1"/>
                </a:gs>
                <a:gs pos="100000">
                  <a:schemeClr val="bg2"/>
                </a:gs>
              </a:gsLst>
              <a:lin ang="5400000" scaled="1"/>
            </a:gradFill>
            <a:ln w="9525">
              <a:noFill/>
              <a:miter lim="800000"/>
              <a:headEnd/>
              <a:tailEnd/>
            </a:ln>
            <a:effectLst/>
          </p:spPr>
          <p:txBody>
            <a:bodyPr wrap="none" lIns="92075" tIns="46038" rIns="92075" bIns="46038" anchor="ctr"/>
            <a:lstStyle/>
            <a:p>
              <a:pPr eaLnBrk="0" hangingPunct="0">
                <a:spcBef>
                  <a:spcPct val="50000"/>
                </a:spcBef>
                <a:defRPr/>
              </a:pPr>
              <a:endParaRPr lang="zh-CN" altLang="en-US" sz="2400">
                <a:latin typeface="Times New Roman" pitchFamily="18" charset="0"/>
              </a:endParaRPr>
            </a:p>
          </p:txBody>
        </p:sp>
        <p:pic>
          <p:nvPicPr>
            <p:cNvPr id="7" name="Picture 5"/>
            <p:cNvPicPr>
              <a:picLocks noChangeArrowheads="1"/>
            </p:cNvPicPr>
            <p:nvPr/>
          </p:nvPicPr>
          <p:blipFill>
            <a:blip r:embed="rId2" cstate="print"/>
            <a:srcRect/>
            <a:stretch>
              <a:fillRect/>
            </a:stretch>
          </p:blipFill>
          <p:spPr bwMode="auto">
            <a:xfrm>
              <a:off x="0" y="1028"/>
              <a:ext cx="1152" cy="1400"/>
            </a:xfrm>
            <a:prstGeom prst="rect">
              <a:avLst/>
            </a:prstGeom>
            <a:noFill/>
            <a:ln w="9525">
              <a:noFill/>
              <a:miter lim="800000"/>
              <a:headEnd/>
              <a:tailEnd/>
            </a:ln>
          </p:spPr>
        </p:pic>
      </p:grpSp>
      <p:sp>
        <p:nvSpPr>
          <p:cNvPr id="121862" name="Rectangle 6"/>
          <p:cNvSpPr>
            <a:spLocks noGrp="1" noChangeArrowheads="1"/>
          </p:cNvSpPr>
          <p:nvPr>
            <p:ph type="ctrTitle" sz="quarter"/>
          </p:nvPr>
        </p:nvSpPr>
        <p:spPr>
          <a:xfrm>
            <a:off x="1905000" y="1676400"/>
            <a:ext cx="7239000" cy="2116138"/>
          </a:xfrm>
          <a:ln cap="sq">
            <a:headEnd type="none" w="sm" len="sm"/>
            <a:tailEnd type="none" w="sm" len="sm"/>
          </a:ln>
        </p:spPr>
        <p:txBody>
          <a:bodyPr lIns="91440" tIns="45720" rIns="91440" bIns="45720" anchor="ctr"/>
          <a:lstStyle>
            <a:lvl1pPr>
              <a:defRPr/>
            </a:lvl1pPr>
          </a:lstStyle>
          <a:p>
            <a:r>
              <a:rPr lang="zh-CN" altLang="en-US"/>
              <a:t>单击此处编辑母版标题样式</a:t>
            </a:r>
          </a:p>
        </p:txBody>
      </p:sp>
      <p:sp>
        <p:nvSpPr>
          <p:cNvPr id="121863" name="Rectangle 7"/>
          <p:cNvSpPr>
            <a:spLocks noGrp="1" noChangeArrowheads="1"/>
          </p:cNvSpPr>
          <p:nvPr>
            <p:ph type="subTitle" sz="quarter" idx="1"/>
          </p:nvPr>
        </p:nvSpPr>
        <p:spPr>
          <a:xfrm>
            <a:off x="1911350" y="3968750"/>
            <a:ext cx="6981825" cy="2197100"/>
          </a:xfrm>
        </p:spPr>
        <p:txBody>
          <a:bodyPr/>
          <a:lstStyle>
            <a:lvl1pPr marL="0" indent="0">
              <a:buFont typeface="Symbol" pitchFamily="18" charset="2"/>
              <a:buNone/>
              <a:defRPr sz="2400"/>
            </a:lvl1pPr>
          </a:lstStyle>
          <a:p>
            <a:r>
              <a:rPr lang="zh-CN" altLang="en-US"/>
              <a:t>单击此处编辑母版副标题样式</a:t>
            </a:r>
          </a:p>
        </p:txBody>
      </p:sp>
      <p:sp>
        <p:nvSpPr>
          <p:cNvPr id="8" name="Rectangle 8"/>
          <p:cNvSpPr>
            <a:spLocks noGrp="1" noChangeArrowheads="1"/>
          </p:cNvSpPr>
          <p:nvPr>
            <p:ph type="dt" sz="quarter" idx="10"/>
          </p:nvPr>
        </p:nvSpPr>
        <p:spPr bwMode="auto">
          <a:xfrm>
            <a:off x="1828800" y="6400800"/>
            <a:ext cx="1905000" cy="457200"/>
          </a:xfrm>
          <a:prstGeom prst="rect">
            <a:avLst/>
          </a:prstGeom>
          <a:ln w="12700" cap="sq">
            <a:miter lim="800000"/>
            <a:headEnd type="none" w="sm" len="sm"/>
            <a:tailEnd type="none" w="sm" len="sm"/>
          </a:ln>
        </p:spPr>
        <p:txBody>
          <a:bodyPr vert="horz" wrap="square" lIns="91440" tIns="45720" rIns="91440" bIns="45720" numCol="1" anchor="b" anchorCtr="0" compatLnSpc="1">
            <a:prstTxWarp prst="textNoShape">
              <a:avLst/>
            </a:prstTxWarp>
          </a:bodyPr>
          <a:lstStyle>
            <a:lvl1pPr>
              <a:defRPr sz="1400" smtClean="0">
                <a:latin typeface="+mn-lt"/>
              </a:defRPr>
            </a:lvl1pPr>
          </a:lstStyle>
          <a:p>
            <a:pPr>
              <a:defRPr/>
            </a:pPr>
            <a:endParaRPr lang="en-US" altLang="zh-CN"/>
          </a:p>
        </p:txBody>
      </p:sp>
      <p:sp>
        <p:nvSpPr>
          <p:cNvPr id="9" name="Rectangle 9"/>
          <p:cNvSpPr>
            <a:spLocks noGrp="1" noChangeArrowheads="1"/>
          </p:cNvSpPr>
          <p:nvPr>
            <p:ph type="ftr" sz="quarter" idx="11"/>
          </p:nvPr>
        </p:nvSpPr>
        <p:spPr bwMode="auto">
          <a:xfrm>
            <a:off x="3962400" y="6400800"/>
            <a:ext cx="2895600" cy="457200"/>
          </a:xfrm>
          <a:prstGeom prst="rect">
            <a:avLst/>
          </a:prstGeom>
          <a:ln w="12700" cap="sq">
            <a:miter lim="800000"/>
            <a:headEnd type="none" w="sm" len="sm"/>
            <a:tailEnd type="none" w="sm" len="sm"/>
          </a:ln>
        </p:spPr>
        <p:txBody>
          <a:bodyPr vert="horz" wrap="square" lIns="91440" tIns="45720" rIns="91440" bIns="45720" numCol="1" anchor="b" anchorCtr="0" compatLnSpc="1">
            <a:prstTxWarp prst="textNoShape">
              <a:avLst/>
            </a:prstTxWarp>
          </a:bodyPr>
          <a:lstStyle>
            <a:lvl1pPr algn="ctr">
              <a:defRPr sz="1400" smtClean="0">
                <a:latin typeface="+mn-lt"/>
              </a:defRPr>
            </a:lvl1pPr>
          </a:lstStyle>
          <a:p>
            <a:pPr>
              <a:defRPr/>
            </a:pPr>
            <a:endParaRPr lang="en-US" altLang="zh-CN"/>
          </a:p>
        </p:txBody>
      </p:sp>
      <p:sp>
        <p:nvSpPr>
          <p:cNvPr id="10" name="Rectangle 10"/>
          <p:cNvSpPr>
            <a:spLocks noGrp="1" noChangeArrowheads="1"/>
          </p:cNvSpPr>
          <p:nvPr>
            <p:ph type="sldNum" sz="quarter" idx="12"/>
          </p:nvPr>
        </p:nvSpPr>
        <p:spPr bwMode="auto">
          <a:xfrm>
            <a:off x="7239000" y="6400800"/>
            <a:ext cx="1905000" cy="457200"/>
          </a:xfrm>
          <a:prstGeom prst="rect">
            <a:avLst/>
          </a:prstGeom>
          <a:ln w="12700" cap="sq">
            <a:miter lim="800000"/>
            <a:headEnd type="none" w="sm" len="sm"/>
            <a:tailEnd type="none" w="sm" len="sm"/>
          </a:ln>
        </p:spPr>
        <p:txBody>
          <a:bodyPr vert="horz" wrap="square" lIns="91440" tIns="45720" rIns="91440" bIns="45720" numCol="1" anchor="b" anchorCtr="0" compatLnSpc="1">
            <a:prstTxWarp prst="textNoShape">
              <a:avLst/>
            </a:prstTxWarp>
          </a:bodyPr>
          <a:lstStyle>
            <a:lvl1pPr algn="r">
              <a:defRPr sz="1400" smtClean="0">
                <a:latin typeface="+mn-lt"/>
              </a:defRPr>
            </a:lvl1pPr>
          </a:lstStyle>
          <a:p>
            <a:pPr>
              <a:defRPr/>
            </a:pPr>
            <a:fld id="{5F83BFF9-A9EB-455F-969D-FD7DA34FE2EF}" type="slidenum">
              <a:rPr lang="zh-CN" altLang="en-US"/>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48450" y="298450"/>
            <a:ext cx="2006600" cy="564515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7063" y="298450"/>
            <a:ext cx="5868987" cy="56451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196975"/>
            <a:ext cx="3810000" cy="51847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800600" y="1196975"/>
            <a:ext cx="3810000" cy="51847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0838" y="298450"/>
            <a:ext cx="1954212" cy="60833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298450"/>
            <a:ext cx="5710238" cy="60833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1828800" cy="6856413"/>
            <a:chOff x="0" y="0"/>
            <a:chExt cx="1152" cy="4319"/>
          </a:xfrm>
        </p:grpSpPr>
        <p:sp>
          <p:nvSpPr>
            <p:cNvPr id="5" name="Rectangle 3"/>
            <p:cNvSpPr>
              <a:spLocks noChangeArrowheads="1"/>
            </p:cNvSpPr>
            <p:nvPr/>
          </p:nvSpPr>
          <p:spPr bwMode="auto">
            <a:xfrm>
              <a:off x="0" y="0"/>
              <a:ext cx="1152" cy="1026"/>
            </a:xfrm>
            <a:prstGeom prst="rect">
              <a:avLst/>
            </a:prstGeom>
            <a:gradFill rotWithShape="0">
              <a:gsLst>
                <a:gs pos="0">
                  <a:schemeClr val="bg2"/>
                </a:gs>
                <a:gs pos="100000">
                  <a:schemeClr val="accent1"/>
                </a:gs>
              </a:gsLst>
              <a:lin ang="5400000" scaled="1"/>
            </a:gradFill>
            <a:ln w="9525">
              <a:noFill/>
              <a:miter lim="800000"/>
              <a:headEnd/>
              <a:tailEnd/>
            </a:ln>
            <a:effectLst/>
          </p:spPr>
          <p:txBody>
            <a:bodyPr wrap="none" lIns="92075" tIns="46038" rIns="92075" bIns="46038" anchor="ctr"/>
            <a:lstStyle/>
            <a:p>
              <a:pPr eaLnBrk="0" hangingPunct="0">
                <a:spcBef>
                  <a:spcPct val="50000"/>
                </a:spcBef>
                <a:defRPr/>
              </a:pPr>
              <a:endParaRPr lang="zh-CN" altLang="en-US" sz="2400">
                <a:latin typeface="Times New Roman" pitchFamily="18" charset="0"/>
              </a:endParaRPr>
            </a:p>
          </p:txBody>
        </p:sp>
        <p:sp>
          <p:nvSpPr>
            <p:cNvPr id="6" name="Rectangle 4"/>
            <p:cNvSpPr>
              <a:spLocks noChangeArrowheads="1"/>
            </p:cNvSpPr>
            <p:nvPr/>
          </p:nvSpPr>
          <p:spPr bwMode="auto">
            <a:xfrm>
              <a:off x="0" y="2400"/>
              <a:ext cx="1152" cy="1919"/>
            </a:xfrm>
            <a:prstGeom prst="rect">
              <a:avLst/>
            </a:prstGeom>
            <a:gradFill rotWithShape="0">
              <a:gsLst>
                <a:gs pos="0">
                  <a:schemeClr val="accent1"/>
                </a:gs>
                <a:gs pos="100000">
                  <a:schemeClr val="bg2"/>
                </a:gs>
              </a:gsLst>
              <a:lin ang="5400000" scaled="1"/>
            </a:gradFill>
            <a:ln w="9525">
              <a:noFill/>
              <a:miter lim="800000"/>
              <a:headEnd/>
              <a:tailEnd/>
            </a:ln>
            <a:effectLst/>
          </p:spPr>
          <p:txBody>
            <a:bodyPr wrap="none" lIns="92075" tIns="46038" rIns="92075" bIns="46038" anchor="ctr"/>
            <a:lstStyle/>
            <a:p>
              <a:pPr eaLnBrk="0" hangingPunct="0">
                <a:spcBef>
                  <a:spcPct val="50000"/>
                </a:spcBef>
                <a:defRPr/>
              </a:pPr>
              <a:endParaRPr lang="zh-CN" altLang="en-US" sz="2400">
                <a:latin typeface="Times New Roman" pitchFamily="18" charset="0"/>
              </a:endParaRPr>
            </a:p>
          </p:txBody>
        </p:sp>
        <p:pic>
          <p:nvPicPr>
            <p:cNvPr id="7" name="Picture 5"/>
            <p:cNvPicPr>
              <a:picLocks noChangeArrowheads="1"/>
            </p:cNvPicPr>
            <p:nvPr/>
          </p:nvPicPr>
          <p:blipFill>
            <a:blip r:embed="rId2" cstate="print"/>
            <a:srcRect/>
            <a:stretch>
              <a:fillRect/>
            </a:stretch>
          </p:blipFill>
          <p:spPr bwMode="auto">
            <a:xfrm>
              <a:off x="0" y="1028"/>
              <a:ext cx="1152" cy="1400"/>
            </a:xfrm>
            <a:prstGeom prst="rect">
              <a:avLst/>
            </a:prstGeom>
            <a:noFill/>
            <a:ln w="9525">
              <a:noFill/>
              <a:miter lim="800000"/>
              <a:headEnd/>
              <a:tailEnd/>
            </a:ln>
          </p:spPr>
        </p:pic>
      </p:grpSp>
      <p:sp>
        <p:nvSpPr>
          <p:cNvPr id="125958" name="Rectangle 6"/>
          <p:cNvSpPr>
            <a:spLocks noGrp="1" noChangeArrowheads="1"/>
          </p:cNvSpPr>
          <p:nvPr>
            <p:ph type="ctrTitle" sz="quarter"/>
          </p:nvPr>
        </p:nvSpPr>
        <p:spPr>
          <a:xfrm>
            <a:off x="1905000" y="1676400"/>
            <a:ext cx="7239000" cy="2116138"/>
          </a:xfrm>
          <a:ln cap="sq">
            <a:headEnd type="none" w="sm" len="sm"/>
            <a:tailEnd type="none" w="sm" len="sm"/>
          </a:ln>
        </p:spPr>
        <p:txBody>
          <a:bodyPr lIns="91440" tIns="45720" rIns="91440" bIns="45720" anchor="ctr"/>
          <a:lstStyle>
            <a:lvl1pPr>
              <a:defRPr/>
            </a:lvl1pPr>
          </a:lstStyle>
          <a:p>
            <a:r>
              <a:rPr lang="zh-CN" altLang="en-US"/>
              <a:t>单击此处编辑母版标题样式</a:t>
            </a:r>
          </a:p>
        </p:txBody>
      </p:sp>
      <p:sp>
        <p:nvSpPr>
          <p:cNvPr id="125959" name="Rectangle 7"/>
          <p:cNvSpPr>
            <a:spLocks noGrp="1" noChangeArrowheads="1"/>
          </p:cNvSpPr>
          <p:nvPr>
            <p:ph type="subTitle" sz="quarter" idx="1"/>
          </p:nvPr>
        </p:nvSpPr>
        <p:spPr>
          <a:xfrm>
            <a:off x="1911350" y="3968750"/>
            <a:ext cx="6981825" cy="2197100"/>
          </a:xfrm>
        </p:spPr>
        <p:txBody>
          <a:bodyPr/>
          <a:lstStyle>
            <a:lvl1pPr marL="0" indent="0">
              <a:buFont typeface="Symbol" pitchFamily="18" charset="2"/>
              <a:buNone/>
              <a:defRPr sz="2400"/>
            </a:lvl1pPr>
          </a:lstStyle>
          <a:p>
            <a:r>
              <a:rPr lang="zh-CN" altLang="en-US"/>
              <a:t>单击此处编辑母版副标题样式</a:t>
            </a:r>
          </a:p>
        </p:txBody>
      </p:sp>
      <p:sp>
        <p:nvSpPr>
          <p:cNvPr id="8" name="Rectangle 8"/>
          <p:cNvSpPr>
            <a:spLocks noGrp="1" noChangeArrowheads="1"/>
          </p:cNvSpPr>
          <p:nvPr>
            <p:ph type="dt" sz="quarter" idx="10"/>
          </p:nvPr>
        </p:nvSpPr>
        <p:spPr bwMode="auto">
          <a:xfrm>
            <a:off x="1828800" y="6400800"/>
            <a:ext cx="1905000" cy="457200"/>
          </a:xfrm>
          <a:prstGeom prst="rect">
            <a:avLst/>
          </a:prstGeom>
          <a:ln w="12700" cap="sq">
            <a:miter lim="800000"/>
            <a:headEnd type="none" w="sm" len="sm"/>
            <a:tailEnd type="none" w="sm" len="sm"/>
          </a:ln>
        </p:spPr>
        <p:txBody>
          <a:bodyPr vert="horz" wrap="square" lIns="91440" tIns="45720" rIns="91440" bIns="45720" numCol="1" anchor="b" anchorCtr="0" compatLnSpc="1">
            <a:prstTxWarp prst="textNoShape">
              <a:avLst/>
            </a:prstTxWarp>
          </a:bodyPr>
          <a:lstStyle>
            <a:lvl1pPr>
              <a:defRPr sz="1400" smtClean="0">
                <a:latin typeface="+mn-lt"/>
              </a:defRPr>
            </a:lvl1pPr>
          </a:lstStyle>
          <a:p>
            <a:pPr>
              <a:defRPr/>
            </a:pPr>
            <a:endParaRPr lang="en-US" altLang="zh-CN"/>
          </a:p>
        </p:txBody>
      </p:sp>
      <p:sp>
        <p:nvSpPr>
          <p:cNvPr id="9" name="Rectangle 9"/>
          <p:cNvSpPr>
            <a:spLocks noGrp="1" noChangeArrowheads="1"/>
          </p:cNvSpPr>
          <p:nvPr>
            <p:ph type="ftr" sz="quarter" idx="11"/>
          </p:nvPr>
        </p:nvSpPr>
        <p:spPr bwMode="auto">
          <a:xfrm>
            <a:off x="3962400" y="6400800"/>
            <a:ext cx="2895600" cy="457200"/>
          </a:xfrm>
          <a:prstGeom prst="rect">
            <a:avLst/>
          </a:prstGeom>
          <a:ln w="12700" cap="sq">
            <a:miter lim="800000"/>
            <a:headEnd type="none" w="sm" len="sm"/>
            <a:tailEnd type="none" w="sm" len="sm"/>
          </a:ln>
        </p:spPr>
        <p:txBody>
          <a:bodyPr vert="horz" wrap="square" lIns="91440" tIns="45720" rIns="91440" bIns="45720" numCol="1" anchor="b" anchorCtr="0" compatLnSpc="1">
            <a:prstTxWarp prst="textNoShape">
              <a:avLst/>
            </a:prstTxWarp>
          </a:bodyPr>
          <a:lstStyle>
            <a:lvl1pPr algn="ctr">
              <a:defRPr sz="1400" smtClean="0">
                <a:latin typeface="+mn-lt"/>
              </a:defRPr>
            </a:lvl1pPr>
          </a:lstStyle>
          <a:p>
            <a:pPr>
              <a:defRPr/>
            </a:pPr>
            <a:endParaRPr lang="en-US" altLang="zh-CN"/>
          </a:p>
        </p:txBody>
      </p:sp>
      <p:sp>
        <p:nvSpPr>
          <p:cNvPr id="10" name="Rectangle 10"/>
          <p:cNvSpPr>
            <a:spLocks noGrp="1" noChangeArrowheads="1"/>
          </p:cNvSpPr>
          <p:nvPr>
            <p:ph type="sldNum" sz="quarter" idx="12"/>
          </p:nvPr>
        </p:nvSpPr>
        <p:spPr bwMode="auto">
          <a:xfrm>
            <a:off x="7239000" y="6400800"/>
            <a:ext cx="1905000" cy="457200"/>
          </a:xfrm>
          <a:prstGeom prst="rect">
            <a:avLst/>
          </a:prstGeom>
          <a:ln w="12700" cap="sq">
            <a:miter lim="800000"/>
            <a:headEnd type="none" w="sm" len="sm"/>
            <a:tailEnd type="none" w="sm" len="sm"/>
          </a:ln>
        </p:spPr>
        <p:txBody>
          <a:bodyPr vert="horz" wrap="square" lIns="91440" tIns="45720" rIns="91440" bIns="45720" numCol="1" anchor="b" anchorCtr="0" compatLnSpc="1">
            <a:prstTxWarp prst="textNoShape">
              <a:avLst/>
            </a:prstTxWarp>
          </a:bodyPr>
          <a:lstStyle>
            <a:lvl1pPr algn="r">
              <a:defRPr sz="1400" smtClean="0">
                <a:latin typeface="+mn-lt"/>
              </a:defRPr>
            </a:lvl1pPr>
          </a:lstStyle>
          <a:p>
            <a:pPr>
              <a:defRPr/>
            </a:pPr>
            <a:fld id="{37944C9D-CDD3-473D-B401-B19F2782EFBF}" type="slidenum">
              <a:rPr lang="zh-CN" altLang="en-US"/>
              <a:pPr>
                <a:defRPr/>
              </a:pPr>
              <a:t>‹#›</a:t>
            </a:fld>
            <a:endParaRPr lang="en-US" altLang="zh-CN"/>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447800"/>
            <a:ext cx="3810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800600" y="1447800"/>
            <a:ext cx="3810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48450" y="298450"/>
            <a:ext cx="2006600" cy="564515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7063" y="298450"/>
            <a:ext cx="5868987" cy="56451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Rectangle 2"/>
          <p:cNvSpPr>
            <a:spLocks noChangeArrowheads="1"/>
          </p:cNvSpPr>
          <p:nvPr/>
        </p:nvSpPr>
        <p:spPr bwMode="auto">
          <a:xfrm>
            <a:off x="5181600" y="4648200"/>
            <a:ext cx="2590800" cy="685800"/>
          </a:xfrm>
          <a:prstGeom prst="rect">
            <a:avLst/>
          </a:prstGeom>
          <a:noFill/>
          <a:ln w="12700" cap="sq">
            <a:noFill/>
            <a:miter lim="800000"/>
            <a:headEnd type="none" w="sm" len="sm"/>
            <a:tailEnd type="none" w="sm" len="sm"/>
          </a:ln>
          <a:effectLst/>
        </p:spPr>
        <p:txBody>
          <a:bodyPr/>
          <a:lstStyle/>
          <a:p>
            <a:pPr>
              <a:defRPr/>
            </a:pPr>
            <a:r>
              <a:rPr lang="zh-CN" altLang="en-US"/>
              <a:t>教师名称</a:t>
            </a:r>
          </a:p>
          <a:p>
            <a:pPr>
              <a:defRPr/>
            </a:pPr>
            <a:r>
              <a:rPr lang="en-US" altLang="zh-CN"/>
              <a:t>Email</a:t>
            </a:r>
            <a:r>
              <a:rPr lang="zh-CN" altLang="en-US"/>
              <a:t>地址</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196975"/>
            <a:ext cx="3810000" cy="51847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800600" y="1196975"/>
            <a:ext cx="3810000" cy="51847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447800"/>
            <a:ext cx="3810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800600" y="1447800"/>
            <a:ext cx="3810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48450" y="298450"/>
            <a:ext cx="2006600" cy="60833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7063" y="298450"/>
            <a:ext cx="5868987" cy="60833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smtClean="0"/>
            </a:lvl1pPr>
          </a:lstStyle>
          <a:p>
            <a:pPr>
              <a:defRPr/>
            </a:pPr>
            <a:fld id="{516D3412-B16C-44F6-98FA-A4228601D81A}" type="slidenum">
              <a:rPr lang="zh-CN" altLang="en-US"/>
              <a:pPr>
                <a:defRPr/>
              </a:pPr>
              <a:t>‹#›</a:t>
            </a:fld>
            <a:endParaRPr lang="en-US" altLang="zh-CN"/>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smtClean="0"/>
            </a:lvl1pPr>
          </a:lstStyle>
          <a:p>
            <a:pPr>
              <a:defRPr/>
            </a:pPr>
            <a:fld id="{4DFCCE4D-2575-4E9F-8044-410165291342}" type="slidenum">
              <a:rPr lang="zh-CN" altLang="en-US"/>
              <a:pPr>
                <a:defRPr/>
              </a:pPr>
              <a:t>‹#›</a:t>
            </a:fld>
            <a:endParaRPr lang="en-US" altLang="zh-CN"/>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smtClean="0"/>
            </a:lvl1pPr>
          </a:lstStyle>
          <a:p>
            <a:pPr>
              <a:defRPr/>
            </a:pPr>
            <a:fld id="{1DEE3923-EE4B-4EA2-A6E4-8037A438ED2D}" type="slidenum">
              <a:rPr lang="zh-CN" altLang="en-US"/>
              <a:pPr>
                <a:defRPr/>
              </a:pPr>
              <a:t>‹#›</a:t>
            </a:fld>
            <a:endParaRPr lang="en-US" altLang="zh-CN"/>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smtClean="0"/>
            </a:lvl1pPr>
          </a:lstStyle>
          <a:p>
            <a:pPr>
              <a:defRPr/>
            </a:pPr>
            <a:fld id="{F413D52D-78EC-4462-9F7F-0BCC27944882}" type="slidenum">
              <a:rPr lang="zh-CN" altLang="en-US"/>
              <a:pPr>
                <a:defRPr/>
              </a:pPr>
              <a:t>‹#›</a:t>
            </a:fld>
            <a:endParaRPr lang="en-US" altLang="zh-CN"/>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smtClean="0"/>
            </a:lvl1pPr>
          </a:lstStyle>
          <a:p>
            <a:pPr>
              <a:defRPr/>
            </a:pPr>
            <a:fld id="{5FC66D4C-0A39-454F-AD32-904003889E75}" type="slidenum">
              <a:rPr lang="zh-CN" altLang="en-US"/>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smtClean="0"/>
            </a:lvl1pPr>
          </a:lstStyle>
          <a:p>
            <a:pPr>
              <a:defRPr/>
            </a:pPr>
            <a:fld id="{9F974138-3E35-4EC8-BAC5-BB18DD261CAA}" type="slidenum">
              <a:rPr lang="zh-CN" altLang="en-US"/>
              <a:pPr>
                <a:defRPr/>
              </a:pPr>
              <a:t>‹#›</a:t>
            </a:fld>
            <a:endParaRPr lang="en-US" altLang="zh-CN"/>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p:txBody>
          <a:bodyPr/>
          <a:lstStyle>
            <a:lvl1pPr>
              <a:defRPr smtClean="0"/>
            </a:lvl1pPr>
          </a:lstStyle>
          <a:p>
            <a:pPr>
              <a:defRPr/>
            </a:pPr>
            <a:fld id="{2CFD3DE8-3FEE-4805-AEBF-C974AE699E66}" type="slidenum">
              <a:rPr lang="zh-CN" altLang="en-US"/>
              <a:pPr>
                <a:defRPr/>
              </a:pPr>
              <a:t>‹#›</a:t>
            </a:fld>
            <a:endParaRPr lang="en-US" altLang="zh-CN"/>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smtClean="0"/>
            </a:lvl1pPr>
          </a:lstStyle>
          <a:p>
            <a:pPr>
              <a:defRPr/>
            </a:pPr>
            <a:fld id="{E499F314-823F-4A16-A876-7D7C5A505616}" type="slidenum">
              <a:rPr lang="zh-CN" altLang="en-US"/>
              <a:pPr>
                <a:defRPr/>
              </a:pPr>
              <a:t>‹#›</a:t>
            </a:fld>
            <a:endParaRPr lang="en-US" altLang="zh-CN"/>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smtClean="0"/>
            </a:lvl1pPr>
          </a:lstStyle>
          <a:p>
            <a:pPr>
              <a:defRPr/>
            </a:pPr>
            <a:fld id="{2C8F5537-493F-413B-B633-E0330EEA2CB8}" type="slidenum">
              <a:rPr lang="zh-CN" altLang="en-US"/>
              <a:pPr>
                <a:defRPr/>
              </a:pPr>
              <a:t>‹#›</a:t>
            </a:fld>
            <a:endParaRPr lang="en-US" altLang="zh-CN"/>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smtClean="0"/>
            </a:lvl1pPr>
          </a:lstStyle>
          <a:p>
            <a:pPr>
              <a:defRPr/>
            </a:pPr>
            <a:fld id="{3F215E36-523C-4BC4-B3E3-78C795529363}" type="slidenum">
              <a:rPr lang="zh-CN" altLang="en-US"/>
              <a:pPr>
                <a:defRPr/>
              </a:pPr>
              <a:t>‹#›</a:t>
            </a:fld>
            <a:endParaRPr lang="en-US" altLang="zh-CN"/>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smtClean="0"/>
            </a:lvl1pPr>
          </a:lstStyle>
          <a:p>
            <a:pPr>
              <a:defRPr/>
            </a:pPr>
            <a:fld id="{A0AB676C-13A5-4CB0-B68B-D54A41615A94}" type="slidenum">
              <a:rPr lang="zh-CN" altLang="en-US"/>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2.pn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image" Target="../media/image4.png"/><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838200" y="1447800"/>
            <a:ext cx="7772400" cy="4495800"/>
          </a:xfrm>
          <a:prstGeom prst="rect">
            <a:avLst/>
          </a:prstGeom>
          <a:noFill/>
          <a:ln w="12700" cap="sq">
            <a:noFill/>
            <a:miter lim="800000"/>
            <a:headEnd type="none" w="sm" len="sm"/>
            <a:tailEnd type="none" w="sm" len="sm"/>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20835" name="Rectangle 3"/>
          <p:cNvSpPr>
            <a:spLocks noChangeArrowheads="1"/>
          </p:cNvSpPr>
          <p:nvPr/>
        </p:nvSpPr>
        <p:spPr bwMode="auto">
          <a:xfrm>
            <a:off x="0" y="695325"/>
            <a:ext cx="9437688" cy="304800"/>
          </a:xfrm>
          <a:prstGeom prst="rect">
            <a:avLst/>
          </a:prstGeom>
          <a:noFill/>
          <a:ln w="12700">
            <a:noFill/>
            <a:miter lim="800000"/>
            <a:headEnd/>
            <a:tailEnd/>
          </a:ln>
          <a:effectLst/>
        </p:spPr>
        <p:txBody>
          <a:bodyPr wrap="none" anchor="ctr"/>
          <a:lstStyle/>
          <a:p>
            <a:pPr>
              <a:defRPr/>
            </a:pPr>
            <a:endParaRPr lang="zh-CN" altLang="en-US"/>
          </a:p>
        </p:txBody>
      </p:sp>
      <p:sp>
        <p:nvSpPr>
          <p:cNvPr id="1028" name="Rectangle 4"/>
          <p:cNvSpPr>
            <a:spLocks noGrp="1" noChangeArrowheads="1"/>
          </p:cNvSpPr>
          <p:nvPr>
            <p:ph type="title"/>
          </p:nvPr>
        </p:nvSpPr>
        <p:spPr bwMode="auto">
          <a:xfrm>
            <a:off x="627063" y="298450"/>
            <a:ext cx="8027987" cy="696913"/>
          </a:xfrm>
          <a:prstGeom prst="rect">
            <a:avLst/>
          </a:prstGeom>
          <a:noFill/>
          <a:ln w="12700">
            <a:noFill/>
            <a:miter lim="800000"/>
            <a:headEnd/>
            <a:tailEnd/>
          </a:ln>
        </p:spPr>
        <p:txBody>
          <a:bodyPr vert="horz" wrap="square" lIns="91728" tIns="45059" rIns="91728" bIns="45059" numCol="1" anchor="b" anchorCtr="0" compatLnSpc="1">
            <a:prstTxWarp prst="textNoShape">
              <a:avLst/>
            </a:prstTxWarp>
          </a:bodyPr>
          <a:lstStyle/>
          <a:p>
            <a:pPr lvl="0"/>
            <a:r>
              <a:rPr lang="en-US" altLang="zh-CN" smtClean="0"/>
              <a:t>Title Holder</a:t>
            </a:r>
          </a:p>
        </p:txBody>
      </p:sp>
      <p:sp>
        <p:nvSpPr>
          <p:cNvPr id="120837" name="Rectangle 5"/>
          <p:cNvSpPr>
            <a:spLocks noChangeArrowheads="1"/>
          </p:cNvSpPr>
          <p:nvPr/>
        </p:nvSpPr>
        <p:spPr bwMode="auto">
          <a:xfrm>
            <a:off x="8394700" y="6496050"/>
            <a:ext cx="339725" cy="241300"/>
          </a:xfrm>
          <a:prstGeom prst="rect">
            <a:avLst/>
          </a:prstGeom>
          <a:noFill/>
          <a:ln w="12700">
            <a:noFill/>
            <a:miter lim="800000"/>
            <a:headEnd/>
            <a:tailEnd/>
          </a:ln>
          <a:effectLst/>
        </p:spPr>
        <p:txBody>
          <a:bodyPr wrap="none" lIns="91728" tIns="45059" rIns="91728" bIns="45059">
            <a:spAutoFit/>
          </a:bodyPr>
          <a:lstStyle/>
          <a:p>
            <a:pPr defTabSz="927100" eaLnBrk="0" hangingPunct="0">
              <a:defRPr/>
            </a:pPr>
            <a:fld id="{2C7FC76D-4B3F-415D-A6F3-2860137F9FB7}" type="slidenum">
              <a:rPr lang="zh-CN" altLang="en-US" sz="1000">
                <a:solidFill>
                  <a:srgbClr val="CC00CC"/>
                </a:solidFill>
              </a:rPr>
              <a:pPr defTabSz="927100" eaLnBrk="0" hangingPunct="0">
                <a:defRPr/>
              </a:pPr>
              <a:t>‹#›</a:t>
            </a:fld>
            <a:endParaRPr lang="en-US" altLang="zh-CN" sz="1000">
              <a:solidFill>
                <a:srgbClr val="CC00CC"/>
              </a:solidFill>
            </a:endParaRPr>
          </a:p>
        </p:txBody>
      </p:sp>
      <p:sp>
        <p:nvSpPr>
          <p:cNvPr id="120838" name="Text Box 6"/>
          <p:cNvSpPr txBox="1">
            <a:spLocks noChangeArrowheads="1"/>
          </p:cNvSpPr>
          <p:nvPr/>
        </p:nvSpPr>
        <p:spPr bwMode="auto">
          <a:xfrm>
            <a:off x="179388" y="6469063"/>
            <a:ext cx="1676400" cy="274637"/>
          </a:xfrm>
          <a:prstGeom prst="rect">
            <a:avLst/>
          </a:prstGeom>
          <a:noFill/>
          <a:ln w="38100">
            <a:noFill/>
            <a:miter lim="800000"/>
            <a:headEnd/>
            <a:tailEnd type="none" w="sm" len="lg"/>
          </a:ln>
          <a:effectLst/>
        </p:spPr>
        <p:txBody>
          <a:bodyPr wrap="none">
            <a:spAutoFit/>
          </a:bodyPr>
          <a:lstStyle/>
          <a:p>
            <a:pPr algn="r" eaLnBrk="0" hangingPunct="0">
              <a:defRPr/>
            </a:pPr>
            <a:r>
              <a:rPr lang="en-US" altLang="zh-CN" sz="1200" b="1" i="1">
                <a:solidFill>
                  <a:srgbClr val="CC00CC"/>
                </a:solidFill>
              </a:rPr>
              <a:t>www.CASoft.com.cn</a:t>
            </a:r>
          </a:p>
        </p:txBody>
      </p:sp>
      <p:sp>
        <p:nvSpPr>
          <p:cNvPr id="120839" name="Text Box 7"/>
          <p:cNvSpPr txBox="1">
            <a:spLocks noChangeArrowheads="1"/>
          </p:cNvSpPr>
          <p:nvPr/>
        </p:nvSpPr>
        <p:spPr bwMode="auto">
          <a:xfrm>
            <a:off x="7791450" y="501650"/>
            <a:ext cx="1047750" cy="336550"/>
          </a:xfrm>
          <a:prstGeom prst="rect">
            <a:avLst/>
          </a:prstGeom>
          <a:noFill/>
          <a:ln w="9525">
            <a:noFill/>
            <a:miter lim="800000"/>
            <a:headEnd/>
            <a:tailEnd/>
          </a:ln>
          <a:effectLst/>
        </p:spPr>
        <p:txBody>
          <a:bodyPr wrap="none">
            <a:spAutoFit/>
          </a:bodyPr>
          <a:lstStyle/>
          <a:p>
            <a:pPr>
              <a:defRPr/>
            </a:pPr>
            <a:r>
              <a:rPr kumimoji="1" lang="zh-CN" altLang="en-US" sz="1400" b="1">
                <a:solidFill>
                  <a:srgbClr val="CC00CC"/>
                </a:solidFill>
                <a:effectLst>
                  <a:outerShdw blurRad="38100" dist="38100" dir="2700000" algn="tl">
                    <a:srgbClr val="000000"/>
                  </a:outerShdw>
                </a:effectLst>
                <a:latin typeface="Times New Roman" pitchFamily="18" charset="0"/>
              </a:rPr>
              <a:t> </a:t>
            </a:r>
            <a:r>
              <a:rPr kumimoji="1" lang="zh-CN" altLang="en-US" sz="1600" b="1">
                <a:solidFill>
                  <a:srgbClr val="CC00CC"/>
                </a:solidFill>
                <a:effectLst>
                  <a:outerShdw blurRad="38100" dist="38100" dir="2700000" algn="tl">
                    <a:srgbClr val="000000"/>
                  </a:outerShdw>
                </a:effectLst>
                <a:latin typeface="Times New Roman" pitchFamily="18" charset="0"/>
              </a:rPr>
              <a:t>中科天地</a:t>
            </a:r>
          </a:p>
        </p:txBody>
      </p:sp>
      <p:pic>
        <p:nvPicPr>
          <p:cNvPr id="1032" name="Picture 8"/>
          <p:cNvPicPr>
            <a:picLocks noChangeAspect="1" noChangeArrowheads="1"/>
          </p:cNvPicPr>
          <p:nvPr/>
        </p:nvPicPr>
        <p:blipFill>
          <a:blip r:embed="rId14" cstate="print"/>
          <a:srcRect/>
          <a:stretch>
            <a:fillRect/>
          </a:stretch>
        </p:blipFill>
        <p:spPr bwMode="auto">
          <a:xfrm>
            <a:off x="381000" y="381000"/>
            <a:ext cx="533400" cy="469900"/>
          </a:xfrm>
          <a:prstGeom prst="rect">
            <a:avLst/>
          </a:prstGeom>
          <a:noFill/>
          <a:ln w="9525">
            <a:noFill/>
            <a:miter lim="800000"/>
            <a:headEnd/>
            <a:tailEnd/>
          </a:ln>
        </p:spPr>
      </p:pic>
      <p:sp>
        <p:nvSpPr>
          <p:cNvPr id="120841" name="Text Box 9"/>
          <p:cNvSpPr txBox="1">
            <a:spLocks noChangeArrowheads="1"/>
          </p:cNvSpPr>
          <p:nvPr/>
        </p:nvSpPr>
        <p:spPr bwMode="auto">
          <a:xfrm>
            <a:off x="6172200" y="6400800"/>
            <a:ext cx="1901825" cy="304800"/>
          </a:xfrm>
          <a:prstGeom prst="rect">
            <a:avLst/>
          </a:prstGeom>
          <a:noFill/>
          <a:ln w="9525">
            <a:noFill/>
            <a:miter lim="800000"/>
            <a:headEnd/>
            <a:tailEnd/>
          </a:ln>
          <a:effectLst/>
        </p:spPr>
        <p:txBody>
          <a:bodyPr wrap="none">
            <a:spAutoFit/>
          </a:bodyPr>
          <a:lstStyle/>
          <a:p>
            <a:pPr eaLnBrk="0" hangingPunct="0">
              <a:defRPr/>
            </a:pPr>
            <a:r>
              <a:rPr lang="en-US" altLang="zh-CN" sz="1400" b="1" i="1">
                <a:solidFill>
                  <a:schemeClr val="hlink"/>
                </a:solidFill>
                <a:latin typeface="Palatino-Italic" charset="0"/>
              </a:rPr>
              <a:t>CASoft </a:t>
            </a:r>
            <a:r>
              <a:rPr lang="zh-CN" altLang="en-US" sz="1400">
                <a:solidFill>
                  <a:schemeClr val="hlink"/>
                </a:solidFill>
                <a:latin typeface="Palatino-Italic" charset="0"/>
              </a:rPr>
              <a:t>培训课程讲义</a:t>
            </a:r>
          </a:p>
        </p:txBody>
      </p:sp>
      <p:sp>
        <p:nvSpPr>
          <p:cNvPr id="120842" name="Line 10"/>
          <p:cNvSpPr>
            <a:spLocks noChangeShapeType="1"/>
          </p:cNvSpPr>
          <p:nvPr/>
        </p:nvSpPr>
        <p:spPr bwMode="auto">
          <a:xfrm>
            <a:off x="1403350" y="981075"/>
            <a:ext cx="6477000" cy="0"/>
          </a:xfrm>
          <a:prstGeom prst="line">
            <a:avLst/>
          </a:prstGeom>
          <a:noFill/>
          <a:ln w="38100" cap="sq">
            <a:solidFill>
              <a:schemeClr val="tx1"/>
            </a:solidFill>
            <a:miter lim="800000"/>
            <a:headEnd type="none" w="sm" len="sm"/>
            <a:tailEnd type="none" w="sm" len="sm"/>
          </a:ln>
          <a:effectLst/>
        </p:spPr>
        <p:txBody>
          <a:bodyPr wrap="none"/>
          <a:lstStyle/>
          <a:p>
            <a:pPr>
              <a:defRPr/>
            </a:pPr>
            <a:endParaRPr lang="zh-CN" altLang="en-US"/>
          </a:p>
        </p:txBody>
      </p:sp>
    </p:spTree>
  </p:cSld>
  <p:clrMap bg1="dk2" tx1="lt1" bg2="dk1" tx2="lt2" accent1="accent1" accent2="accent2" accent3="accent3" accent4="accent4" accent5="accent5" accent6="accent6" hlink="hlink" folHlink="folHlink"/>
  <p:sldLayoutIdLst>
    <p:sldLayoutId id="2147483780"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ctr" rtl="0" eaLnBrk="0" fontAlgn="base" hangingPunct="0">
        <a:spcBef>
          <a:spcPct val="0"/>
        </a:spcBef>
        <a:spcAft>
          <a:spcPct val="0"/>
        </a:spcAft>
        <a:defRPr sz="4400" b="1">
          <a:solidFill>
            <a:schemeClr val="tx2"/>
          </a:solidFill>
          <a:latin typeface="+mj-lt"/>
          <a:ea typeface="+mj-ea"/>
          <a:cs typeface="+mj-cs"/>
        </a:defRPr>
      </a:lvl1pPr>
      <a:lvl2pPr algn="ctr" rtl="0" eaLnBrk="0" fontAlgn="base" hangingPunct="0">
        <a:spcBef>
          <a:spcPct val="0"/>
        </a:spcBef>
        <a:spcAft>
          <a:spcPct val="0"/>
        </a:spcAft>
        <a:defRPr sz="4400" b="1">
          <a:solidFill>
            <a:schemeClr val="tx2"/>
          </a:solidFill>
          <a:latin typeface="Times New Roman" pitchFamily="18" charset="0"/>
          <a:ea typeface="宋体" pitchFamily="2" charset="-122"/>
        </a:defRPr>
      </a:lvl2pPr>
      <a:lvl3pPr algn="ctr" rtl="0" eaLnBrk="0" fontAlgn="base" hangingPunct="0">
        <a:spcBef>
          <a:spcPct val="0"/>
        </a:spcBef>
        <a:spcAft>
          <a:spcPct val="0"/>
        </a:spcAft>
        <a:defRPr sz="4400" b="1">
          <a:solidFill>
            <a:schemeClr val="tx2"/>
          </a:solidFill>
          <a:latin typeface="Times New Roman" pitchFamily="18" charset="0"/>
          <a:ea typeface="宋体" pitchFamily="2" charset="-122"/>
        </a:defRPr>
      </a:lvl3pPr>
      <a:lvl4pPr algn="ctr" rtl="0" eaLnBrk="0" fontAlgn="base" hangingPunct="0">
        <a:spcBef>
          <a:spcPct val="0"/>
        </a:spcBef>
        <a:spcAft>
          <a:spcPct val="0"/>
        </a:spcAft>
        <a:defRPr sz="4400" b="1">
          <a:solidFill>
            <a:schemeClr val="tx2"/>
          </a:solidFill>
          <a:latin typeface="Times New Roman" pitchFamily="18" charset="0"/>
          <a:ea typeface="宋体" pitchFamily="2" charset="-122"/>
        </a:defRPr>
      </a:lvl4pPr>
      <a:lvl5pPr algn="ctr" rtl="0" eaLnBrk="0" fontAlgn="base" hangingPunct="0">
        <a:spcBef>
          <a:spcPct val="0"/>
        </a:spcBef>
        <a:spcAft>
          <a:spcPct val="0"/>
        </a:spcAft>
        <a:defRPr sz="4400" b="1">
          <a:solidFill>
            <a:schemeClr val="tx2"/>
          </a:solidFill>
          <a:latin typeface="Times New Roman" pitchFamily="18" charset="0"/>
          <a:ea typeface="宋体" pitchFamily="2" charset="-122"/>
        </a:defRPr>
      </a:lvl5pPr>
      <a:lvl6pPr marL="457200" algn="ctr" rtl="0" fontAlgn="base">
        <a:spcBef>
          <a:spcPct val="0"/>
        </a:spcBef>
        <a:spcAft>
          <a:spcPct val="0"/>
        </a:spcAft>
        <a:defRPr sz="4400" b="1">
          <a:solidFill>
            <a:schemeClr val="tx2"/>
          </a:solidFill>
          <a:latin typeface="Times New Roman" pitchFamily="18" charset="0"/>
          <a:ea typeface="宋体" pitchFamily="2" charset="-122"/>
        </a:defRPr>
      </a:lvl6pPr>
      <a:lvl7pPr marL="914400" algn="ctr" rtl="0" fontAlgn="base">
        <a:spcBef>
          <a:spcPct val="0"/>
        </a:spcBef>
        <a:spcAft>
          <a:spcPct val="0"/>
        </a:spcAft>
        <a:defRPr sz="4400" b="1">
          <a:solidFill>
            <a:schemeClr val="tx2"/>
          </a:solidFill>
          <a:latin typeface="Times New Roman" pitchFamily="18" charset="0"/>
          <a:ea typeface="宋体" pitchFamily="2" charset="-122"/>
        </a:defRPr>
      </a:lvl7pPr>
      <a:lvl8pPr marL="1371600" algn="ctr" rtl="0" fontAlgn="base">
        <a:spcBef>
          <a:spcPct val="0"/>
        </a:spcBef>
        <a:spcAft>
          <a:spcPct val="0"/>
        </a:spcAft>
        <a:defRPr sz="4400" b="1">
          <a:solidFill>
            <a:schemeClr val="tx2"/>
          </a:solidFill>
          <a:latin typeface="Times New Roman" pitchFamily="18" charset="0"/>
          <a:ea typeface="宋体" pitchFamily="2" charset="-122"/>
        </a:defRPr>
      </a:lvl8pPr>
      <a:lvl9pPr marL="1828800" algn="ctr" rtl="0" fontAlgn="base">
        <a:spcBef>
          <a:spcPct val="0"/>
        </a:spcBef>
        <a:spcAft>
          <a:spcPct val="0"/>
        </a:spcAft>
        <a:defRPr sz="4400" b="1">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lr>
          <a:schemeClr val="tx2"/>
        </a:buClr>
        <a:buSzPct val="90000"/>
        <a:buFont typeface="Symbol"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3366"/>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idx="1"/>
          </p:nvPr>
        </p:nvSpPr>
        <p:spPr bwMode="auto">
          <a:xfrm>
            <a:off x="838200" y="1196975"/>
            <a:ext cx="7772400" cy="5184775"/>
          </a:xfrm>
          <a:prstGeom prst="rect">
            <a:avLst/>
          </a:prstGeom>
          <a:noFill/>
          <a:ln w="12700" cap="sq">
            <a:noFill/>
            <a:miter lim="800000"/>
            <a:headEnd type="none" w="sm" len="sm"/>
            <a:tailEnd type="none" w="sm" len="sm"/>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23907" name="Rectangle 3"/>
          <p:cNvSpPr>
            <a:spLocks noChangeArrowheads="1"/>
          </p:cNvSpPr>
          <p:nvPr/>
        </p:nvSpPr>
        <p:spPr bwMode="auto">
          <a:xfrm>
            <a:off x="0" y="695325"/>
            <a:ext cx="9437688" cy="304800"/>
          </a:xfrm>
          <a:prstGeom prst="rect">
            <a:avLst/>
          </a:prstGeom>
          <a:noFill/>
          <a:ln w="12700">
            <a:noFill/>
            <a:miter lim="800000"/>
            <a:headEnd/>
            <a:tailEnd/>
          </a:ln>
          <a:effectLst/>
        </p:spPr>
        <p:txBody>
          <a:bodyPr wrap="none" anchor="ctr"/>
          <a:lstStyle/>
          <a:p>
            <a:pPr>
              <a:defRPr/>
            </a:pPr>
            <a:endParaRPr lang="zh-CN" altLang="en-US"/>
          </a:p>
        </p:txBody>
      </p:sp>
      <p:sp>
        <p:nvSpPr>
          <p:cNvPr id="2052" name="Rectangle 4"/>
          <p:cNvSpPr>
            <a:spLocks noGrp="1" noChangeArrowheads="1"/>
          </p:cNvSpPr>
          <p:nvPr>
            <p:ph type="title"/>
          </p:nvPr>
        </p:nvSpPr>
        <p:spPr bwMode="auto">
          <a:xfrm>
            <a:off x="1116013" y="298450"/>
            <a:ext cx="7539037" cy="696913"/>
          </a:xfrm>
          <a:prstGeom prst="rect">
            <a:avLst/>
          </a:prstGeom>
          <a:noFill/>
          <a:ln w="12700">
            <a:noFill/>
            <a:miter lim="800000"/>
            <a:headEnd/>
            <a:tailEnd/>
          </a:ln>
        </p:spPr>
        <p:txBody>
          <a:bodyPr vert="horz" wrap="square" lIns="91728" tIns="45059" rIns="91728" bIns="45059" numCol="1" anchor="b" anchorCtr="0" compatLnSpc="1">
            <a:prstTxWarp prst="textNoShape">
              <a:avLst/>
            </a:prstTxWarp>
          </a:bodyPr>
          <a:lstStyle/>
          <a:p>
            <a:pPr lvl="0"/>
            <a:r>
              <a:rPr lang="zh-CN" altLang="en-US" smtClean="0"/>
              <a:t>幻灯片标题</a:t>
            </a:r>
          </a:p>
        </p:txBody>
      </p:sp>
      <p:sp>
        <p:nvSpPr>
          <p:cNvPr id="123909" name="Line 5"/>
          <p:cNvSpPr>
            <a:spLocks noChangeShapeType="1"/>
          </p:cNvSpPr>
          <p:nvPr/>
        </p:nvSpPr>
        <p:spPr bwMode="auto">
          <a:xfrm>
            <a:off x="1403350" y="981075"/>
            <a:ext cx="6477000" cy="0"/>
          </a:xfrm>
          <a:prstGeom prst="line">
            <a:avLst/>
          </a:prstGeom>
          <a:noFill/>
          <a:ln w="38100" cap="sq">
            <a:solidFill>
              <a:schemeClr val="tx1"/>
            </a:solidFill>
            <a:miter lim="800000"/>
            <a:headEnd type="none" w="sm" len="sm"/>
            <a:tailEnd type="none" w="sm" len="sm"/>
          </a:ln>
          <a:effectLst/>
        </p:spPr>
        <p:txBody>
          <a:bodyPr wrap="none"/>
          <a:lstStyle/>
          <a:p>
            <a:pPr>
              <a:defRPr/>
            </a:pPr>
            <a:endParaRPr lang="zh-CN" altLang="en-US"/>
          </a:p>
        </p:txBody>
      </p:sp>
      <p:sp>
        <p:nvSpPr>
          <p:cNvPr id="123910" name="Line 6"/>
          <p:cNvSpPr>
            <a:spLocks noChangeShapeType="1"/>
          </p:cNvSpPr>
          <p:nvPr/>
        </p:nvSpPr>
        <p:spPr bwMode="auto">
          <a:xfrm>
            <a:off x="1403350" y="981075"/>
            <a:ext cx="6477000" cy="0"/>
          </a:xfrm>
          <a:prstGeom prst="line">
            <a:avLst/>
          </a:prstGeom>
          <a:noFill/>
          <a:ln w="38100" cap="sq">
            <a:solidFill>
              <a:schemeClr val="tx1"/>
            </a:solidFill>
            <a:miter lim="800000"/>
            <a:headEnd type="none" w="sm" len="sm"/>
            <a:tailEnd type="none" w="sm" len="sm"/>
          </a:ln>
          <a:effectLst/>
        </p:spPr>
        <p:txBody>
          <a:bodyPr wrap="none"/>
          <a:lstStyle/>
          <a:p>
            <a:pPr>
              <a:defRPr/>
            </a:pPr>
            <a:endParaRPr lang="zh-CN" altLang="en-US"/>
          </a:p>
        </p:txBody>
      </p:sp>
    </p:spTree>
  </p:cSld>
  <p:clrMap bg1="dk2" tx1="lt1" bg2="dk1" tx2="lt2" accent1="accent1" accent2="accent2" accent3="accent3" accent4="accent4" accent5="accent5" accent6="accent6" hlink="hlink" folHlink="folHlink"/>
  <p:sldLayoutIdLst>
    <p:sldLayoutId id="2147483781"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Lst>
  <p:txStyles>
    <p:titleStyle>
      <a:lvl1pPr algn="ctr" rtl="0" eaLnBrk="0" fontAlgn="base" hangingPunct="0">
        <a:spcBef>
          <a:spcPct val="0"/>
        </a:spcBef>
        <a:spcAft>
          <a:spcPct val="0"/>
        </a:spcAft>
        <a:defRPr sz="4000" b="1">
          <a:solidFill>
            <a:schemeClr val="tx2"/>
          </a:solidFill>
          <a:latin typeface="+mj-lt"/>
          <a:ea typeface="+mj-ea"/>
          <a:cs typeface="+mj-cs"/>
        </a:defRPr>
      </a:lvl1pPr>
      <a:lvl2pPr algn="ctr" rtl="0" eaLnBrk="0" fontAlgn="base" hangingPunct="0">
        <a:spcBef>
          <a:spcPct val="0"/>
        </a:spcBef>
        <a:spcAft>
          <a:spcPct val="0"/>
        </a:spcAft>
        <a:defRPr sz="4000" b="1">
          <a:solidFill>
            <a:schemeClr val="tx2"/>
          </a:solidFill>
          <a:latin typeface="Times New Roman" pitchFamily="18" charset="0"/>
          <a:ea typeface="楷体_GB2312" pitchFamily="49" charset="-122"/>
        </a:defRPr>
      </a:lvl2pPr>
      <a:lvl3pPr algn="ctr" rtl="0" eaLnBrk="0" fontAlgn="base" hangingPunct="0">
        <a:spcBef>
          <a:spcPct val="0"/>
        </a:spcBef>
        <a:spcAft>
          <a:spcPct val="0"/>
        </a:spcAft>
        <a:defRPr sz="4000" b="1">
          <a:solidFill>
            <a:schemeClr val="tx2"/>
          </a:solidFill>
          <a:latin typeface="Times New Roman" pitchFamily="18" charset="0"/>
          <a:ea typeface="楷体_GB2312" pitchFamily="49" charset="-122"/>
        </a:defRPr>
      </a:lvl3pPr>
      <a:lvl4pPr algn="ctr" rtl="0" eaLnBrk="0" fontAlgn="base" hangingPunct="0">
        <a:spcBef>
          <a:spcPct val="0"/>
        </a:spcBef>
        <a:spcAft>
          <a:spcPct val="0"/>
        </a:spcAft>
        <a:defRPr sz="4000" b="1">
          <a:solidFill>
            <a:schemeClr val="tx2"/>
          </a:solidFill>
          <a:latin typeface="Times New Roman" pitchFamily="18" charset="0"/>
          <a:ea typeface="楷体_GB2312" pitchFamily="49" charset="-122"/>
        </a:defRPr>
      </a:lvl4pPr>
      <a:lvl5pPr algn="ctr" rtl="0" eaLnBrk="0" fontAlgn="base" hangingPunct="0">
        <a:spcBef>
          <a:spcPct val="0"/>
        </a:spcBef>
        <a:spcAft>
          <a:spcPct val="0"/>
        </a:spcAft>
        <a:defRPr sz="4000" b="1">
          <a:solidFill>
            <a:schemeClr val="tx2"/>
          </a:solidFill>
          <a:latin typeface="Times New Roman" pitchFamily="18" charset="0"/>
          <a:ea typeface="楷体_GB2312" pitchFamily="49" charset="-122"/>
        </a:defRPr>
      </a:lvl5pPr>
      <a:lvl6pPr marL="457200" algn="ctr" rtl="0" fontAlgn="base">
        <a:spcBef>
          <a:spcPct val="0"/>
        </a:spcBef>
        <a:spcAft>
          <a:spcPct val="0"/>
        </a:spcAft>
        <a:defRPr sz="4000" b="1">
          <a:solidFill>
            <a:schemeClr val="tx2"/>
          </a:solidFill>
          <a:latin typeface="Times New Roman" pitchFamily="18" charset="0"/>
          <a:ea typeface="楷体_GB2312" pitchFamily="49" charset="-122"/>
        </a:defRPr>
      </a:lvl6pPr>
      <a:lvl7pPr marL="914400" algn="ctr" rtl="0" fontAlgn="base">
        <a:spcBef>
          <a:spcPct val="0"/>
        </a:spcBef>
        <a:spcAft>
          <a:spcPct val="0"/>
        </a:spcAft>
        <a:defRPr sz="4000" b="1">
          <a:solidFill>
            <a:schemeClr val="tx2"/>
          </a:solidFill>
          <a:latin typeface="Times New Roman" pitchFamily="18" charset="0"/>
          <a:ea typeface="楷体_GB2312" pitchFamily="49" charset="-122"/>
        </a:defRPr>
      </a:lvl7pPr>
      <a:lvl8pPr marL="1371600" algn="ctr" rtl="0" fontAlgn="base">
        <a:spcBef>
          <a:spcPct val="0"/>
        </a:spcBef>
        <a:spcAft>
          <a:spcPct val="0"/>
        </a:spcAft>
        <a:defRPr sz="4000" b="1">
          <a:solidFill>
            <a:schemeClr val="tx2"/>
          </a:solidFill>
          <a:latin typeface="Times New Roman" pitchFamily="18" charset="0"/>
          <a:ea typeface="楷体_GB2312" pitchFamily="49" charset="-122"/>
        </a:defRPr>
      </a:lvl8pPr>
      <a:lvl9pPr marL="1828800" algn="ctr" rtl="0" fontAlgn="base">
        <a:spcBef>
          <a:spcPct val="0"/>
        </a:spcBef>
        <a:spcAft>
          <a:spcPct val="0"/>
        </a:spcAft>
        <a:defRPr sz="4000" b="1">
          <a:solidFill>
            <a:schemeClr val="tx2"/>
          </a:solidFill>
          <a:latin typeface="Times New Roman" pitchFamily="18" charset="0"/>
          <a:ea typeface="楷体_GB2312" pitchFamily="49" charset="-122"/>
        </a:defRPr>
      </a:lvl9pPr>
    </p:titleStyle>
    <p:bodyStyle>
      <a:lvl1pPr marL="342900" indent="-342900" algn="l" rtl="0" eaLnBrk="0" fontAlgn="base" hangingPunct="0">
        <a:spcBef>
          <a:spcPct val="20000"/>
        </a:spcBef>
        <a:spcAft>
          <a:spcPct val="0"/>
        </a:spcAft>
        <a:buClr>
          <a:schemeClr val="tx2"/>
        </a:buClr>
        <a:buSzPct val="90000"/>
        <a:buFont typeface="Symbol"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a:solidFill>
            <a:schemeClr val="tx1"/>
          </a:solidFill>
          <a:latin typeface="+mn-lt"/>
          <a:ea typeface="+mn-ea"/>
          <a:cs typeface="+mn-cs"/>
        </a:defRPr>
      </a:lvl5pPr>
      <a:lvl6pPr marL="2514600" indent="-228600" algn="l" rtl="0" fontAlgn="base">
        <a:spcBef>
          <a:spcPct val="20000"/>
        </a:spcBef>
        <a:spcAft>
          <a:spcPct val="0"/>
        </a:spcAft>
        <a:buChar char="•"/>
        <a:defRPr sz="2000">
          <a:solidFill>
            <a:schemeClr val="tx1"/>
          </a:solidFill>
          <a:latin typeface="+mn-lt"/>
          <a:ea typeface="+mn-ea"/>
          <a:cs typeface="+mn-cs"/>
        </a:defRPr>
      </a:lvl6pPr>
      <a:lvl7pPr marL="2971800" indent="-228600" algn="l" rtl="0" fontAlgn="base">
        <a:spcBef>
          <a:spcPct val="20000"/>
        </a:spcBef>
        <a:spcAft>
          <a:spcPct val="0"/>
        </a:spcAft>
        <a:buChar char="•"/>
        <a:defRPr sz="2000">
          <a:solidFill>
            <a:schemeClr val="tx1"/>
          </a:solidFill>
          <a:latin typeface="+mn-lt"/>
          <a:ea typeface="+mn-ea"/>
          <a:cs typeface="+mn-cs"/>
        </a:defRPr>
      </a:lvl7pPr>
      <a:lvl8pPr marL="3429000" indent="-228600" algn="l" rtl="0" fontAlgn="base">
        <a:spcBef>
          <a:spcPct val="20000"/>
        </a:spcBef>
        <a:spcAft>
          <a:spcPct val="0"/>
        </a:spcAft>
        <a:buChar char="•"/>
        <a:defRPr sz="2000">
          <a:solidFill>
            <a:schemeClr val="tx1"/>
          </a:solidFill>
          <a:latin typeface="+mn-lt"/>
          <a:ea typeface="+mn-ea"/>
          <a:cs typeface="+mn-cs"/>
        </a:defRPr>
      </a:lvl8pPr>
      <a:lvl9pPr marL="3886200" indent="-228600" algn="l" rtl="0" fontAlgn="base">
        <a:spcBef>
          <a:spcPct val="20000"/>
        </a:spcBef>
        <a:spcAft>
          <a:spcPct val="0"/>
        </a:spcAft>
        <a:buChar char="•"/>
        <a:defRPr sz="20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003366"/>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body" idx="1"/>
          </p:nvPr>
        </p:nvSpPr>
        <p:spPr bwMode="auto">
          <a:xfrm>
            <a:off x="838200" y="1447800"/>
            <a:ext cx="7772400" cy="4495800"/>
          </a:xfrm>
          <a:prstGeom prst="rect">
            <a:avLst/>
          </a:prstGeom>
          <a:noFill/>
          <a:ln w="12700" cap="sq">
            <a:noFill/>
            <a:miter lim="800000"/>
            <a:headEnd type="none" w="sm" len="sm"/>
            <a:tailEnd type="none" w="sm" len="sm"/>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24931" name="Rectangle 3"/>
          <p:cNvSpPr>
            <a:spLocks noChangeArrowheads="1"/>
          </p:cNvSpPr>
          <p:nvPr/>
        </p:nvSpPr>
        <p:spPr bwMode="auto">
          <a:xfrm>
            <a:off x="0" y="695325"/>
            <a:ext cx="9437688" cy="304800"/>
          </a:xfrm>
          <a:prstGeom prst="rect">
            <a:avLst/>
          </a:prstGeom>
          <a:noFill/>
          <a:ln w="12700">
            <a:noFill/>
            <a:miter lim="800000"/>
            <a:headEnd/>
            <a:tailEnd/>
          </a:ln>
          <a:effectLst/>
        </p:spPr>
        <p:txBody>
          <a:bodyPr wrap="none" anchor="ctr"/>
          <a:lstStyle/>
          <a:p>
            <a:pPr>
              <a:defRPr/>
            </a:pPr>
            <a:endParaRPr lang="zh-CN" altLang="en-US"/>
          </a:p>
        </p:txBody>
      </p:sp>
      <p:sp>
        <p:nvSpPr>
          <p:cNvPr id="3076" name="Rectangle 4"/>
          <p:cNvSpPr>
            <a:spLocks noGrp="1" noChangeArrowheads="1"/>
          </p:cNvSpPr>
          <p:nvPr>
            <p:ph type="title"/>
          </p:nvPr>
        </p:nvSpPr>
        <p:spPr bwMode="auto">
          <a:xfrm>
            <a:off x="627063" y="298450"/>
            <a:ext cx="8027987" cy="696913"/>
          </a:xfrm>
          <a:prstGeom prst="rect">
            <a:avLst/>
          </a:prstGeom>
          <a:noFill/>
          <a:ln w="12700">
            <a:noFill/>
            <a:miter lim="800000"/>
            <a:headEnd/>
            <a:tailEnd/>
          </a:ln>
        </p:spPr>
        <p:txBody>
          <a:bodyPr vert="horz" wrap="square" lIns="91728" tIns="45059" rIns="91728" bIns="45059" numCol="1" anchor="b" anchorCtr="0" compatLnSpc="1">
            <a:prstTxWarp prst="textNoShape">
              <a:avLst/>
            </a:prstTxWarp>
          </a:bodyPr>
          <a:lstStyle/>
          <a:p>
            <a:pPr lvl="0"/>
            <a:r>
              <a:rPr lang="en-US" altLang="zh-CN" smtClean="0"/>
              <a:t>Title Holder</a:t>
            </a:r>
          </a:p>
        </p:txBody>
      </p:sp>
      <p:sp>
        <p:nvSpPr>
          <p:cNvPr id="124933" name="Rectangle 5"/>
          <p:cNvSpPr>
            <a:spLocks noChangeArrowheads="1"/>
          </p:cNvSpPr>
          <p:nvPr/>
        </p:nvSpPr>
        <p:spPr bwMode="auto">
          <a:xfrm>
            <a:off x="8394700" y="6496050"/>
            <a:ext cx="339725" cy="241300"/>
          </a:xfrm>
          <a:prstGeom prst="rect">
            <a:avLst/>
          </a:prstGeom>
          <a:noFill/>
          <a:ln w="12700">
            <a:noFill/>
            <a:miter lim="800000"/>
            <a:headEnd/>
            <a:tailEnd/>
          </a:ln>
          <a:effectLst/>
        </p:spPr>
        <p:txBody>
          <a:bodyPr wrap="none" lIns="91728" tIns="45059" rIns="91728" bIns="45059">
            <a:spAutoFit/>
          </a:bodyPr>
          <a:lstStyle/>
          <a:p>
            <a:pPr defTabSz="927100" eaLnBrk="0" hangingPunct="0">
              <a:defRPr/>
            </a:pPr>
            <a:fld id="{6959E58A-4D31-40E1-9D9A-C4608D10C6BD}" type="slidenum">
              <a:rPr lang="zh-CN" altLang="en-US" sz="1000">
                <a:solidFill>
                  <a:srgbClr val="CC00CC"/>
                </a:solidFill>
              </a:rPr>
              <a:pPr defTabSz="927100" eaLnBrk="0" hangingPunct="0">
                <a:defRPr/>
              </a:pPr>
              <a:t>‹#›</a:t>
            </a:fld>
            <a:endParaRPr lang="en-US" altLang="zh-CN" sz="1000">
              <a:solidFill>
                <a:srgbClr val="CC00CC"/>
              </a:solidFill>
            </a:endParaRPr>
          </a:p>
        </p:txBody>
      </p:sp>
      <p:sp>
        <p:nvSpPr>
          <p:cNvPr id="124934" name="Line 6"/>
          <p:cNvSpPr>
            <a:spLocks noChangeShapeType="1"/>
          </p:cNvSpPr>
          <p:nvPr/>
        </p:nvSpPr>
        <p:spPr bwMode="auto">
          <a:xfrm>
            <a:off x="1403350" y="981075"/>
            <a:ext cx="6477000" cy="0"/>
          </a:xfrm>
          <a:prstGeom prst="line">
            <a:avLst/>
          </a:prstGeom>
          <a:noFill/>
          <a:ln w="38100" cap="sq">
            <a:solidFill>
              <a:schemeClr val="tx1"/>
            </a:solidFill>
            <a:miter lim="800000"/>
            <a:headEnd type="none" w="sm" len="sm"/>
            <a:tailEnd type="none" w="sm" len="sm"/>
          </a:ln>
          <a:effectLst/>
        </p:spPr>
        <p:txBody>
          <a:bodyPr wrap="none"/>
          <a:lstStyle/>
          <a:p>
            <a:pPr>
              <a:defRPr/>
            </a:pPr>
            <a:endParaRPr lang="zh-CN" altLang="en-US"/>
          </a:p>
        </p:txBody>
      </p:sp>
      <p:sp>
        <p:nvSpPr>
          <p:cNvPr id="124935" name="Line 7"/>
          <p:cNvSpPr>
            <a:spLocks noChangeShapeType="1"/>
          </p:cNvSpPr>
          <p:nvPr/>
        </p:nvSpPr>
        <p:spPr bwMode="auto">
          <a:xfrm>
            <a:off x="1403350" y="981075"/>
            <a:ext cx="6477000" cy="0"/>
          </a:xfrm>
          <a:prstGeom prst="line">
            <a:avLst/>
          </a:prstGeom>
          <a:noFill/>
          <a:ln w="38100" cap="sq">
            <a:solidFill>
              <a:schemeClr val="tx1"/>
            </a:solidFill>
            <a:miter lim="800000"/>
            <a:headEnd type="none" w="sm" len="sm"/>
            <a:tailEnd type="none" w="sm" len="sm"/>
          </a:ln>
          <a:effectLst/>
        </p:spPr>
        <p:txBody>
          <a:bodyPr wrap="none"/>
          <a:lstStyle/>
          <a:p>
            <a:pPr>
              <a:defRPr/>
            </a:pPr>
            <a:endParaRPr lang="zh-CN" altLang="en-US"/>
          </a:p>
        </p:txBody>
      </p:sp>
    </p:spTree>
  </p:cSld>
  <p:clrMap bg1="dk2" tx1="lt1" bg2="dk1" tx2="lt2" accent1="accent1" accent2="accent2" accent3="accent3" accent4="accent4" accent5="accent5" accent6="accent6" hlink="hlink" folHlink="folHlink"/>
  <p:sldLayoutIdLst>
    <p:sldLayoutId id="2147483782"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 id="2147483769" r:id="rId11"/>
  </p:sldLayoutIdLst>
  <p:txStyles>
    <p:titleStyle>
      <a:lvl1pPr algn="ctr" rtl="0" eaLnBrk="0" fontAlgn="base" hangingPunct="0">
        <a:spcBef>
          <a:spcPct val="0"/>
        </a:spcBef>
        <a:spcAft>
          <a:spcPct val="0"/>
        </a:spcAft>
        <a:defRPr sz="4400" b="1">
          <a:solidFill>
            <a:schemeClr val="tx2"/>
          </a:solidFill>
          <a:latin typeface="+mj-lt"/>
          <a:ea typeface="+mj-ea"/>
          <a:cs typeface="+mj-cs"/>
        </a:defRPr>
      </a:lvl1pPr>
      <a:lvl2pPr algn="ctr" rtl="0" eaLnBrk="0" fontAlgn="base" hangingPunct="0">
        <a:spcBef>
          <a:spcPct val="0"/>
        </a:spcBef>
        <a:spcAft>
          <a:spcPct val="0"/>
        </a:spcAft>
        <a:defRPr sz="4400" b="1">
          <a:solidFill>
            <a:schemeClr val="tx2"/>
          </a:solidFill>
          <a:latin typeface="Times New Roman" pitchFamily="18" charset="0"/>
          <a:ea typeface="宋体" pitchFamily="2" charset="-122"/>
        </a:defRPr>
      </a:lvl2pPr>
      <a:lvl3pPr algn="ctr" rtl="0" eaLnBrk="0" fontAlgn="base" hangingPunct="0">
        <a:spcBef>
          <a:spcPct val="0"/>
        </a:spcBef>
        <a:spcAft>
          <a:spcPct val="0"/>
        </a:spcAft>
        <a:defRPr sz="4400" b="1">
          <a:solidFill>
            <a:schemeClr val="tx2"/>
          </a:solidFill>
          <a:latin typeface="Times New Roman" pitchFamily="18" charset="0"/>
          <a:ea typeface="宋体" pitchFamily="2" charset="-122"/>
        </a:defRPr>
      </a:lvl3pPr>
      <a:lvl4pPr algn="ctr" rtl="0" eaLnBrk="0" fontAlgn="base" hangingPunct="0">
        <a:spcBef>
          <a:spcPct val="0"/>
        </a:spcBef>
        <a:spcAft>
          <a:spcPct val="0"/>
        </a:spcAft>
        <a:defRPr sz="4400" b="1">
          <a:solidFill>
            <a:schemeClr val="tx2"/>
          </a:solidFill>
          <a:latin typeface="Times New Roman" pitchFamily="18" charset="0"/>
          <a:ea typeface="宋体" pitchFamily="2" charset="-122"/>
        </a:defRPr>
      </a:lvl4pPr>
      <a:lvl5pPr algn="ctr" rtl="0" eaLnBrk="0" fontAlgn="base" hangingPunct="0">
        <a:spcBef>
          <a:spcPct val="0"/>
        </a:spcBef>
        <a:spcAft>
          <a:spcPct val="0"/>
        </a:spcAft>
        <a:defRPr sz="4400" b="1">
          <a:solidFill>
            <a:schemeClr val="tx2"/>
          </a:solidFill>
          <a:latin typeface="Times New Roman" pitchFamily="18" charset="0"/>
          <a:ea typeface="宋体" pitchFamily="2" charset="-122"/>
        </a:defRPr>
      </a:lvl5pPr>
      <a:lvl6pPr marL="457200" algn="ctr" rtl="0" fontAlgn="base">
        <a:spcBef>
          <a:spcPct val="0"/>
        </a:spcBef>
        <a:spcAft>
          <a:spcPct val="0"/>
        </a:spcAft>
        <a:defRPr sz="4400" b="1">
          <a:solidFill>
            <a:schemeClr val="tx2"/>
          </a:solidFill>
          <a:latin typeface="Times New Roman" pitchFamily="18" charset="0"/>
          <a:ea typeface="宋体" pitchFamily="2" charset="-122"/>
        </a:defRPr>
      </a:lvl6pPr>
      <a:lvl7pPr marL="914400" algn="ctr" rtl="0" fontAlgn="base">
        <a:spcBef>
          <a:spcPct val="0"/>
        </a:spcBef>
        <a:spcAft>
          <a:spcPct val="0"/>
        </a:spcAft>
        <a:defRPr sz="4400" b="1">
          <a:solidFill>
            <a:schemeClr val="tx2"/>
          </a:solidFill>
          <a:latin typeface="Times New Roman" pitchFamily="18" charset="0"/>
          <a:ea typeface="宋体" pitchFamily="2" charset="-122"/>
        </a:defRPr>
      </a:lvl7pPr>
      <a:lvl8pPr marL="1371600" algn="ctr" rtl="0" fontAlgn="base">
        <a:spcBef>
          <a:spcPct val="0"/>
        </a:spcBef>
        <a:spcAft>
          <a:spcPct val="0"/>
        </a:spcAft>
        <a:defRPr sz="4400" b="1">
          <a:solidFill>
            <a:schemeClr val="tx2"/>
          </a:solidFill>
          <a:latin typeface="Times New Roman" pitchFamily="18" charset="0"/>
          <a:ea typeface="宋体" pitchFamily="2" charset="-122"/>
        </a:defRPr>
      </a:lvl8pPr>
      <a:lvl9pPr marL="1828800" algn="ctr" rtl="0" fontAlgn="base">
        <a:spcBef>
          <a:spcPct val="0"/>
        </a:spcBef>
        <a:spcAft>
          <a:spcPct val="0"/>
        </a:spcAft>
        <a:defRPr sz="4400" b="1">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lr>
          <a:schemeClr val="tx2"/>
        </a:buClr>
        <a:buSzPct val="90000"/>
        <a:buFont typeface="Symbol"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a:solidFill>
            <a:schemeClr val="tx1"/>
          </a:solidFill>
          <a:latin typeface="+mn-lt"/>
          <a:ea typeface="+mn-ea"/>
          <a:cs typeface="+mn-cs"/>
        </a:defRPr>
      </a:lvl5pPr>
      <a:lvl6pPr marL="2514600" indent="-228600" algn="l" rtl="0" fontAlgn="base">
        <a:spcBef>
          <a:spcPct val="20000"/>
        </a:spcBef>
        <a:spcAft>
          <a:spcPct val="0"/>
        </a:spcAft>
        <a:buChar char="•"/>
        <a:defRPr sz="2000">
          <a:solidFill>
            <a:schemeClr val="tx1"/>
          </a:solidFill>
          <a:latin typeface="+mn-lt"/>
          <a:ea typeface="+mn-ea"/>
          <a:cs typeface="+mn-cs"/>
        </a:defRPr>
      </a:lvl6pPr>
      <a:lvl7pPr marL="2971800" indent="-228600" algn="l" rtl="0" fontAlgn="base">
        <a:spcBef>
          <a:spcPct val="20000"/>
        </a:spcBef>
        <a:spcAft>
          <a:spcPct val="0"/>
        </a:spcAft>
        <a:buChar char="•"/>
        <a:defRPr sz="2000">
          <a:solidFill>
            <a:schemeClr val="tx1"/>
          </a:solidFill>
          <a:latin typeface="+mn-lt"/>
          <a:ea typeface="+mn-ea"/>
          <a:cs typeface="+mn-cs"/>
        </a:defRPr>
      </a:lvl7pPr>
      <a:lvl8pPr marL="3429000" indent="-228600" algn="l" rtl="0" fontAlgn="base">
        <a:spcBef>
          <a:spcPct val="20000"/>
        </a:spcBef>
        <a:spcAft>
          <a:spcPct val="0"/>
        </a:spcAft>
        <a:buChar char="•"/>
        <a:defRPr sz="2000">
          <a:solidFill>
            <a:schemeClr val="tx1"/>
          </a:solidFill>
          <a:latin typeface="+mn-lt"/>
          <a:ea typeface="+mn-ea"/>
          <a:cs typeface="+mn-cs"/>
        </a:defRPr>
      </a:lvl8pPr>
      <a:lvl9pPr marL="3886200" indent="-228600" algn="l" rtl="0" fontAlgn="base">
        <a:spcBef>
          <a:spcPct val="20000"/>
        </a:spcBef>
        <a:spcAft>
          <a:spcPct val="0"/>
        </a:spcAft>
        <a:buChar char="•"/>
        <a:defRPr sz="20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003366"/>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body" idx="1"/>
          </p:nvPr>
        </p:nvSpPr>
        <p:spPr bwMode="auto">
          <a:xfrm>
            <a:off x="838200" y="1196975"/>
            <a:ext cx="7772400" cy="5184775"/>
          </a:xfrm>
          <a:prstGeom prst="rect">
            <a:avLst/>
          </a:prstGeom>
          <a:noFill/>
          <a:ln w="12700" cap="sq">
            <a:noFill/>
            <a:miter lim="800000"/>
            <a:headEnd type="none" w="sm" len="sm"/>
            <a:tailEnd type="none" w="sm" len="sm"/>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26979" name="Rectangle 3"/>
          <p:cNvSpPr>
            <a:spLocks noChangeArrowheads="1"/>
          </p:cNvSpPr>
          <p:nvPr/>
        </p:nvSpPr>
        <p:spPr bwMode="auto">
          <a:xfrm>
            <a:off x="0" y="695325"/>
            <a:ext cx="9437688" cy="304800"/>
          </a:xfrm>
          <a:prstGeom prst="rect">
            <a:avLst/>
          </a:prstGeom>
          <a:noFill/>
          <a:ln w="12700">
            <a:noFill/>
            <a:miter lim="800000"/>
            <a:headEnd/>
            <a:tailEnd/>
          </a:ln>
          <a:effectLst/>
        </p:spPr>
        <p:txBody>
          <a:bodyPr wrap="none" anchor="ctr"/>
          <a:lstStyle/>
          <a:p>
            <a:pPr>
              <a:defRPr/>
            </a:pPr>
            <a:endParaRPr lang="zh-CN" altLang="en-US"/>
          </a:p>
        </p:txBody>
      </p:sp>
      <p:sp>
        <p:nvSpPr>
          <p:cNvPr id="4100" name="Rectangle 4"/>
          <p:cNvSpPr>
            <a:spLocks noGrp="1" noChangeArrowheads="1"/>
          </p:cNvSpPr>
          <p:nvPr>
            <p:ph type="title"/>
          </p:nvPr>
        </p:nvSpPr>
        <p:spPr bwMode="auto">
          <a:xfrm>
            <a:off x="627063" y="298450"/>
            <a:ext cx="8027987" cy="696913"/>
          </a:xfrm>
          <a:prstGeom prst="rect">
            <a:avLst/>
          </a:prstGeom>
          <a:noFill/>
          <a:ln w="12700">
            <a:noFill/>
            <a:miter lim="800000"/>
            <a:headEnd/>
            <a:tailEnd/>
          </a:ln>
        </p:spPr>
        <p:txBody>
          <a:bodyPr vert="horz" wrap="square" lIns="91728" tIns="45059" rIns="91728" bIns="45059" numCol="1" anchor="b" anchorCtr="0" compatLnSpc="1">
            <a:prstTxWarp prst="textNoShape">
              <a:avLst/>
            </a:prstTxWarp>
          </a:bodyPr>
          <a:lstStyle/>
          <a:p>
            <a:pPr lvl="0"/>
            <a:r>
              <a:rPr lang="zh-CN" altLang="en-US" smtClean="0"/>
              <a:t>幻灯片标题</a:t>
            </a:r>
          </a:p>
        </p:txBody>
      </p:sp>
      <p:sp>
        <p:nvSpPr>
          <p:cNvPr id="126981" name="Line 5"/>
          <p:cNvSpPr>
            <a:spLocks noChangeShapeType="1"/>
          </p:cNvSpPr>
          <p:nvPr/>
        </p:nvSpPr>
        <p:spPr bwMode="auto">
          <a:xfrm>
            <a:off x="1403350" y="981075"/>
            <a:ext cx="6477000" cy="0"/>
          </a:xfrm>
          <a:prstGeom prst="line">
            <a:avLst/>
          </a:prstGeom>
          <a:noFill/>
          <a:ln w="38100" cap="sq">
            <a:solidFill>
              <a:schemeClr val="tx1"/>
            </a:solidFill>
            <a:miter lim="800000"/>
            <a:headEnd type="none" w="sm" len="sm"/>
            <a:tailEnd type="none" w="sm" len="sm"/>
          </a:ln>
          <a:effectLst/>
        </p:spPr>
        <p:txBody>
          <a:bodyPr wrap="none"/>
          <a:lstStyle/>
          <a:p>
            <a:pPr>
              <a:defRPr/>
            </a:pPr>
            <a:endParaRPr lang="zh-CN" altLang="en-US"/>
          </a:p>
        </p:txBody>
      </p:sp>
      <p:sp>
        <p:nvSpPr>
          <p:cNvPr id="126982" name="Rectangle 6"/>
          <p:cNvSpPr>
            <a:spLocks noChangeArrowheads="1"/>
          </p:cNvSpPr>
          <p:nvPr/>
        </p:nvSpPr>
        <p:spPr bwMode="auto">
          <a:xfrm>
            <a:off x="0" y="695325"/>
            <a:ext cx="9437688" cy="304800"/>
          </a:xfrm>
          <a:prstGeom prst="rect">
            <a:avLst/>
          </a:prstGeom>
          <a:noFill/>
          <a:ln w="12700">
            <a:noFill/>
            <a:miter lim="800000"/>
            <a:headEnd/>
            <a:tailEnd/>
          </a:ln>
          <a:effectLst/>
        </p:spPr>
        <p:txBody>
          <a:bodyPr wrap="none" anchor="ctr"/>
          <a:lstStyle/>
          <a:p>
            <a:pPr>
              <a:defRPr/>
            </a:pPr>
            <a:endParaRPr lang="zh-CN" altLang="en-US"/>
          </a:p>
        </p:txBody>
      </p:sp>
      <p:sp>
        <p:nvSpPr>
          <p:cNvPr id="126983" name="Rectangle 7"/>
          <p:cNvSpPr>
            <a:spLocks noChangeArrowheads="1"/>
          </p:cNvSpPr>
          <p:nvPr/>
        </p:nvSpPr>
        <p:spPr bwMode="auto">
          <a:xfrm>
            <a:off x="8394700" y="6496050"/>
            <a:ext cx="339725" cy="241300"/>
          </a:xfrm>
          <a:prstGeom prst="rect">
            <a:avLst/>
          </a:prstGeom>
          <a:noFill/>
          <a:ln w="12700">
            <a:noFill/>
            <a:miter lim="800000"/>
            <a:headEnd/>
            <a:tailEnd/>
          </a:ln>
          <a:effectLst/>
        </p:spPr>
        <p:txBody>
          <a:bodyPr wrap="none" lIns="91728" tIns="45059" rIns="91728" bIns="45059">
            <a:spAutoFit/>
          </a:bodyPr>
          <a:lstStyle/>
          <a:p>
            <a:pPr defTabSz="927100" eaLnBrk="0" hangingPunct="0">
              <a:defRPr/>
            </a:pPr>
            <a:fld id="{B0C40B4F-D6C5-491E-BF94-FC614C98F33F}" type="slidenum">
              <a:rPr lang="zh-CN" altLang="en-US" sz="1000">
                <a:solidFill>
                  <a:srgbClr val="CC00CC"/>
                </a:solidFill>
              </a:rPr>
              <a:pPr defTabSz="927100" eaLnBrk="0" hangingPunct="0">
                <a:defRPr/>
              </a:pPr>
              <a:t>‹#›</a:t>
            </a:fld>
            <a:endParaRPr lang="en-US" altLang="zh-CN" sz="1000">
              <a:solidFill>
                <a:srgbClr val="CC00CC"/>
              </a:solidFill>
            </a:endParaRPr>
          </a:p>
        </p:txBody>
      </p:sp>
      <p:sp>
        <p:nvSpPr>
          <p:cNvPr id="126984" name="Text Box 8"/>
          <p:cNvSpPr txBox="1">
            <a:spLocks noChangeArrowheads="1"/>
          </p:cNvSpPr>
          <p:nvPr/>
        </p:nvSpPr>
        <p:spPr bwMode="auto">
          <a:xfrm>
            <a:off x="179388" y="6469063"/>
            <a:ext cx="1676400" cy="274637"/>
          </a:xfrm>
          <a:prstGeom prst="rect">
            <a:avLst/>
          </a:prstGeom>
          <a:noFill/>
          <a:ln w="38100">
            <a:noFill/>
            <a:miter lim="800000"/>
            <a:headEnd/>
            <a:tailEnd type="none" w="sm" len="lg"/>
          </a:ln>
          <a:effectLst/>
        </p:spPr>
        <p:txBody>
          <a:bodyPr wrap="none">
            <a:spAutoFit/>
          </a:bodyPr>
          <a:lstStyle/>
          <a:p>
            <a:pPr algn="r" eaLnBrk="0" hangingPunct="0">
              <a:defRPr/>
            </a:pPr>
            <a:r>
              <a:rPr lang="en-US" altLang="zh-CN" sz="1200" b="1" i="1">
                <a:solidFill>
                  <a:srgbClr val="CC00CC"/>
                </a:solidFill>
              </a:rPr>
              <a:t>www.CASoft.com.cn</a:t>
            </a:r>
          </a:p>
        </p:txBody>
      </p:sp>
      <p:sp>
        <p:nvSpPr>
          <p:cNvPr id="126985" name="Text Box 9"/>
          <p:cNvSpPr txBox="1">
            <a:spLocks noChangeArrowheads="1"/>
          </p:cNvSpPr>
          <p:nvPr/>
        </p:nvSpPr>
        <p:spPr bwMode="auto">
          <a:xfrm>
            <a:off x="7791450" y="501650"/>
            <a:ext cx="1047750" cy="336550"/>
          </a:xfrm>
          <a:prstGeom prst="rect">
            <a:avLst/>
          </a:prstGeom>
          <a:noFill/>
          <a:ln w="9525">
            <a:noFill/>
            <a:miter lim="800000"/>
            <a:headEnd/>
            <a:tailEnd/>
          </a:ln>
          <a:effectLst/>
        </p:spPr>
        <p:txBody>
          <a:bodyPr wrap="none">
            <a:spAutoFit/>
          </a:bodyPr>
          <a:lstStyle/>
          <a:p>
            <a:pPr>
              <a:defRPr/>
            </a:pPr>
            <a:r>
              <a:rPr kumimoji="1" lang="zh-CN" altLang="en-US" sz="1400" b="1">
                <a:solidFill>
                  <a:srgbClr val="CC00CC"/>
                </a:solidFill>
                <a:effectLst>
                  <a:outerShdw blurRad="38100" dist="38100" dir="2700000" algn="tl">
                    <a:srgbClr val="000000"/>
                  </a:outerShdw>
                </a:effectLst>
                <a:latin typeface="Times New Roman" pitchFamily="18" charset="0"/>
              </a:rPr>
              <a:t> </a:t>
            </a:r>
            <a:r>
              <a:rPr kumimoji="1" lang="zh-CN" altLang="en-US" sz="1600" b="1">
                <a:solidFill>
                  <a:srgbClr val="CC00CC"/>
                </a:solidFill>
                <a:effectLst>
                  <a:outerShdw blurRad="38100" dist="38100" dir="2700000" algn="tl">
                    <a:srgbClr val="000000"/>
                  </a:outerShdw>
                </a:effectLst>
                <a:latin typeface="Times New Roman" pitchFamily="18" charset="0"/>
              </a:rPr>
              <a:t>中科天地</a:t>
            </a:r>
          </a:p>
        </p:txBody>
      </p:sp>
      <p:pic>
        <p:nvPicPr>
          <p:cNvPr id="4106" name="Picture 10"/>
          <p:cNvPicPr>
            <a:picLocks noChangeAspect="1" noChangeArrowheads="1"/>
          </p:cNvPicPr>
          <p:nvPr/>
        </p:nvPicPr>
        <p:blipFill>
          <a:blip r:embed="rId13" cstate="print"/>
          <a:srcRect/>
          <a:stretch>
            <a:fillRect/>
          </a:stretch>
        </p:blipFill>
        <p:spPr bwMode="auto">
          <a:xfrm>
            <a:off x="381000" y="381000"/>
            <a:ext cx="533400" cy="469900"/>
          </a:xfrm>
          <a:prstGeom prst="rect">
            <a:avLst/>
          </a:prstGeom>
          <a:noFill/>
          <a:ln w="9525">
            <a:noFill/>
            <a:miter lim="800000"/>
            <a:headEnd/>
            <a:tailEnd/>
          </a:ln>
        </p:spPr>
      </p:pic>
      <p:sp>
        <p:nvSpPr>
          <p:cNvPr id="126987" name="Text Box 11"/>
          <p:cNvSpPr txBox="1">
            <a:spLocks noChangeArrowheads="1"/>
          </p:cNvSpPr>
          <p:nvPr/>
        </p:nvSpPr>
        <p:spPr bwMode="auto">
          <a:xfrm>
            <a:off x="6172200" y="6400800"/>
            <a:ext cx="1828800" cy="304800"/>
          </a:xfrm>
          <a:prstGeom prst="rect">
            <a:avLst/>
          </a:prstGeom>
          <a:noFill/>
          <a:ln w="9525">
            <a:noFill/>
            <a:miter lim="800000"/>
            <a:headEnd/>
            <a:tailEnd/>
          </a:ln>
          <a:effectLst/>
        </p:spPr>
        <p:txBody>
          <a:bodyPr wrap="none">
            <a:spAutoFit/>
          </a:bodyPr>
          <a:lstStyle/>
          <a:p>
            <a:pPr eaLnBrk="0" hangingPunct="0">
              <a:defRPr/>
            </a:pPr>
            <a:r>
              <a:rPr lang="en-US" altLang="zh-CN" sz="1400" b="1" i="1">
                <a:solidFill>
                  <a:schemeClr val="hlink"/>
                </a:solidFill>
                <a:latin typeface="Palatino-Italic" charset="0"/>
              </a:rPr>
              <a:t>CASoft </a:t>
            </a:r>
            <a:r>
              <a:rPr lang="zh-CN" altLang="en-US" sz="1400">
                <a:solidFill>
                  <a:schemeClr val="hlink"/>
                </a:solidFill>
                <a:latin typeface="Palatino-Italic" charset="0"/>
              </a:rPr>
              <a:t>培训课程讲义</a:t>
            </a:r>
          </a:p>
        </p:txBody>
      </p:sp>
      <p:sp>
        <p:nvSpPr>
          <p:cNvPr id="126988" name="Line 12"/>
          <p:cNvSpPr>
            <a:spLocks noChangeShapeType="1"/>
          </p:cNvSpPr>
          <p:nvPr/>
        </p:nvSpPr>
        <p:spPr bwMode="auto">
          <a:xfrm>
            <a:off x="1403350" y="981075"/>
            <a:ext cx="6477000" cy="0"/>
          </a:xfrm>
          <a:prstGeom prst="line">
            <a:avLst/>
          </a:prstGeom>
          <a:noFill/>
          <a:ln w="38100" cap="sq">
            <a:solidFill>
              <a:schemeClr val="tx1"/>
            </a:solidFill>
            <a:miter lim="800000"/>
            <a:headEnd type="none" w="sm" len="sm"/>
            <a:tailEnd type="none" w="sm" len="sm"/>
          </a:ln>
          <a:effectLst/>
        </p:spPr>
        <p:txBody>
          <a:bodyPr wrap="none"/>
          <a:lstStyle/>
          <a:p>
            <a:pPr>
              <a:defRPr/>
            </a:pPr>
            <a:endParaRPr lang="zh-CN" altLang="en-US"/>
          </a:p>
        </p:txBody>
      </p:sp>
    </p:spTree>
  </p:cSld>
  <p:clrMap bg1="dk2" tx1="lt1" bg2="dk1" tx2="lt2" accent1="accent1" accent2="accent2" accent3="accent3" accent4="accent4" accent5="accent5" accent6="accent6" hlink="hlink" folHlink="folHlink"/>
  <p:sldLayoutIdLst>
    <p:sldLayoutId id="2147483783"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ctr" rtl="0" eaLnBrk="0" fontAlgn="base" hangingPunct="0">
        <a:spcBef>
          <a:spcPct val="0"/>
        </a:spcBef>
        <a:spcAft>
          <a:spcPct val="0"/>
        </a:spcAft>
        <a:defRPr sz="4000" b="1">
          <a:solidFill>
            <a:schemeClr val="tx2"/>
          </a:solidFill>
          <a:latin typeface="+mj-lt"/>
          <a:ea typeface="+mj-ea"/>
          <a:cs typeface="+mj-cs"/>
        </a:defRPr>
      </a:lvl1pPr>
      <a:lvl2pPr algn="ctr" rtl="0" eaLnBrk="0" fontAlgn="base" hangingPunct="0">
        <a:spcBef>
          <a:spcPct val="0"/>
        </a:spcBef>
        <a:spcAft>
          <a:spcPct val="0"/>
        </a:spcAft>
        <a:defRPr sz="4000" b="1">
          <a:solidFill>
            <a:schemeClr val="tx2"/>
          </a:solidFill>
          <a:latin typeface="Times New Roman" pitchFamily="18" charset="0"/>
          <a:ea typeface="楷体_GB2312" pitchFamily="49" charset="-122"/>
        </a:defRPr>
      </a:lvl2pPr>
      <a:lvl3pPr algn="ctr" rtl="0" eaLnBrk="0" fontAlgn="base" hangingPunct="0">
        <a:spcBef>
          <a:spcPct val="0"/>
        </a:spcBef>
        <a:spcAft>
          <a:spcPct val="0"/>
        </a:spcAft>
        <a:defRPr sz="4000" b="1">
          <a:solidFill>
            <a:schemeClr val="tx2"/>
          </a:solidFill>
          <a:latin typeface="Times New Roman" pitchFamily="18" charset="0"/>
          <a:ea typeface="楷体_GB2312" pitchFamily="49" charset="-122"/>
        </a:defRPr>
      </a:lvl3pPr>
      <a:lvl4pPr algn="ctr" rtl="0" eaLnBrk="0" fontAlgn="base" hangingPunct="0">
        <a:spcBef>
          <a:spcPct val="0"/>
        </a:spcBef>
        <a:spcAft>
          <a:spcPct val="0"/>
        </a:spcAft>
        <a:defRPr sz="4000" b="1">
          <a:solidFill>
            <a:schemeClr val="tx2"/>
          </a:solidFill>
          <a:latin typeface="Times New Roman" pitchFamily="18" charset="0"/>
          <a:ea typeface="楷体_GB2312" pitchFamily="49" charset="-122"/>
        </a:defRPr>
      </a:lvl4pPr>
      <a:lvl5pPr algn="ctr" rtl="0" eaLnBrk="0" fontAlgn="base" hangingPunct="0">
        <a:spcBef>
          <a:spcPct val="0"/>
        </a:spcBef>
        <a:spcAft>
          <a:spcPct val="0"/>
        </a:spcAft>
        <a:defRPr sz="4000" b="1">
          <a:solidFill>
            <a:schemeClr val="tx2"/>
          </a:solidFill>
          <a:latin typeface="Times New Roman" pitchFamily="18" charset="0"/>
          <a:ea typeface="楷体_GB2312" pitchFamily="49" charset="-122"/>
        </a:defRPr>
      </a:lvl5pPr>
      <a:lvl6pPr marL="457200" algn="ctr" rtl="0" fontAlgn="base">
        <a:spcBef>
          <a:spcPct val="0"/>
        </a:spcBef>
        <a:spcAft>
          <a:spcPct val="0"/>
        </a:spcAft>
        <a:defRPr sz="4000" b="1">
          <a:solidFill>
            <a:schemeClr val="tx2"/>
          </a:solidFill>
          <a:latin typeface="Times New Roman" pitchFamily="18" charset="0"/>
          <a:ea typeface="楷体_GB2312" pitchFamily="49" charset="-122"/>
        </a:defRPr>
      </a:lvl6pPr>
      <a:lvl7pPr marL="914400" algn="ctr" rtl="0" fontAlgn="base">
        <a:spcBef>
          <a:spcPct val="0"/>
        </a:spcBef>
        <a:spcAft>
          <a:spcPct val="0"/>
        </a:spcAft>
        <a:defRPr sz="4000" b="1">
          <a:solidFill>
            <a:schemeClr val="tx2"/>
          </a:solidFill>
          <a:latin typeface="Times New Roman" pitchFamily="18" charset="0"/>
          <a:ea typeface="楷体_GB2312" pitchFamily="49" charset="-122"/>
        </a:defRPr>
      </a:lvl7pPr>
      <a:lvl8pPr marL="1371600" algn="ctr" rtl="0" fontAlgn="base">
        <a:spcBef>
          <a:spcPct val="0"/>
        </a:spcBef>
        <a:spcAft>
          <a:spcPct val="0"/>
        </a:spcAft>
        <a:defRPr sz="4000" b="1">
          <a:solidFill>
            <a:schemeClr val="tx2"/>
          </a:solidFill>
          <a:latin typeface="Times New Roman" pitchFamily="18" charset="0"/>
          <a:ea typeface="楷体_GB2312" pitchFamily="49" charset="-122"/>
        </a:defRPr>
      </a:lvl8pPr>
      <a:lvl9pPr marL="1828800" algn="ctr" rtl="0" fontAlgn="base">
        <a:spcBef>
          <a:spcPct val="0"/>
        </a:spcBef>
        <a:spcAft>
          <a:spcPct val="0"/>
        </a:spcAft>
        <a:defRPr sz="4000" b="1">
          <a:solidFill>
            <a:schemeClr val="tx2"/>
          </a:solidFill>
          <a:latin typeface="Times New Roman" pitchFamily="18" charset="0"/>
          <a:ea typeface="楷体_GB2312" pitchFamily="49" charset="-122"/>
        </a:defRPr>
      </a:lvl9pPr>
    </p:titleStyle>
    <p:bodyStyle>
      <a:lvl1pPr marL="342900" indent="-342900" algn="l" rtl="0" eaLnBrk="0" fontAlgn="base" hangingPunct="0">
        <a:spcBef>
          <a:spcPct val="20000"/>
        </a:spcBef>
        <a:spcAft>
          <a:spcPct val="0"/>
        </a:spcAft>
        <a:buClr>
          <a:schemeClr val="tx2"/>
        </a:buClr>
        <a:buSzPct val="90000"/>
        <a:buFont typeface="Symbol"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a:solidFill>
            <a:schemeClr val="tx1"/>
          </a:solidFill>
          <a:latin typeface="+mn-lt"/>
          <a:ea typeface="+mn-ea"/>
          <a:cs typeface="+mn-cs"/>
        </a:defRPr>
      </a:lvl5pPr>
      <a:lvl6pPr marL="2514600" indent="-228600" algn="l" rtl="0" fontAlgn="base">
        <a:spcBef>
          <a:spcPct val="20000"/>
        </a:spcBef>
        <a:spcAft>
          <a:spcPct val="0"/>
        </a:spcAft>
        <a:buChar char="•"/>
        <a:defRPr sz="2000">
          <a:solidFill>
            <a:schemeClr val="tx1"/>
          </a:solidFill>
          <a:latin typeface="+mn-lt"/>
          <a:ea typeface="+mn-ea"/>
          <a:cs typeface="+mn-cs"/>
        </a:defRPr>
      </a:lvl6pPr>
      <a:lvl7pPr marL="2971800" indent="-228600" algn="l" rtl="0" fontAlgn="base">
        <a:spcBef>
          <a:spcPct val="20000"/>
        </a:spcBef>
        <a:spcAft>
          <a:spcPct val="0"/>
        </a:spcAft>
        <a:buChar char="•"/>
        <a:defRPr sz="2000">
          <a:solidFill>
            <a:schemeClr val="tx1"/>
          </a:solidFill>
          <a:latin typeface="+mn-lt"/>
          <a:ea typeface="+mn-ea"/>
          <a:cs typeface="+mn-cs"/>
        </a:defRPr>
      </a:lvl7pPr>
      <a:lvl8pPr marL="3429000" indent="-228600" algn="l" rtl="0" fontAlgn="base">
        <a:spcBef>
          <a:spcPct val="20000"/>
        </a:spcBef>
        <a:spcAft>
          <a:spcPct val="0"/>
        </a:spcAft>
        <a:buChar char="•"/>
        <a:defRPr sz="2000">
          <a:solidFill>
            <a:schemeClr val="tx1"/>
          </a:solidFill>
          <a:latin typeface="+mn-lt"/>
          <a:ea typeface="+mn-ea"/>
          <a:cs typeface="+mn-cs"/>
        </a:defRPr>
      </a:lvl8pPr>
      <a:lvl9pPr marL="3886200" indent="-228600" algn="l" rtl="0" fontAlgn="base">
        <a:spcBef>
          <a:spcPct val="20000"/>
        </a:spcBef>
        <a:spcAft>
          <a:spcPct val="0"/>
        </a:spcAft>
        <a:buChar char="•"/>
        <a:defRPr sz="20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5123"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4820"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ea typeface="宋体" charset="-122"/>
              </a:defRPr>
            </a:lvl1pPr>
          </a:lstStyle>
          <a:p>
            <a:pPr>
              <a:defRPr/>
            </a:pPr>
            <a:endParaRPr lang="en-US" altLang="zh-CN"/>
          </a:p>
        </p:txBody>
      </p:sp>
      <p:sp>
        <p:nvSpPr>
          <p:cNvPr id="34821"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ea typeface="宋体" charset="-122"/>
              </a:defRPr>
            </a:lvl1pPr>
          </a:lstStyle>
          <a:p>
            <a:pPr>
              <a:defRPr/>
            </a:pPr>
            <a:endParaRPr lang="en-US" altLang="zh-CN"/>
          </a:p>
        </p:txBody>
      </p:sp>
      <p:sp>
        <p:nvSpPr>
          <p:cNvPr id="34822"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atin typeface="Arial" charset="0"/>
                <a:ea typeface="宋体" charset="-122"/>
              </a:defRPr>
            </a:lvl1pPr>
          </a:lstStyle>
          <a:p>
            <a:pPr>
              <a:defRPr/>
            </a:pPr>
            <a:fld id="{F21F8E78-9B6C-4282-81BC-419096564ACB}"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784" r:id="rId1"/>
    <p:sldLayoutId id="2147483785" r:id="rId2"/>
    <p:sldLayoutId id="2147483786" r:id="rId3"/>
    <p:sldLayoutId id="2147483787" r:id="rId4"/>
    <p:sldLayoutId id="2147483788" r:id="rId5"/>
    <p:sldLayoutId id="2147483789" r:id="rId6"/>
    <p:sldLayoutId id="2147483790" r:id="rId7"/>
    <p:sldLayoutId id="2147483791" r:id="rId8"/>
    <p:sldLayoutId id="2147483792" r:id="rId9"/>
    <p:sldLayoutId id="2147483793" r:id="rId10"/>
    <p:sldLayoutId id="2147483794" r:id="rId11"/>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Franklin Gothic Medium" pitchFamily="34" charset="0"/>
          <a:ea typeface="微软雅黑" pitchFamily="34" charset="-122"/>
        </a:defRPr>
      </a:lvl2pPr>
      <a:lvl3pPr algn="ctr" rtl="0" fontAlgn="base">
        <a:spcBef>
          <a:spcPct val="0"/>
        </a:spcBef>
        <a:spcAft>
          <a:spcPct val="0"/>
        </a:spcAft>
        <a:defRPr sz="4400">
          <a:solidFill>
            <a:schemeClr val="tx2"/>
          </a:solidFill>
          <a:latin typeface="Franklin Gothic Medium" pitchFamily="34" charset="0"/>
          <a:ea typeface="微软雅黑" pitchFamily="34" charset="-122"/>
        </a:defRPr>
      </a:lvl3pPr>
      <a:lvl4pPr algn="ctr" rtl="0" fontAlgn="base">
        <a:spcBef>
          <a:spcPct val="0"/>
        </a:spcBef>
        <a:spcAft>
          <a:spcPct val="0"/>
        </a:spcAft>
        <a:defRPr sz="4400">
          <a:solidFill>
            <a:schemeClr val="tx2"/>
          </a:solidFill>
          <a:latin typeface="Franklin Gothic Medium" pitchFamily="34" charset="0"/>
          <a:ea typeface="微软雅黑" pitchFamily="34" charset="-122"/>
        </a:defRPr>
      </a:lvl4pPr>
      <a:lvl5pPr algn="ctr" rtl="0" fontAlgn="base">
        <a:spcBef>
          <a:spcPct val="0"/>
        </a:spcBef>
        <a:spcAft>
          <a:spcPct val="0"/>
        </a:spcAft>
        <a:defRPr sz="4400">
          <a:solidFill>
            <a:schemeClr val="tx2"/>
          </a:solidFill>
          <a:latin typeface="Franklin Gothic Medium" pitchFamily="34" charset="0"/>
          <a:ea typeface="微软雅黑" pitchFamily="34" charset="-122"/>
        </a:defRPr>
      </a:lvl5pPr>
      <a:lvl6pPr marL="457200" algn="ctr" rtl="0" eaLnBrk="1" fontAlgn="base" hangingPunct="1">
        <a:spcBef>
          <a:spcPct val="0"/>
        </a:spcBef>
        <a:spcAft>
          <a:spcPct val="0"/>
        </a:spcAft>
        <a:defRPr sz="4400">
          <a:solidFill>
            <a:schemeClr val="tx2"/>
          </a:solidFill>
          <a:latin typeface="Arial" charset="0"/>
          <a:ea typeface="宋体" charset="-122"/>
        </a:defRPr>
      </a:lvl6pPr>
      <a:lvl7pPr marL="914400" algn="ctr" rtl="0" eaLnBrk="1" fontAlgn="base" hangingPunct="1">
        <a:spcBef>
          <a:spcPct val="0"/>
        </a:spcBef>
        <a:spcAft>
          <a:spcPct val="0"/>
        </a:spcAft>
        <a:defRPr sz="4400">
          <a:solidFill>
            <a:schemeClr val="tx2"/>
          </a:solidFill>
          <a:latin typeface="Arial" charset="0"/>
          <a:ea typeface="宋体" charset="-122"/>
        </a:defRPr>
      </a:lvl7pPr>
      <a:lvl8pPr marL="1371600" algn="ctr" rtl="0" eaLnBrk="1" fontAlgn="base" hangingPunct="1">
        <a:spcBef>
          <a:spcPct val="0"/>
        </a:spcBef>
        <a:spcAft>
          <a:spcPct val="0"/>
        </a:spcAft>
        <a:defRPr sz="4400">
          <a:solidFill>
            <a:schemeClr val="tx2"/>
          </a:solidFill>
          <a:latin typeface="Arial" charset="0"/>
          <a:ea typeface="宋体" charset="-122"/>
        </a:defRPr>
      </a:lvl8pPr>
      <a:lvl9pPr marL="1828800" algn="ctr" rtl="0" eaLnBrk="1" fontAlgn="base" hangingPunct="1">
        <a:spcBef>
          <a:spcPct val="0"/>
        </a:spcBef>
        <a:spcAft>
          <a:spcPct val="0"/>
        </a:spcAft>
        <a:defRPr sz="4400">
          <a:solidFill>
            <a:schemeClr val="tx2"/>
          </a:solidFill>
          <a:latin typeface="Arial" charset="0"/>
          <a:ea typeface="宋体" charset="-122"/>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5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5"/>
          <p:cNvSpPr>
            <a:spLocks noGrp="1" noChangeArrowheads="1"/>
          </p:cNvSpPr>
          <p:nvPr>
            <p:ph type="title"/>
          </p:nvPr>
        </p:nvSpPr>
        <p:spPr>
          <a:xfrm>
            <a:off x="971550" y="76200"/>
            <a:ext cx="7772400" cy="1143000"/>
          </a:xfrm>
          <a:noFill/>
        </p:spPr>
        <p:txBody>
          <a:bodyPr/>
          <a:lstStyle/>
          <a:p>
            <a:r>
              <a:rPr lang="zh-CN" altLang="en-US" sz="4000" smtClean="0">
                <a:latin typeface="楷体_GB2312" pitchFamily="49" charset="-122"/>
                <a:ea typeface="楷体_GB2312" pitchFamily="49" charset="-122"/>
              </a:rPr>
              <a:t>本章内容</a:t>
            </a:r>
          </a:p>
        </p:txBody>
      </p:sp>
      <p:sp>
        <p:nvSpPr>
          <p:cNvPr id="21507" name="Rectangle 6"/>
          <p:cNvSpPr>
            <a:spLocks noGrp="1" noChangeArrowheads="1"/>
          </p:cNvSpPr>
          <p:nvPr>
            <p:ph idx="1"/>
          </p:nvPr>
        </p:nvSpPr>
        <p:spPr>
          <a:xfrm>
            <a:off x="1258888" y="1125538"/>
            <a:ext cx="6697662" cy="5040312"/>
          </a:xfrm>
        </p:spPr>
        <p:txBody>
          <a:bodyPr/>
          <a:lstStyle/>
          <a:p>
            <a:pPr marL="533400" indent="-533400" algn="just">
              <a:spcBef>
                <a:spcPct val="40000"/>
              </a:spcBef>
              <a:buClr>
                <a:schemeClr val="tx1"/>
              </a:buClr>
              <a:buFont typeface="Wingdings" pitchFamily="2" charset="2"/>
              <a:buChar char="q"/>
            </a:pPr>
            <a:r>
              <a:rPr lang="en-US" altLang="zh-CN" sz="2800" b="1" smtClean="0">
                <a:latin typeface="楷体_GB2312" pitchFamily="49" charset="-122"/>
                <a:ea typeface="楷体_GB2312" pitchFamily="49" charset="-122"/>
              </a:rPr>
              <a:t>Java</a:t>
            </a:r>
            <a:r>
              <a:rPr lang="zh-CN" altLang="en-US" sz="2800" b="1" smtClean="0">
                <a:latin typeface="楷体_GB2312" pitchFamily="49" charset="-122"/>
                <a:ea typeface="楷体_GB2312" pitchFamily="49" charset="-122"/>
              </a:rPr>
              <a:t>抽象窗口工具集(</a:t>
            </a:r>
            <a:r>
              <a:rPr lang="en-US" altLang="zh-CN" sz="2800" b="1" smtClean="0">
                <a:latin typeface="楷体_GB2312" pitchFamily="49" charset="-122"/>
                <a:ea typeface="楷体_GB2312" pitchFamily="49" charset="-122"/>
              </a:rPr>
              <a:t>AWT)</a:t>
            </a:r>
          </a:p>
          <a:p>
            <a:pPr marL="533400" indent="-533400" eaLnBrk="0" hangingPunct="0">
              <a:buClr>
                <a:schemeClr val="tx1"/>
              </a:buClr>
              <a:buFont typeface="Wingdings" pitchFamily="2" charset="2"/>
              <a:buChar char="q"/>
            </a:pPr>
            <a:r>
              <a:rPr lang="zh-CN" altLang="en-US" sz="2800" b="1" smtClean="0">
                <a:latin typeface="楷体_GB2312" pitchFamily="49" charset="-122"/>
                <a:ea typeface="楷体_GB2312" pitchFamily="49" charset="-122"/>
              </a:rPr>
              <a:t>组件和容器</a:t>
            </a:r>
          </a:p>
          <a:p>
            <a:pPr marL="533400" indent="-533400" algn="just">
              <a:spcBef>
                <a:spcPct val="40000"/>
              </a:spcBef>
              <a:buClr>
                <a:schemeClr val="tx1"/>
              </a:buClr>
              <a:buFont typeface="Wingdings" pitchFamily="2" charset="2"/>
              <a:buChar char="q"/>
            </a:pPr>
            <a:r>
              <a:rPr lang="zh-CN" altLang="en-US" sz="2800" b="1" smtClean="0">
                <a:latin typeface="楷体_GB2312" pitchFamily="49" charset="-122"/>
                <a:ea typeface="楷体_GB2312" pitchFamily="49" charset="-122"/>
              </a:rPr>
              <a:t>布局管理器</a:t>
            </a:r>
          </a:p>
          <a:p>
            <a:pPr marL="533400" indent="-533400" algn="just">
              <a:spcBef>
                <a:spcPct val="40000"/>
              </a:spcBef>
              <a:buClr>
                <a:schemeClr val="tx1"/>
              </a:buClr>
              <a:buFont typeface="Wingdings" pitchFamily="2" charset="2"/>
              <a:buChar char="q"/>
            </a:pPr>
            <a:r>
              <a:rPr lang="zh-CN" altLang="en-US" sz="2800" b="1" smtClean="0">
                <a:latin typeface="楷体_GB2312" pitchFamily="49" charset="-122"/>
                <a:ea typeface="楷体_GB2312" pitchFamily="49" charset="-122"/>
              </a:rPr>
              <a:t>事件处理Ⅰ</a:t>
            </a:r>
          </a:p>
          <a:p>
            <a:pPr marL="533400" indent="-533400" algn="just">
              <a:spcBef>
                <a:spcPct val="40000"/>
              </a:spcBef>
              <a:buFont typeface="Wingdings" pitchFamily="2" charset="2"/>
              <a:buChar char="q"/>
            </a:pPr>
            <a:r>
              <a:rPr lang="en-US" altLang="zh-CN" sz="2800" b="1" smtClean="0">
                <a:latin typeface="楷体_GB2312" pitchFamily="49" charset="-122"/>
                <a:ea typeface="楷体_GB2312" pitchFamily="49" charset="-122"/>
              </a:rPr>
              <a:t>Java</a:t>
            </a:r>
            <a:r>
              <a:rPr lang="zh-CN" altLang="en-US" sz="2800" b="1" smtClean="0">
                <a:latin typeface="楷体_GB2312" pitchFamily="49" charset="-122"/>
                <a:ea typeface="楷体_GB2312" pitchFamily="49" charset="-122"/>
              </a:rPr>
              <a:t>图形</a:t>
            </a:r>
          </a:p>
          <a:p>
            <a:pPr marL="533400" indent="-533400" eaLnBrk="0" hangingPunct="0">
              <a:buFont typeface="Wingdings" pitchFamily="2" charset="2"/>
              <a:buChar char="q"/>
            </a:pPr>
            <a:r>
              <a:rPr lang="zh-CN" altLang="en-US" sz="2800" b="1" smtClean="0">
                <a:latin typeface="楷体_GB2312" pitchFamily="49" charset="-122"/>
                <a:ea typeface="楷体_GB2312" pitchFamily="49" charset="-122"/>
              </a:rPr>
              <a:t>鼠标事件</a:t>
            </a:r>
          </a:p>
          <a:p>
            <a:pPr marL="533400" indent="-533400" eaLnBrk="0" hangingPunct="0">
              <a:buFont typeface="Wingdings" pitchFamily="2" charset="2"/>
              <a:buChar char="q"/>
            </a:pPr>
            <a:r>
              <a:rPr lang="en-US" altLang="zh-CN" sz="2800" b="1" smtClean="0">
                <a:latin typeface="楷体_GB2312" pitchFamily="49" charset="-122"/>
                <a:ea typeface="楷体_GB2312" pitchFamily="49" charset="-122"/>
              </a:rPr>
              <a:t>Window</a:t>
            </a:r>
            <a:r>
              <a:rPr lang="zh-CN" altLang="en-US" sz="2800" b="1" smtClean="0">
                <a:latin typeface="楷体_GB2312" pitchFamily="49" charset="-122"/>
                <a:ea typeface="楷体_GB2312" pitchFamily="49" charset="-122"/>
              </a:rPr>
              <a:t>事件</a:t>
            </a:r>
          </a:p>
          <a:p>
            <a:pPr marL="533400" indent="-533400" eaLnBrk="0" hangingPunct="0">
              <a:buFont typeface="Wingdings" pitchFamily="2" charset="2"/>
              <a:buChar char="q"/>
            </a:pPr>
            <a:r>
              <a:rPr lang="en-US" altLang="zh-CN" sz="2800" b="1" smtClean="0">
                <a:latin typeface="楷体_GB2312" pitchFamily="49" charset="-122"/>
                <a:ea typeface="楷体_GB2312" pitchFamily="49" charset="-122"/>
              </a:rPr>
              <a:t>Component</a:t>
            </a:r>
            <a:r>
              <a:rPr lang="zh-CN" altLang="en-US" sz="2800" b="1" smtClean="0">
                <a:latin typeface="楷体_GB2312" pitchFamily="49" charset="-122"/>
                <a:ea typeface="楷体_GB2312" pitchFamily="49" charset="-122"/>
              </a:rPr>
              <a:t>总结</a:t>
            </a:r>
          </a:p>
          <a:p>
            <a:pPr marL="533400" indent="-533400" eaLnBrk="0" hangingPunct="0">
              <a:buFont typeface="Wingdings" pitchFamily="2" charset="2"/>
              <a:buChar char="q"/>
            </a:pPr>
            <a:r>
              <a:rPr lang="zh-CN" altLang="en-US" sz="2800" b="1" smtClean="0">
                <a:latin typeface="楷体_GB2312" pitchFamily="49" charset="-122"/>
                <a:ea typeface="楷体_GB2312" pitchFamily="49" charset="-122"/>
              </a:rPr>
              <a:t>事件处理Ⅱ</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6"/>
          <p:cNvSpPr>
            <a:spLocks noChangeArrowheads="1"/>
          </p:cNvSpPr>
          <p:nvPr/>
        </p:nvSpPr>
        <p:spPr bwMode="auto">
          <a:xfrm>
            <a:off x="609600" y="1295400"/>
            <a:ext cx="8153400" cy="4724400"/>
          </a:xfrm>
          <a:prstGeom prst="rect">
            <a:avLst/>
          </a:prstGeom>
          <a:solidFill>
            <a:srgbClr val="CCFFCC"/>
          </a:solidFill>
          <a:ln w="19050">
            <a:solidFill>
              <a:schemeClr val="bg2"/>
            </a:solidFill>
            <a:miter lim="800000"/>
            <a:headEnd/>
            <a:tailEnd/>
          </a:ln>
        </p:spPr>
        <p:txBody>
          <a:bodyPr wrap="none" anchor="ctr"/>
          <a:lstStyle/>
          <a:p>
            <a:pPr>
              <a:lnSpc>
                <a:spcPct val="50000"/>
              </a:lnSpc>
              <a:spcBef>
                <a:spcPct val="50000"/>
              </a:spcBef>
            </a:pPr>
            <a:endParaRPr kumimoji="1" lang="zh-CN" altLang="en-US" sz="2000" b="1">
              <a:solidFill>
                <a:srgbClr val="660066"/>
              </a:solidFill>
              <a:latin typeface="Courier New" pitchFamily="49" charset="0"/>
            </a:endParaRPr>
          </a:p>
        </p:txBody>
      </p:sp>
      <p:sp>
        <p:nvSpPr>
          <p:cNvPr id="30723" name="Rectangle 2"/>
          <p:cNvSpPr>
            <a:spLocks noGrp="1" noChangeArrowheads="1"/>
          </p:cNvSpPr>
          <p:nvPr>
            <p:ph type="title"/>
          </p:nvPr>
        </p:nvSpPr>
        <p:spPr>
          <a:xfrm>
            <a:off x="971550" y="76200"/>
            <a:ext cx="7772400" cy="1143000"/>
          </a:xfrm>
          <a:noFill/>
        </p:spPr>
        <p:txBody>
          <a:bodyPr/>
          <a:lstStyle/>
          <a:p>
            <a:r>
              <a:rPr lang="zh-CN" altLang="en-US" sz="4000" smtClean="0">
                <a:latin typeface="楷体_GB2312" pitchFamily="49" charset="-122"/>
                <a:ea typeface="楷体_GB2312" pitchFamily="49" charset="-122"/>
              </a:rPr>
              <a:t>课 堂 练 习</a:t>
            </a:r>
          </a:p>
        </p:txBody>
      </p:sp>
      <p:sp>
        <p:nvSpPr>
          <p:cNvPr id="30724" name="Text Box 3"/>
          <p:cNvSpPr txBox="1">
            <a:spLocks noChangeArrowheads="1"/>
          </p:cNvSpPr>
          <p:nvPr/>
        </p:nvSpPr>
        <p:spPr bwMode="auto">
          <a:xfrm>
            <a:off x="6172200" y="3124200"/>
            <a:ext cx="2073275" cy="457200"/>
          </a:xfrm>
          <a:prstGeom prst="rect">
            <a:avLst/>
          </a:prstGeom>
          <a:noFill/>
          <a:ln w="9525">
            <a:noFill/>
            <a:miter lim="800000"/>
            <a:headEnd/>
            <a:tailEnd/>
          </a:ln>
        </p:spPr>
        <p:txBody>
          <a:bodyPr>
            <a:spAutoFit/>
          </a:bodyPr>
          <a:lstStyle/>
          <a:p>
            <a:endParaRPr kumimoji="1" lang="zh-CN" altLang="en-US" sz="2400">
              <a:latin typeface="Times New Roman" pitchFamily="18" charset="0"/>
            </a:endParaRPr>
          </a:p>
        </p:txBody>
      </p:sp>
      <p:sp>
        <p:nvSpPr>
          <p:cNvPr id="30725" name="Text Box 4"/>
          <p:cNvSpPr txBox="1">
            <a:spLocks noChangeArrowheads="1"/>
          </p:cNvSpPr>
          <p:nvPr/>
        </p:nvSpPr>
        <p:spPr bwMode="auto">
          <a:xfrm>
            <a:off x="838200" y="1524000"/>
            <a:ext cx="7620000" cy="822325"/>
          </a:xfrm>
          <a:prstGeom prst="rect">
            <a:avLst/>
          </a:prstGeom>
          <a:noFill/>
          <a:ln w="9525">
            <a:noFill/>
            <a:miter lim="800000"/>
            <a:headEnd/>
            <a:tailEnd/>
          </a:ln>
        </p:spPr>
        <p:txBody>
          <a:bodyPr>
            <a:spAutoFit/>
          </a:bodyPr>
          <a:lstStyle/>
          <a:p>
            <a:r>
              <a:rPr kumimoji="1" lang="zh-CN" altLang="en-US" sz="2400" b="1">
                <a:solidFill>
                  <a:srgbClr val="000000"/>
                </a:solidFill>
                <a:latin typeface="Times New Roman" pitchFamily="18" charset="0"/>
              </a:rPr>
              <a:t>        </a:t>
            </a:r>
            <a:r>
              <a:rPr kumimoji="1" lang="zh-CN" altLang="en-US" sz="2400" b="1">
                <a:solidFill>
                  <a:srgbClr val="000000"/>
                </a:solidFill>
                <a:latin typeface="黑体" pitchFamily="49" charset="-122"/>
                <a:ea typeface="黑体" pitchFamily="49" charset="-122"/>
              </a:rPr>
              <a:t>生成一个窗体，体会设置窗体位置和背景颜色的方法。</a:t>
            </a:r>
            <a:endParaRPr kumimoji="1" lang="en-US" altLang="zh-CN" sz="2400" b="1">
              <a:solidFill>
                <a:srgbClr val="000000"/>
              </a:solidFill>
              <a:latin typeface="黑体" pitchFamily="49" charset="-122"/>
              <a:ea typeface="黑体" pitchFamily="49"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026"/>
          <p:cNvSpPr>
            <a:spLocks noGrp="1" noChangeArrowheads="1"/>
          </p:cNvSpPr>
          <p:nvPr>
            <p:ph type="title"/>
          </p:nvPr>
        </p:nvSpPr>
        <p:spPr>
          <a:xfrm>
            <a:off x="971550" y="76200"/>
            <a:ext cx="7772400" cy="1143000"/>
          </a:xfrm>
          <a:noFill/>
        </p:spPr>
        <p:txBody>
          <a:bodyPr/>
          <a:lstStyle/>
          <a:p>
            <a:r>
              <a:rPr lang="en-US" altLang="zh-CN" sz="4000" smtClean="0">
                <a:latin typeface="楷体_GB2312" pitchFamily="49" charset="-122"/>
                <a:ea typeface="楷体_GB2312" pitchFamily="49" charset="-122"/>
              </a:rPr>
              <a:t>Panel</a:t>
            </a:r>
            <a:endParaRPr lang="zh-CN" altLang="en-US" sz="4000" smtClean="0">
              <a:latin typeface="楷体_GB2312" pitchFamily="49" charset="-122"/>
              <a:ea typeface="楷体_GB2312" pitchFamily="49" charset="-122"/>
            </a:endParaRPr>
          </a:p>
        </p:txBody>
      </p:sp>
      <p:sp>
        <p:nvSpPr>
          <p:cNvPr id="31747" name="Rectangle 1027"/>
          <p:cNvSpPr>
            <a:spLocks noChangeArrowheads="1"/>
          </p:cNvSpPr>
          <p:nvPr/>
        </p:nvSpPr>
        <p:spPr bwMode="auto">
          <a:xfrm>
            <a:off x="762000" y="1371600"/>
            <a:ext cx="7772400" cy="4105275"/>
          </a:xfrm>
          <a:prstGeom prst="rect">
            <a:avLst/>
          </a:prstGeom>
          <a:noFill/>
          <a:ln w="9525">
            <a:noFill/>
            <a:miter lim="800000"/>
            <a:headEnd/>
            <a:tailEnd/>
          </a:ln>
        </p:spPr>
        <p:txBody>
          <a:bodyPr>
            <a:spAutoFit/>
          </a:bodyPr>
          <a:lstStyle/>
          <a:p>
            <a:pPr>
              <a:lnSpc>
                <a:spcPct val="70000"/>
              </a:lnSpc>
              <a:spcBef>
                <a:spcPct val="50000"/>
              </a:spcBef>
              <a:buClr>
                <a:schemeClr val="tx1"/>
              </a:buClr>
              <a:buFont typeface="Wingdings" pitchFamily="2" charset="2"/>
              <a:buChar char="Ø"/>
            </a:pPr>
            <a:r>
              <a:rPr kumimoji="1" lang="en-US" altLang="zh-CN" sz="2400" b="1">
                <a:solidFill>
                  <a:srgbClr val="000099"/>
                </a:solidFill>
                <a:latin typeface="楷体_GB2312" pitchFamily="49" charset="-122"/>
                <a:ea typeface="楷体_GB2312" pitchFamily="49" charset="-122"/>
              </a:rPr>
              <a:t> Panel</a:t>
            </a:r>
            <a:r>
              <a:rPr kumimoji="1" lang="zh-CN" altLang="en-US" sz="2400" b="1">
                <a:latin typeface="楷体_GB2312" pitchFamily="49" charset="-122"/>
                <a:ea typeface="楷体_GB2312" pitchFamily="49" charset="-122"/>
              </a:rPr>
              <a:t>对象可以看成可以容纳</a:t>
            </a:r>
            <a:r>
              <a:rPr kumimoji="1" lang="en-US" altLang="zh-CN" sz="2400" b="1">
                <a:solidFill>
                  <a:srgbClr val="000099"/>
                </a:solidFill>
                <a:latin typeface="楷体_GB2312" pitchFamily="49" charset="-122"/>
                <a:ea typeface="楷体_GB2312" pitchFamily="49" charset="-122"/>
              </a:rPr>
              <a:t>Component</a:t>
            </a:r>
            <a:r>
              <a:rPr kumimoji="1" lang="zh-CN" altLang="en-US" sz="2400" b="1">
                <a:latin typeface="楷体_GB2312" pitchFamily="49" charset="-122"/>
                <a:ea typeface="楷体_GB2312" pitchFamily="49" charset="-122"/>
              </a:rPr>
              <a:t>的空间</a:t>
            </a:r>
          </a:p>
          <a:p>
            <a:pPr>
              <a:lnSpc>
                <a:spcPct val="70000"/>
              </a:lnSpc>
              <a:spcBef>
                <a:spcPct val="50000"/>
              </a:spcBef>
              <a:buClr>
                <a:schemeClr val="tx1"/>
              </a:buClr>
              <a:buFont typeface="Wingdings" pitchFamily="2" charset="2"/>
              <a:buChar char="Ø"/>
            </a:pPr>
            <a:r>
              <a:rPr kumimoji="1" lang="zh-CN" altLang="en-US" sz="2400" b="1">
                <a:solidFill>
                  <a:schemeClr val="accent2"/>
                </a:solidFill>
                <a:latin typeface="楷体_GB2312" pitchFamily="49" charset="-122"/>
                <a:ea typeface="楷体_GB2312" pitchFamily="49" charset="-122"/>
              </a:rPr>
              <a:t> </a:t>
            </a:r>
            <a:r>
              <a:rPr kumimoji="1" lang="en-US" altLang="zh-CN" sz="2400" b="1">
                <a:solidFill>
                  <a:srgbClr val="000099"/>
                </a:solidFill>
                <a:latin typeface="楷体_GB2312" pitchFamily="49" charset="-122"/>
                <a:ea typeface="楷体_GB2312" pitchFamily="49" charset="-122"/>
              </a:rPr>
              <a:t>Panel</a:t>
            </a:r>
            <a:r>
              <a:rPr kumimoji="1" lang="zh-CN" altLang="en-US" sz="2400" b="1">
                <a:latin typeface="楷体_GB2312" pitchFamily="49" charset="-122"/>
                <a:ea typeface="楷体_GB2312" pitchFamily="49" charset="-122"/>
              </a:rPr>
              <a:t>对象可以拥有自己的布局管理器</a:t>
            </a:r>
          </a:p>
          <a:p>
            <a:pPr>
              <a:lnSpc>
                <a:spcPct val="70000"/>
              </a:lnSpc>
              <a:spcBef>
                <a:spcPct val="50000"/>
              </a:spcBef>
              <a:buClr>
                <a:schemeClr val="tx1"/>
              </a:buClr>
              <a:buFont typeface="Wingdings" pitchFamily="2" charset="2"/>
              <a:buChar char="Ø"/>
            </a:pPr>
            <a:r>
              <a:rPr kumimoji="1" lang="zh-CN" altLang="en-US" sz="2400" b="1">
                <a:solidFill>
                  <a:schemeClr val="accent2"/>
                </a:solidFill>
                <a:latin typeface="楷体_GB2312" pitchFamily="49" charset="-122"/>
                <a:ea typeface="楷体_GB2312" pitchFamily="49" charset="-122"/>
              </a:rPr>
              <a:t> </a:t>
            </a:r>
            <a:r>
              <a:rPr kumimoji="1" lang="en-US" altLang="zh-CN" sz="2400" b="1">
                <a:solidFill>
                  <a:srgbClr val="000099"/>
                </a:solidFill>
                <a:latin typeface="楷体_GB2312" pitchFamily="49" charset="-122"/>
                <a:ea typeface="楷体_GB2312" pitchFamily="49" charset="-122"/>
              </a:rPr>
              <a:t>Panel</a:t>
            </a:r>
            <a:r>
              <a:rPr kumimoji="1" lang="zh-CN" altLang="en-US" sz="2400" b="1">
                <a:latin typeface="楷体_GB2312" pitchFamily="49" charset="-122"/>
                <a:ea typeface="楷体_GB2312" pitchFamily="49" charset="-122"/>
              </a:rPr>
              <a:t>类拥有从其父类继承来的</a:t>
            </a:r>
          </a:p>
          <a:p>
            <a:pPr>
              <a:lnSpc>
                <a:spcPct val="40000"/>
              </a:lnSpc>
              <a:spcBef>
                <a:spcPct val="50000"/>
              </a:spcBef>
            </a:pPr>
            <a:r>
              <a:rPr kumimoji="1" lang="en-US" altLang="zh-CN" b="1">
                <a:solidFill>
                  <a:srgbClr val="000000"/>
                </a:solidFill>
                <a:latin typeface="楷体_GB2312" pitchFamily="49" charset="-122"/>
                <a:ea typeface="楷体_GB2312" pitchFamily="49" charset="-122"/>
              </a:rPr>
              <a:t>   </a:t>
            </a:r>
          </a:p>
          <a:p>
            <a:pPr>
              <a:lnSpc>
                <a:spcPct val="40000"/>
              </a:lnSpc>
              <a:spcBef>
                <a:spcPct val="50000"/>
              </a:spcBef>
            </a:pPr>
            <a:r>
              <a:rPr kumimoji="1" lang="en-US" altLang="zh-CN" b="1">
                <a:solidFill>
                  <a:schemeClr val="folHlink"/>
                </a:solidFill>
                <a:latin typeface="楷体_GB2312" pitchFamily="49" charset="-122"/>
                <a:ea typeface="楷体_GB2312" pitchFamily="49" charset="-122"/>
              </a:rPr>
              <a:t>   </a:t>
            </a:r>
            <a:r>
              <a:rPr kumimoji="1" lang="en-US" altLang="zh-CN" sz="2000" b="1">
                <a:solidFill>
                  <a:schemeClr val="folHlink"/>
                </a:solidFill>
                <a:latin typeface="楷体_GB2312" pitchFamily="49" charset="-122"/>
                <a:ea typeface="楷体_GB2312" pitchFamily="49" charset="-122"/>
              </a:rPr>
              <a:t>setBounds(int x,int y,int width,int height)</a:t>
            </a:r>
          </a:p>
          <a:p>
            <a:pPr>
              <a:lnSpc>
                <a:spcPct val="40000"/>
              </a:lnSpc>
              <a:spcBef>
                <a:spcPct val="50000"/>
              </a:spcBef>
            </a:pPr>
            <a:r>
              <a:rPr kumimoji="1" lang="en-US" altLang="zh-CN" sz="2000" b="1">
                <a:solidFill>
                  <a:schemeClr val="folHlink"/>
                </a:solidFill>
                <a:latin typeface="楷体_GB2312" pitchFamily="49" charset="-122"/>
                <a:ea typeface="楷体_GB2312" pitchFamily="49" charset="-122"/>
              </a:rPr>
              <a:t>   setSize(int width,int height)</a:t>
            </a:r>
            <a:endParaRPr kumimoji="1" lang="zh-CN" altLang="en-US" sz="2000" b="1">
              <a:solidFill>
                <a:schemeClr val="folHlink"/>
              </a:solidFill>
              <a:latin typeface="楷体_GB2312" pitchFamily="49" charset="-122"/>
              <a:ea typeface="楷体_GB2312" pitchFamily="49" charset="-122"/>
            </a:endParaRPr>
          </a:p>
          <a:p>
            <a:pPr>
              <a:lnSpc>
                <a:spcPct val="40000"/>
              </a:lnSpc>
              <a:spcBef>
                <a:spcPct val="50000"/>
              </a:spcBef>
            </a:pPr>
            <a:r>
              <a:rPr kumimoji="1" lang="en-US" altLang="zh-CN" sz="2000" b="1">
                <a:solidFill>
                  <a:schemeClr val="folHlink"/>
                </a:solidFill>
                <a:latin typeface="楷体_GB2312" pitchFamily="49" charset="-122"/>
                <a:ea typeface="楷体_GB2312" pitchFamily="49" charset="-122"/>
              </a:rPr>
              <a:t>   setLocation(int x,int y)</a:t>
            </a:r>
          </a:p>
          <a:p>
            <a:pPr>
              <a:lnSpc>
                <a:spcPct val="40000"/>
              </a:lnSpc>
              <a:spcBef>
                <a:spcPct val="50000"/>
              </a:spcBef>
            </a:pPr>
            <a:r>
              <a:rPr kumimoji="1" lang="en-US" altLang="zh-CN" sz="2000" b="1">
                <a:solidFill>
                  <a:schemeClr val="folHlink"/>
                </a:solidFill>
                <a:latin typeface="楷体_GB2312" pitchFamily="49" charset="-122"/>
                <a:ea typeface="楷体_GB2312" pitchFamily="49" charset="-122"/>
              </a:rPr>
              <a:t>   setBackground(Color c)</a:t>
            </a:r>
          </a:p>
          <a:p>
            <a:pPr>
              <a:lnSpc>
                <a:spcPct val="40000"/>
              </a:lnSpc>
              <a:spcBef>
                <a:spcPct val="50000"/>
              </a:spcBef>
            </a:pPr>
            <a:r>
              <a:rPr kumimoji="1" lang="en-US" altLang="zh-CN" sz="2000" b="1">
                <a:solidFill>
                  <a:schemeClr val="folHlink"/>
                </a:solidFill>
                <a:latin typeface="楷体_GB2312" pitchFamily="49" charset="-122"/>
                <a:ea typeface="楷体_GB2312" pitchFamily="49" charset="-122"/>
              </a:rPr>
              <a:t>   setLayout(LayoutManager mgr)</a:t>
            </a:r>
            <a:r>
              <a:rPr kumimoji="1" lang="en-US" altLang="zh-CN" sz="2000" b="1">
                <a:solidFill>
                  <a:srgbClr val="000000"/>
                </a:solidFill>
                <a:latin typeface="楷体_GB2312" pitchFamily="49" charset="-122"/>
                <a:ea typeface="楷体_GB2312" pitchFamily="49" charset="-122"/>
              </a:rPr>
              <a:t> </a:t>
            </a:r>
            <a:r>
              <a:rPr kumimoji="1" lang="zh-CN" altLang="en-US" sz="2400" b="1">
                <a:latin typeface="楷体_GB2312" pitchFamily="49" charset="-122"/>
                <a:ea typeface="楷体_GB2312" pitchFamily="49" charset="-122"/>
              </a:rPr>
              <a:t>等方法。</a:t>
            </a:r>
          </a:p>
          <a:p>
            <a:pPr>
              <a:lnSpc>
                <a:spcPct val="40000"/>
              </a:lnSpc>
              <a:spcBef>
                <a:spcPct val="50000"/>
              </a:spcBef>
            </a:pPr>
            <a:endParaRPr kumimoji="1" lang="zh-CN" altLang="en-US" sz="2400" b="1">
              <a:latin typeface="楷体_GB2312" pitchFamily="49" charset="-122"/>
              <a:ea typeface="楷体_GB2312" pitchFamily="49" charset="-122"/>
            </a:endParaRPr>
          </a:p>
          <a:p>
            <a:pPr>
              <a:lnSpc>
                <a:spcPct val="40000"/>
              </a:lnSpc>
              <a:spcBef>
                <a:spcPct val="50000"/>
              </a:spcBef>
              <a:buClr>
                <a:schemeClr val="tx1"/>
              </a:buClr>
              <a:buFont typeface="Wingdings" pitchFamily="2" charset="2"/>
              <a:buChar char="Ø"/>
            </a:pPr>
            <a:r>
              <a:rPr kumimoji="1" lang="en-US" altLang="zh-CN" sz="2400" b="1">
                <a:solidFill>
                  <a:schemeClr val="accent1"/>
                </a:solidFill>
                <a:latin typeface="楷体_GB2312" pitchFamily="49" charset="-122"/>
                <a:ea typeface="楷体_GB2312" pitchFamily="49" charset="-122"/>
              </a:rPr>
              <a:t> </a:t>
            </a:r>
            <a:r>
              <a:rPr kumimoji="1" lang="en-US" altLang="zh-CN" sz="2400" b="1">
                <a:solidFill>
                  <a:srgbClr val="000099"/>
                </a:solidFill>
                <a:latin typeface="楷体_GB2312" pitchFamily="49" charset="-122"/>
                <a:ea typeface="楷体_GB2312" pitchFamily="49" charset="-122"/>
              </a:rPr>
              <a:t>Panel</a:t>
            </a:r>
            <a:r>
              <a:rPr kumimoji="1" lang="zh-CN" altLang="en-US" sz="2400" b="1">
                <a:latin typeface="楷体_GB2312" pitchFamily="49" charset="-122"/>
                <a:ea typeface="楷体_GB2312" pitchFamily="49" charset="-122"/>
              </a:rPr>
              <a:t>的构造方法为：</a:t>
            </a:r>
          </a:p>
          <a:p>
            <a:pPr>
              <a:lnSpc>
                <a:spcPct val="40000"/>
              </a:lnSpc>
              <a:spcBef>
                <a:spcPct val="50000"/>
              </a:spcBef>
              <a:buFont typeface="Wingdings" pitchFamily="2" charset="2"/>
              <a:buNone/>
            </a:pPr>
            <a:r>
              <a:rPr kumimoji="1" lang="en-US" altLang="zh-CN" sz="2000" b="1">
                <a:solidFill>
                  <a:srgbClr val="FFFF00"/>
                </a:solidFill>
                <a:latin typeface="楷体_GB2312" pitchFamily="49" charset="-122"/>
                <a:ea typeface="楷体_GB2312" pitchFamily="49" charset="-122"/>
              </a:rPr>
              <a:t>   </a:t>
            </a:r>
            <a:r>
              <a:rPr kumimoji="1" lang="en-US" altLang="zh-CN" sz="2000" b="1">
                <a:solidFill>
                  <a:schemeClr val="folHlink"/>
                </a:solidFill>
                <a:latin typeface="楷体_GB2312" pitchFamily="49" charset="-122"/>
                <a:ea typeface="楷体_GB2312" pitchFamily="49" charset="-122"/>
              </a:rPr>
              <a:t>Panel() </a:t>
            </a:r>
            <a:r>
              <a:rPr kumimoji="1" lang="zh-CN" altLang="en-US" sz="2000" b="1">
                <a:solidFill>
                  <a:schemeClr val="folHlink"/>
                </a:solidFill>
                <a:latin typeface="楷体_GB2312" pitchFamily="49" charset="-122"/>
                <a:ea typeface="楷体_GB2312" pitchFamily="49" charset="-122"/>
              </a:rPr>
              <a:t>使用默认的 </a:t>
            </a:r>
            <a:r>
              <a:rPr kumimoji="1" lang="en-US" altLang="zh-CN" sz="2000" b="1">
                <a:solidFill>
                  <a:schemeClr val="folHlink"/>
                </a:solidFill>
                <a:latin typeface="楷体_GB2312" pitchFamily="49" charset="-122"/>
                <a:ea typeface="楷体_GB2312" pitchFamily="49" charset="-122"/>
              </a:rPr>
              <a:t>FlowLayout</a:t>
            </a:r>
            <a:r>
              <a:rPr kumimoji="1" lang="zh-CN" altLang="en-US" sz="2000" b="1">
                <a:solidFill>
                  <a:schemeClr val="folHlink"/>
                </a:solidFill>
                <a:latin typeface="楷体_GB2312" pitchFamily="49" charset="-122"/>
                <a:ea typeface="楷体_GB2312" pitchFamily="49" charset="-122"/>
              </a:rPr>
              <a:t>类布局管理器初始化。</a:t>
            </a:r>
          </a:p>
          <a:p>
            <a:pPr>
              <a:lnSpc>
                <a:spcPct val="40000"/>
              </a:lnSpc>
              <a:spcBef>
                <a:spcPct val="50000"/>
              </a:spcBef>
              <a:buFont typeface="Wingdings" pitchFamily="2" charset="2"/>
              <a:buNone/>
            </a:pPr>
            <a:r>
              <a:rPr kumimoji="1" lang="en-US" altLang="zh-CN" sz="2000" b="1">
                <a:solidFill>
                  <a:schemeClr val="folHlink"/>
                </a:solidFill>
                <a:latin typeface="楷体_GB2312" pitchFamily="49" charset="-122"/>
                <a:ea typeface="楷体_GB2312" pitchFamily="49" charset="-122"/>
              </a:rPr>
              <a:t>   Panel(LayoutManager layout)</a:t>
            </a:r>
            <a:r>
              <a:rPr kumimoji="1" lang="zh-CN" altLang="en-US" sz="2000" b="1">
                <a:solidFill>
                  <a:schemeClr val="folHlink"/>
                </a:solidFill>
                <a:latin typeface="楷体_GB2312" pitchFamily="49" charset="-122"/>
                <a:ea typeface="楷体_GB2312" pitchFamily="49" charset="-122"/>
              </a:rPr>
              <a:t>使用指定的布局管理器初始化。</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971550" y="76200"/>
            <a:ext cx="7772400" cy="1143000"/>
          </a:xfrm>
          <a:noFill/>
        </p:spPr>
        <p:txBody>
          <a:bodyPr/>
          <a:lstStyle/>
          <a:p>
            <a:r>
              <a:rPr lang="en-US" altLang="zh-CN" sz="4000" smtClean="0">
                <a:latin typeface="楷体_GB2312" pitchFamily="49" charset="-122"/>
                <a:ea typeface="楷体_GB2312" pitchFamily="49" charset="-122"/>
              </a:rPr>
              <a:t>Panel </a:t>
            </a:r>
            <a:r>
              <a:rPr lang="zh-CN" altLang="en-US" sz="4000" smtClean="0">
                <a:latin typeface="楷体_GB2312" pitchFamily="49" charset="-122"/>
                <a:ea typeface="楷体_GB2312" pitchFamily="49" charset="-122"/>
              </a:rPr>
              <a:t>举 例（1）</a:t>
            </a:r>
          </a:p>
        </p:txBody>
      </p:sp>
      <p:sp>
        <p:nvSpPr>
          <p:cNvPr id="32771" name="Rectangle 3"/>
          <p:cNvSpPr>
            <a:spLocks noChangeArrowheads="1"/>
          </p:cNvSpPr>
          <p:nvPr/>
        </p:nvSpPr>
        <p:spPr bwMode="auto">
          <a:xfrm>
            <a:off x="762000" y="1371600"/>
            <a:ext cx="7772400" cy="4749800"/>
          </a:xfrm>
          <a:prstGeom prst="rect">
            <a:avLst/>
          </a:prstGeom>
          <a:solidFill>
            <a:srgbClr val="FFFFCC"/>
          </a:solidFill>
          <a:ln w="9525">
            <a:noFill/>
            <a:miter lim="800000"/>
            <a:headEnd/>
            <a:tailEnd/>
          </a:ln>
        </p:spPr>
        <p:txBody>
          <a:bodyPr>
            <a:spAutoFit/>
          </a:bodyPr>
          <a:lstStyle/>
          <a:p>
            <a:pPr>
              <a:lnSpc>
                <a:spcPct val="55000"/>
              </a:lnSpc>
              <a:spcBef>
                <a:spcPct val="50000"/>
              </a:spcBef>
            </a:pPr>
            <a:r>
              <a:rPr kumimoji="1" lang="en-US" altLang="zh-CN" sz="2000" b="1">
                <a:solidFill>
                  <a:schemeClr val="bg2"/>
                </a:solidFill>
                <a:latin typeface="Courier New" pitchFamily="49" charset="0"/>
              </a:rPr>
              <a:t>import java.awt.*;</a:t>
            </a:r>
          </a:p>
          <a:p>
            <a:pPr>
              <a:lnSpc>
                <a:spcPct val="55000"/>
              </a:lnSpc>
              <a:spcBef>
                <a:spcPct val="50000"/>
              </a:spcBef>
            </a:pPr>
            <a:r>
              <a:rPr kumimoji="1" lang="en-US" altLang="zh-CN" sz="2000" b="1">
                <a:solidFill>
                  <a:schemeClr val="bg2"/>
                </a:solidFill>
                <a:latin typeface="Courier New" pitchFamily="49" charset="0"/>
              </a:rPr>
              <a:t>public class Test {</a:t>
            </a:r>
          </a:p>
          <a:p>
            <a:pPr>
              <a:lnSpc>
                <a:spcPct val="55000"/>
              </a:lnSpc>
              <a:spcBef>
                <a:spcPct val="50000"/>
              </a:spcBef>
            </a:pPr>
            <a:r>
              <a:rPr kumimoji="1" lang="en-US" altLang="zh-CN" sz="2000" b="1">
                <a:solidFill>
                  <a:schemeClr val="bg2"/>
                </a:solidFill>
                <a:latin typeface="Courier New" pitchFamily="49" charset="0"/>
              </a:rPr>
              <a:t>     public static void main(String args[]) {</a:t>
            </a:r>
          </a:p>
          <a:p>
            <a:pPr>
              <a:lnSpc>
                <a:spcPct val="55000"/>
              </a:lnSpc>
              <a:spcBef>
                <a:spcPct val="50000"/>
              </a:spcBef>
            </a:pPr>
            <a:r>
              <a:rPr kumimoji="1" lang="en-US" altLang="zh-CN" sz="2000" b="1">
                <a:solidFill>
                  <a:schemeClr val="bg2"/>
                </a:solidFill>
                <a:latin typeface="Courier New" pitchFamily="49" charset="0"/>
              </a:rPr>
              <a:t>     Frame f = </a:t>
            </a:r>
          </a:p>
          <a:p>
            <a:pPr>
              <a:lnSpc>
                <a:spcPct val="55000"/>
              </a:lnSpc>
              <a:spcBef>
                <a:spcPct val="50000"/>
              </a:spcBef>
            </a:pPr>
            <a:r>
              <a:rPr kumimoji="1" lang="en-US" altLang="zh-CN" sz="2000" b="1">
                <a:solidFill>
                  <a:schemeClr val="bg2"/>
                </a:solidFill>
                <a:latin typeface="Courier New" pitchFamily="49" charset="0"/>
              </a:rPr>
              <a:t>             new Frame("Java Frame with Panel");</a:t>
            </a:r>
          </a:p>
          <a:p>
            <a:pPr>
              <a:lnSpc>
                <a:spcPct val="55000"/>
              </a:lnSpc>
              <a:spcBef>
                <a:spcPct val="50000"/>
              </a:spcBef>
            </a:pPr>
            <a:r>
              <a:rPr kumimoji="1" lang="en-US" altLang="zh-CN" sz="2000" b="1">
                <a:solidFill>
                  <a:schemeClr val="bg2"/>
                </a:solidFill>
                <a:latin typeface="Courier New" pitchFamily="49" charset="0"/>
              </a:rPr>
              <a:t>         Panel p = new Panel(null);</a:t>
            </a:r>
          </a:p>
          <a:p>
            <a:pPr>
              <a:lnSpc>
                <a:spcPct val="55000"/>
              </a:lnSpc>
              <a:spcBef>
                <a:spcPct val="50000"/>
              </a:spcBef>
            </a:pPr>
            <a:r>
              <a:rPr kumimoji="1" lang="en-US" altLang="zh-CN" sz="2000" b="1">
                <a:solidFill>
                  <a:schemeClr val="bg2"/>
                </a:solidFill>
                <a:latin typeface="Courier New" pitchFamily="49" charset="0"/>
              </a:rPr>
              <a:t>         f.setLayout(null);</a:t>
            </a:r>
          </a:p>
          <a:p>
            <a:pPr>
              <a:lnSpc>
                <a:spcPct val="55000"/>
              </a:lnSpc>
              <a:spcBef>
                <a:spcPct val="50000"/>
              </a:spcBef>
            </a:pPr>
            <a:r>
              <a:rPr kumimoji="1" lang="en-US" altLang="zh-CN" sz="2000" b="1">
                <a:solidFill>
                  <a:schemeClr val="bg2"/>
                </a:solidFill>
                <a:latin typeface="Courier New" pitchFamily="49" charset="0"/>
              </a:rPr>
              <a:t>         f.setBounds(300,300,500,500);</a:t>
            </a:r>
          </a:p>
          <a:p>
            <a:pPr>
              <a:lnSpc>
                <a:spcPct val="55000"/>
              </a:lnSpc>
              <a:spcBef>
                <a:spcPct val="50000"/>
              </a:spcBef>
            </a:pPr>
            <a:r>
              <a:rPr kumimoji="1" lang="en-US" altLang="zh-CN" sz="2000" b="1">
                <a:solidFill>
                  <a:schemeClr val="bg2"/>
                </a:solidFill>
                <a:latin typeface="Courier New" pitchFamily="49" charset="0"/>
              </a:rPr>
              <a:t>         f.setBackground(new Color(0,0,102));</a:t>
            </a:r>
          </a:p>
          <a:p>
            <a:pPr>
              <a:lnSpc>
                <a:spcPct val="55000"/>
              </a:lnSpc>
              <a:spcBef>
                <a:spcPct val="50000"/>
              </a:spcBef>
            </a:pPr>
            <a:r>
              <a:rPr kumimoji="1" lang="en-US" altLang="zh-CN" sz="2000" b="1">
                <a:solidFill>
                  <a:schemeClr val="bg2"/>
                </a:solidFill>
                <a:latin typeface="Courier New" pitchFamily="49" charset="0"/>
              </a:rPr>
              <a:t>         p.setBounds(50,50,400,400);</a:t>
            </a:r>
          </a:p>
          <a:p>
            <a:pPr>
              <a:lnSpc>
                <a:spcPct val="55000"/>
              </a:lnSpc>
              <a:spcBef>
                <a:spcPct val="50000"/>
              </a:spcBef>
            </a:pPr>
            <a:r>
              <a:rPr kumimoji="1" lang="en-US" altLang="zh-CN" sz="2000" b="1">
                <a:solidFill>
                  <a:schemeClr val="bg2"/>
                </a:solidFill>
                <a:latin typeface="Courier New" pitchFamily="49" charset="0"/>
              </a:rPr>
              <a:t>         p.setBackground(new Color(204,204,255));</a:t>
            </a:r>
          </a:p>
          <a:p>
            <a:pPr>
              <a:lnSpc>
                <a:spcPct val="55000"/>
              </a:lnSpc>
              <a:spcBef>
                <a:spcPct val="50000"/>
              </a:spcBef>
            </a:pPr>
            <a:r>
              <a:rPr kumimoji="1" lang="en-US" altLang="zh-CN" sz="2000" b="1">
                <a:solidFill>
                  <a:schemeClr val="bg2"/>
                </a:solidFill>
                <a:latin typeface="Courier New" pitchFamily="49" charset="0"/>
              </a:rPr>
              <a:t>         f.add(p);</a:t>
            </a:r>
          </a:p>
          <a:p>
            <a:pPr>
              <a:lnSpc>
                <a:spcPct val="55000"/>
              </a:lnSpc>
              <a:spcBef>
                <a:spcPct val="50000"/>
              </a:spcBef>
            </a:pPr>
            <a:r>
              <a:rPr kumimoji="1" lang="en-US" altLang="zh-CN" sz="2000" b="1">
                <a:solidFill>
                  <a:schemeClr val="bg2"/>
                </a:solidFill>
                <a:latin typeface="Courier New" pitchFamily="49" charset="0"/>
              </a:rPr>
              <a:t>         f.setVisible(true);</a:t>
            </a:r>
          </a:p>
          <a:p>
            <a:pPr>
              <a:lnSpc>
                <a:spcPct val="55000"/>
              </a:lnSpc>
              <a:spcBef>
                <a:spcPct val="50000"/>
              </a:spcBef>
            </a:pPr>
            <a:r>
              <a:rPr kumimoji="1" lang="en-US" altLang="zh-CN" sz="2000" b="1">
                <a:solidFill>
                  <a:schemeClr val="bg2"/>
                </a:solidFill>
                <a:latin typeface="Courier New" pitchFamily="49" charset="0"/>
              </a:rPr>
              <a:t>    }</a:t>
            </a:r>
          </a:p>
          <a:p>
            <a:pPr>
              <a:lnSpc>
                <a:spcPct val="55000"/>
              </a:lnSpc>
              <a:spcBef>
                <a:spcPct val="50000"/>
              </a:spcBef>
            </a:pPr>
            <a:r>
              <a:rPr kumimoji="1" lang="en-US" altLang="zh-CN" sz="2000" b="1">
                <a:solidFill>
                  <a:schemeClr val="bg2"/>
                </a:solidFill>
                <a:latin typeface="Courier New" pitchFamily="49" charset="0"/>
              </a:rPr>
              <a:t>}</a:t>
            </a:r>
            <a:endParaRPr kumimoji="1" lang="zh-CN" altLang="en-US" sz="2000" b="1">
              <a:solidFill>
                <a:schemeClr val="bg2"/>
              </a:solidFill>
              <a:latin typeface="Courier New" pitchFamily="49"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1026"/>
          <p:cNvSpPr>
            <a:spLocks noGrp="1" noChangeArrowheads="1"/>
          </p:cNvSpPr>
          <p:nvPr>
            <p:ph type="title"/>
          </p:nvPr>
        </p:nvSpPr>
        <p:spPr>
          <a:xfrm>
            <a:off x="971550" y="76200"/>
            <a:ext cx="7772400" cy="1143000"/>
          </a:xfrm>
          <a:noFill/>
        </p:spPr>
        <p:txBody>
          <a:bodyPr/>
          <a:lstStyle/>
          <a:p>
            <a:r>
              <a:rPr lang="en-US" altLang="zh-CN" sz="4000" smtClean="0">
                <a:latin typeface="楷体_GB2312" pitchFamily="49" charset="-122"/>
                <a:ea typeface="楷体_GB2312" pitchFamily="49" charset="-122"/>
              </a:rPr>
              <a:t>Panel </a:t>
            </a:r>
            <a:r>
              <a:rPr lang="zh-CN" altLang="en-US" sz="4000" smtClean="0">
                <a:latin typeface="楷体_GB2312" pitchFamily="49" charset="-122"/>
                <a:ea typeface="楷体_GB2312" pitchFamily="49" charset="-122"/>
              </a:rPr>
              <a:t>举 例（2）</a:t>
            </a:r>
          </a:p>
        </p:txBody>
      </p:sp>
      <p:sp>
        <p:nvSpPr>
          <p:cNvPr id="33795" name="Rectangle 1027"/>
          <p:cNvSpPr>
            <a:spLocks noChangeArrowheads="1"/>
          </p:cNvSpPr>
          <p:nvPr/>
        </p:nvSpPr>
        <p:spPr bwMode="auto">
          <a:xfrm>
            <a:off x="685800" y="1219200"/>
            <a:ext cx="7772400" cy="5241925"/>
          </a:xfrm>
          <a:prstGeom prst="rect">
            <a:avLst/>
          </a:prstGeom>
          <a:solidFill>
            <a:srgbClr val="FFFFCC"/>
          </a:solidFill>
          <a:ln w="9525">
            <a:noFill/>
            <a:miter lim="800000"/>
            <a:headEnd/>
            <a:tailEnd/>
          </a:ln>
        </p:spPr>
        <p:txBody>
          <a:bodyPr>
            <a:spAutoFit/>
          </a:bodyPr>
          <a:lstStyle/>
          <a:p>
            <a:pPr>
              <a:lnSpc>
                <a:spcPct val="30000"/>
              </a:lnSpc>
              <a:spcBef>
                <a:spcPct val="50000"/>
              </a:spcBef>
            </a:pPr>
            <a:endParaRPr kumimoji="1" lang="en-US" altLang="zh-CN" sz="1600" b="1">
              <a:solidFill>
                <a:schemeClr val="bg2"/>
              </a:solidFill>
              <a:latin typeface="Courier New" pitchFamily="49" charset="0"/>
            </a:endParaRPr>
          </a:p>
          <a:p>
            <a:pPr>
              <a:lnSpc>
                <a:spcPct val="30000"/>
              </a:lnSpc>
              <a:spcBef>
                <a:spcPct val="50000"/>
              </a:spcBef>
            </a:pPr>
            <a:r>
              <a:rPr kumimoji="1" lang="en-US" altLang="zh-CN" sz="1600" b="1">
                <a:solidFill>
                  <a:schemeClr val="bg2"/>
                </a:solidFill>
                <a:latin typeface="Courier New" pitchFamily="49" charset="0"/>
              </a:rPr>
              <a:t>import java.awt.*;</a:t>
            </a:r>
          </a:p>
          <a:p>
            <a:pPr>
              <a:lnSpc>
                <a:spcPct val="30000"/>
              </a:lnSpc>
              <a:spcBef>
                <a:spcPct val="50000"/>
              </a:spcBef>
            </a:pPr>
            <a:r>
              <a:rPr kumimoji="1" lang="en-US" altLang="zh-CN" sz="1600" b="1">
                <a:solidFill>
                  <a:schemeClr val="bg2"/>
                </a:solidFill>
                <a:latin typeface="Courier New" pitchFamily="49" charset="0"/>
              </a:rPr>
              <a:t>public class Test {</a:t>
            </a:r>
          </a:p>
          <a:p>
            <a:pPr>
              <a:lnSpc>
                <a:spcPct val="30000"/>
              </a:lnSpc>
              <a:spcBef>
                <a:spcPct val="50000"/>
              </a:spcBef>
            </a:pPr>
            <a:r>
              <a:rPr kumimoji="1" lang="en-US" altLang="zh-CN" sz="1600" b="1">
                <a:solidFill>
                  <a:schemeClr val="bg2"/>
                </a:solidFill>
                <a:latin typeface="Courier New" pitchFamily="49" charset="0"/>
              </a:rPr>
              <a:t>    public static void main(String args[]) {</a:t>
            </a:r>
          </a:p>
          <a:p>
            <a:pPr>
              <a:lnSpc>
                <a:spcPct val="30000"/>
              </a:lnSpc>
              <a:spcBef>
                <a:spcPct val="50000"/>
              </a:spcBef>
            </a:pPr>
            <a:r>
              <a:rPr kumimoji="1" lang="en-US" altLang="zh-CN" sz="1600" b="1">
                <a:solidFill>
                  <a:schemeClr val="bg2"/>
                </a:solidFill>
                <a:latin typeface="Courier New" pitchFamily="49" charset="0"/>
              </a:rPr>
              <a:t>        new MyFrame("MyFrameWithPanel",300,300,400,300);</a:t>
            </a:r>
          </a:p>
          <a:p>
            <a:pPr>
              <a:lnSpc>
                <a:spcPct val="30000"/>
              </a:lnSpc>
              <a:spcBef>
                <a:spcPct val="50000"/>
              </a:spcBef>
            </a:pPr>
            <a:r>
              <a:rPr kumimoji="1" lang="en-US" altLang="zh-CN" sz="1600" b="1">
                <a:solidFill>
                  <a:schemeClr val="bg2"/>
                </a:solidFill>
                <a:latin typeface="Courier New" pitchFamily="49" charset="0"/>
              </a:rPr>
              <a:t>    }</a:t>
            </a:r>
          </a:p>
          <a:p>
            <a:pPr>
              <a:lnSpc>
                <a:spcPct val="30000"/>
              </a:lnSpc>
              <a:spcBef>
                <a:spcPct val="50000"/>
              </a:spcBef>
            </a:pPr>
            <a:r>
              <a:rPr kumimoji="1" lang="en-US" altLang="zh-CN" sz="1600" b="1">
                <a:solidFill>
                  <a:schemeClr val="bg2"/>
                </a:solidFill>
                <a:latin typeface="Courier New" pitchFamily="49" charset="0"/>
              </a:rPr>
              <a:t>}</a:t>
            </a:r>
          </a:p>
          <a:p>
            <a:pPr>
              <a:lnSpc>
                <a:spcPct val="30000"/>
              </a:lnSpc>
              <a:spcBef>
                <a:spcPct val="50000"/>
              </a:spcBef>
            </a:pPr>
            <a:r>
              <a:rPr kumimoji="1" lang="en-US" altLang="zh-CN" sz="1600" b="1">
                <a:solidFill>
                  <a:schemeClr val="bg2"/>
                </a:solidFill>
                <a:latin typeface="Courier New" pitchFamily="49" charset="0"/>
              </a:rPr>
              <a:t>class MyFrame extends Frame{</a:t>
            </a:r>
          </a:p>
          <a:p>
            <a:pPr>
              <a:lnSpc>
                <a:spcPct val="30000"/>
              </a:lnSpc>
              <a:spcBef>
                <a:spcPct val="50000"/>
              </a:spcBef>
            </a:pPr>
            <a:r>
              <a:rPr kumimoji="1" lang="en-US" altLang="zh-CN" sz="1600" b="1">
                <a:solidFill>
                  <a:schemeClr val="bg2"/>
                </a:solidFill>
                <a:latin typeface="Courier New" pitchFamily="49" charset="0"/>
              </a:rPr>
              <a:t>    private Panel p1,p2,p3,p4;</a:t>
            </a:r>
          </a:p>
          <a:p>
            <a:pPr>
              <a:lnSpc>
                <a:spcPct val="30000"/>
              </a:lnSpc>
              <a:spcBef>
                <a:spcPct val="50000"/>
              </a:spcBef>
            </a:pPr>
            <a:r>
              <a:rPr kumimoji="1" lang="en-US" altLang="zh-CN" sz="1600" b="1">
                <a:solidFill>
                  <a:schemeClr val="bg2"/>
                </a:solidFill>
                <a:latin typeface="Courier New" pitchFamily="49" charset="0"/>
              </a:rPr>
              <a:t>    MyFrame(String s,int x,int y,int w,int h){</a:t>
            </a:r>
          </a:p>
          <a:p>
            <a:pPr>
              <a:lnSpc>
                <a:spcPct val="30000"/>
              </a:lnSpc>
              <a:spcBef>
                <a:spcPct val="50000"/>
              </a:spcBef>
            </a:pPr>
            <a:r>
              <a:rPr kumimoji="1" lang="en-US" altLang="zh-CN" sz="1600" b="1">
                <a:solidFill>
                  <a:schemeClr val="bg2"/>
                </a:solidFill>
                <a:latin typeface="Courier New" pitchFamily="49" charset="0"/>
              </a:rPr>
              <a:t>        super(s);</a:t>
            </a:r>
          </a:p>
          <a:p>
            <a:pPr>
              <a:lnSpc>
                <a:spcPct val="30000"/>
              </a:lnSpc>
              <a:spcBef>
                <a:spcPct val="50000"/>
              </a:spcBef>
            </a:pPr>
            <a:r>
              <a:rPr kumimoji="1" lang="en-US" altLang="zh-CN" sz="1600" b="1">
                <a:solidFill>
                  <a:schemeClr val="bg2"/>
                </a:solidFill>
                <a:latin typeface="Courier New" pitchFamily="49" charset="0"/>
              </a:rPr>
              <a:t>        setLayout(null);</a:t>
            </a:r>
          </a:p>
          <a:p>
            <a:pPr>
              <a:lnSpc>
                <a:spcPct val="30000"/>
              </a:lnSpc>
              <a:spcBef>
                <a:spcPct val="50000"/>
              </a:spcBef>
            </a:pPr>
            <a:r>
              <a:rPr kumimoji="1" lang="en-US" altLang="zh-CN" sz="1600" b="1">
                <a:solidFill>
                  <a:schemeClr val="bg2"/>
                </a:solidFill>
                <a:latin typeface="Courier New" pitchFamily="49" charset="0"/>
              </a:rPr>
              <a:t>        p1 = new Panel(null); p2 = new Panel(null);</a:t>
            </a:r>
          </a:p>
          <a:p>
            <a:pPr>
              <a:lnSpc>
                <a:spcPct val="30000"/>
              </a:lnSpc>
              <a:spcBef>
                <a:spcPct val="50000"/>
              </a:spcBef>
            </a:pPr>
            <a:r>
              <a:rPr kumimoji="1" lang="en-US" altLang="zh-CN" sz="1600" b="1">
                <a:solidFill>
                  <a:schemeClr val="bg2"/>
                </a:solidFill>
                <a:latin typeface="Courier New" pitchFamily="49" charset="0"/>
              </a:rPr>
              <a:t>        p3 = new Panel(null); p4 = new Panel(null);</a:t>
            </a:r>
          </a:p>
          <a:p>
            <a:pPr>
              <a:lnSpc>
                <a:spcPct val="30000"/>
              </a:lnSpc>
              <a:spcBef>
                <a:spcPct val="50000"/>
              </a:spcBef>
            </a:pPr>
            <a:r>
              <a:rPr kumimoji="1" lang="en-US" altLang="zh-CN" sz="1600" b="1">
                <a:solidFill>
                  <a:schemeClr val="bg2"/>
                </a:solidFill>
                <a:latin typeface="Courier New" pitchFamily="49" charset="0"/>
              </a:rPr>
              <a:t>        p1.setBounds(0,0,w/2,h/2);</a:t>
            </a:r>
          </a:p>
          <a:p>
            <a:pPr>
              <a:lnSpc>
                <a:spcPct val="30000"/>
              </a:lnSpc>
              <a:spcBef>
                <a:spcPct val="50000"/>
              </a:spcBef>
            </a:pPr>
            <a:r>
              <a:rPr kumimoji="1" lang="en-US" altLang="zh-CN" sz="1600" b="1">
                <a:solidFill>
                  <a:schemeClr val="bg2"/>
                </a:solidFill>
                <a:latin typeface="Courier New" pitchFamily="49" charset="0"/>
              </a:rPr>
              <a:t>        p2.setBounds(0,h/2,w/2,h/2);</a:t>
            </a:r>
          </a:p>
          <a:p>
            <a:pPr>
              <a:lnSpc>
                <a:spcPct val="30000"/>
              </a:lnSpc>
              <a:spcBef>
                <a:spcPct val="50000"/>
              </a:spcBef>
            </a:pPr>
            <a:r>
              <a:rPr kumimoji="1" lang="en-US" altLang="zh-CN" sz="1600" b="1">
                <a:solidFill>
                  <a:schemeClr val="bg2"/>
                </a:solidFill>
                <a:latin typeface="Courier New" pitchFamily="49" charset="0"/>
              </a:rPr>
              <a:t>        p3.setBounds(w/2,0,w/2,h/2);</a:t>
            </a:r>
          </a:p>
          <a:p>
            <a:pPr>
              <a:lnSpc>
                <a:spcPct val="30000"/>
              </a:lnSpc>
              <a:spcBef>
                <a:spcPct val="50000"/>
              </a:spcBef>
            </a:pPr>
            <a:r>
              <a:rPr kumimoji="1" lang="en-US" altLang="zh-CN" sz="1600" b="1">
                <a:solidFill>
                  <a:schemeClr val="bg2"/>
                </a:solidFill>
                <a:latin typeface="Courier New" pitchFamily="49" charset="0"/>
              </a:rPr>
              <a:t>        p4.setBounds(w/2,h/2,w/2,h/2);</a:t>
            </a:r>
          </a:p>
          <a:p>
            <a:pPr>
              <a:lnSpc>
                <a:spcPct val="30000"/>
              </a:lnSpc>
              <a:spcBef>
                <a:spcPct val="50000"/>
              </a:spcBef>
            </a:pPr>
            <a:r>
              <a:rPr kumimoji="1" lang="en-US" altLang="zh-CN" sz="1600" b="1">
                <a:solidFill>
                  <a:schemeClr val="bg2"/>
                </a:solidFill>
                <a:latin typeface="Courier New" pitchFamily="49" charset="0"/>
              </a:rPr>
              <a:t>        p1.setBackground(Color.BLUE);</a:t>
            </a:r>
          </a:p>
          <a:p>
            <a:pPr>
              <a:lnSpc>
                <a:spcPct val="30000"/>
              </a:lnSpc>
              <a:spcBef>
                <a:spcPct val="50000"/>
              </a:spcBef>
            </a:pPr>
            <a:r>
              <a:rPr kumimoji="1" lang="en-US" altLang="zh-CN" sz="1600" b="1">
                <a:solidFill>
                  <a:schemeClr val="bg2"/>
                </a:solidFill>
                <a:latin typeface="Courier New" pitchFamily="49" charset="0"/>
              </a:rPr>
              <a:t>        p2.setBackground(Color.GREEN);</a:t>
            </a:r>
          </a:p>
          <a:p>
            <a:pPr>
              <a:lnSpc>
                <a:spcPct val="30000"/>
              </a:lnSpc>
              <a:spcBef>
                <a:spcPct val="50000"/>
              </a:spcBef>
            </a:pPr>
            <a:r>
              <a:rPr kumimoji="1" lang="en-US" altLang="zh-CN" sz="1600" b="1">
                <a:solidFill>
                  <a:schemeClr val="bg2"/>
                </a:solidFill>
                <a:latin typeface="Courier New" pitchFamily="49" charset="0"/>
              </a:rPr>
              <a:t>        p3.setBackground(Color.YELLOW);</a:t>
            </a:r>
          </a:p>
          <a:p>
            <a:pPr>
              <a:lnSpc>
                <a:spcPct val="30000"/>
              </a:lnSpc>
              <a:spcBef>
                <a:spcPct val="50000"/>
              </a:spcBef>
            </a:pPr>
            <a:r>
              <a:rPr kumimoji="1" lang="en-US" altLang="zh-CN" sz="1600" b="1">
                <a:solidFill>
                  <a:schemeClr val="bg2"/>
                </a:solidFill>
                <a:latin typeface="Courier New" pitchFamily="49" charset="0"/>
              </a:rPr>
              <a:t>        p4.setBackground(Color.MAGENTA);</a:t>
            </a:r>
          </a:p>
          <a:p>
            <a:pPr>
              <a:lnSpc>
                <a:spcPct val="30000"/>
              </a:lnSpc>
              <a:spcBef>
                <a:spcPct val="50000"/>
              </a:spcBef>
            </a:pPr>
            <a:r>
              <a:rPr kumimoji="1" lang="en-US" altLang="zh-CN" sz="1600" b="1">
                <a:solidFill>
                  <a:schemeClr val="bg2"/>
                </a:solidFill>
                <a:latin typeface="Courier New" pitchFamily="49" charset="0"/>
              </a:rPr>
              <a:t>	add(p1);add(p2);add(p3);add(p4);</a:t>
            </a:r>
          </a:p>
          <a:p>
            <a:pPr>
              <a:lnSpc>
                <a:spcPct val="30000"/>
              </a:lnSpc>
              <a:spcBef>
                <a:spcPct val="50000"/>
              </a:spcBef>
            </a:pPr>
            <a:r>
              <a:rPr kumimoji="1" lang="en-US" altLang="zh-CN" sz="1600" b="1">
                <a:solidFill>
                  <a:schemeClr val="bg2"/>
                </a:solidFill>
                <a:latin typeface="Courier New" pitchFamily="49" charset="0"/>
              </a:rPr>
              <a:t>        setBounds(x,y,w,h);</a:t>
            </a:r>
          </a:p>
          <a:p>
            <a:pPr>
              <a:lnSpc>
                <a:spcPct val="30000"/>
              </a:lnSpc>
              <a:spcBef>
                <a:spcPct val="50000"/>
              </a:spcBef>
            </a:pPr>
            <a:r>
              <a:rPr kumimoji="1" lang="en-US" altLang="zh-CN" sz="1600" b="1">
                <a:solidFill>
                  <a:schemeClr val="bg2"/>
                </a:solidFill>
                <a:latin typeface="Courier New" pitchFamily="49" charset="0"/>
              </a:rPr>
              <a:t>        setVisible(true);</a:t>
            </a:r>
          </a:p>
          <a:p>
            <a:pPr>
              <a:lnSpc>
                <a:spcPct val="30000"/>
              </a:lnSpc>
              <a:spcBef>
                <a:spcPct val="50000"/>
              </a:spcBef>
            </a:pPr>
            <a:r>
              <a:rPr kumimoji="1" lang="en-US" altLang="zh-CN" sz="1600" b="1">
                <a:solidFill>
                  <a:schemeClr val="bg2"/>
                </a:solidFill>
                <a:latin typeface="Courier New" pitchFamily="49" charset="0"/>
              </a:rPr>
              <a:t>    }</a:t>
            </a:r>
          </a:p>
          <a:p>
            <a:pPr>
              <a:lnSpc>
                <a:spcPct val="30000"/>
              </a:lnSpc>
              <a:spcBef>
                <a:spcPct val="50000"/>
              </a:spcBef>
            </a:pPr>
            <a:r>
              <a:rPr kumimoji="1" lang="en-US" altLang="zh-CN" sz="1600" b="1">
                <a:solidFill>
                  <a:schemeClr val="bg2"/>
                </a:solidFill>
                <a:latin typeface="Courier New" pitchFamily="49" charset="0"/>
              </a:rPr>
              <a:t>}</a:t>
            </a:r>
            <a:endParaRPr kumimoji="1" lang="zh-CN" altLang="en-US" sz="1600" b="1">
              <a:solidFill>
                <a:schemeClr val="bg2"/>
              </a:solidFill>
              <a:latin typeface="Courier New" pitchFamily="49"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031"/>
          <p:cNvSpPr>
            <a:spLocks noChangeArrowheads="1"/>
          </p:cNvSpPr>
          <p:nvPr/>
        </p:nvSpPr>
        <p:spPr bwMode="auto">
          <a:xfrm>
            <a:off x="609600" y="1143000"/>
            <a:ext cx="8153400" cy="5257800"/>
          </a:xfrm>
          <a:prstGeom prst="rect">
            <a:avLst/>
          </a:prstGeom>
          <a:solidFill>
            <a:srgbClr val="CCFFCC"/>
          </a:solidFill>
          <a:ln w="19050">
            <a:solidFill>
              <a:schemeClr val="bg2"/>
            </a:solidFill>
            <a:miter lim="800000"/>
            <a:headEnd/>
            <a:tailEnd/>
          </a:ln>
        </p:spPr>
        <p:txBody>
          <a:bodyPr wrap="none" anchor="ctr"/>
          <a:lstStyle/>
          <a:p>
            <a:pPr>
              <a:lnSpc>
                <a:spcPct val="50000"/>
              </a:lnSpc>
              <a:spcBef>
                <a:spcPct val="50000"/>
              </a:spcBef>
            </a:pPr>
            <a:endParaRPr kumimoji="1" lang="zh-CN" altLang="en-US" sz="2000" b="1">
              <a:solidFill>
                <a:srgbClr val="660066"/>
              </a:solidFill>
              <a:latin typeface="Courier New" pitchFamily="49" charset="0"/>
            </a:endParaRPr>
          </a:p>
        </p:txBody>
      </p:sp>
      <p:sp>
        <p:nvSpPr>
          <p:cNvPr id="34819" name="Rectangle 1026"/>
          <p:cNvSpPr>
            <a:spLocks noGrp="1" noChangeArrowheads="1"/>
          </p:cNvSpPr>
          <p:nvPr>
            <p:ph type="title"/>
          </p:nvPr>
        </p:nvSpPr>
        <p:spPr>
          <a:xfrm>
            <a:off x="971550" y="76200"/>
            <a:ext cx="7772400" cy="1143000"/>
          </a:xfrm>
          <a:noFill/>
        </p:spPr>
        <p:txBody>
          <a:bodyPr/>
          <a:lstStyle/>
          <a:p>
            <a:r>
              <a:rPr lang="zh-CN" altLang="en-US" sz="4000" smtClean="0">
                <a:latin typeface="楷体_GB2312" pitchFamily="49" charset="-122"/>
                <a:ea typeface="楷体_GB2312" pitchFamily="49" charset="-122"/>
              </a:rPr>
              <a:t>课 堂 练 习</a:t>
            </a:r>
          </a:p>
        </p:txBody>
      </p:sp>
      <p:sp>
        <p:nvSpPr>
          <p:cNvPr id="34820" name="Text Box 1027"/>
          <p:cNvSpPr txBox="1">
            <a:spLocks noChangeArrowheads="1"/>
          </p:cNvSpPr>
          <p:nvPr/>
        </p:nvSpPr>
        <p:spPr bwMode="auto">
          <a:xfrm>
            <a:off x="6172200" y="3124200"/>
            <a:ext cx="2073275" cy="457200"/>
          </a:xfrm>
          <a:prstGeom prst="rect">
            <a:avLst/>
          </a:prstGeom>
          <a:noFill/>
          <a:ln w="9525">
            <a:noFill/>
            <a:miter lim="800000"/>
            <a:headEnd/>
            <a:tailEnd/>
          </a:ln>
        </p:spPr>
        <p:txBody>
          <a:bodyPr>
            <a:spAutoFit/>
          </a:bodyPr>
          <a:lstStyle/>
          <a:p>
            <a:endParaRPr kumimoji="1" lang="zh-CN" altLang="en-US" sz="2400">
              <a:latin typeface="Times New Roman" pitchFamily="18" charset="0"/>
            </a:endParaRPr>
          </a:p>
        </p:txBody>
      </p:sp>
      <p:sp>
        <p:nvSpPr>
          <p:cNvPr id="34821" name="Text Box 1028"/>
          <p:cNvSpPr txBox="1">
            <a:spLocks noChangeArrowheads="1"/>
          </p:cNvSpPr>
          <p:nvPr/>
        </p:nvSpPr>
        <p:spPr bwMode="auto">
          <a:xfrm>
            <a:off x="533400" y="1447800"/>
            <a:ext cx="7924800" cy="822325"/>
          </a:xfrm>
          <a:prstGeom prst="rect">
            <a:avLst/>
          </a:prstGeom>
          <a:noFill/>
          <a:ln w="9525">
            <a:noFill/>
            <a:miter lim="800000"/>
            <a:headEnd/>
            <a:tailEnd/>
          </a:ln>
        </p:spPr>
        <p:txBody>
          <a:bodyPr>
            <a:spAutoFit/>
          </a:bodyPr>
          <a:lstStyle/>
          <a:p>
            <a:r>
              <a:rPr kumimoji="1" lang="zh-CN" altLang="en-US" sz="2400" b="1">
                <a:solidFill>
                  <a:srgbClr val="000000"/>
                </a:solidFill>
                <a:latin typeface="Times New Roman" pitchFamily="18" charset="0"/>
              </a:rPr>
              <a:t>        </a:t>
            </a:r>
            <a:r>
              <a:rPr kumimoji="1" lang="zh-CN" altLang="en-US" sz="2400" b="1">
                <a:solidFill>
                  <a:srgbClr val="000000"/>
                </a:solidFill>
                <a:latin typeface="黑体" pitchFamily="49" charset="-122"/>
                <a:ea typeface="黑体" pitchFamily="49" charset="-122"/>
              </a:rPr>
              <a:t>设计一个含有</a:t>
            </a:r>
            <a:r>
              <a:rPr kumimoji="1" lang="en-US" altLang="zh-CN" sz="2400" b="1">
                <a:solidFill>
                  <a:srgbClr val="000000"/>
                </a:solidFill>
                <a:latin typeface="黑体" pitchFamily="49" charset="-122"/>
                <a:ea typeface="黑体" pitchFamily="49" charset="-122"/>
              </a:rPr>
              <a:t>Panel</a:t>
            </a:r>
            <a:r>
              <a:rPr kumimoji="1" lang="zh-CN" altLang="en-US" sz="2400" b="1">
                <a:solidFill>
                  <a:srgbClr val="000000"/>
                </a:solidFill>
                <a:latin typeface="黑体" pitchFamily="49" charset="-122"/>
                <a:ea typeface="黑体" pitchFamily="49" charset="-122"/>
              </a:rPr>
              <a:t>的自定义的</a:t>
            </a:r>
            <a:r>
              <a:rPr kumimoji="1" lang="en-US" altLang="zh-CN" sz="2400" b="1">
                <a:solidFill>
                  <a:srgbClr val="000000"/>
                </a:solidFill>
                <a:latin typeface="黑体" pitchFamily="49" charset="-122"/>
                <a:ea typeface="黑体" pitchFamily="49" charset="-122"/>
              </a:rPr>
              <a:t>Frame</a:t>
            </a:r>
            <a:r>
              <a:rPr kumimoji="1" lang="zh-CN" altLang="en-US" sz="2400" b="1">
                <a:solidFill>
                  <a:srgbClr val="000000"/>
                </a:solidFill>
                <a:latin typeface="黑体" pitchFamily="49" charset="-122"/>
                <a:ea typeface="黑体" pitchFamily="49" charset="-122"/>
              </a:rPr>
              <a:t>类含有，形式如下图：</a:t>
            </a:r>
          </a:p>
        </p:txBody>
      </p:sp>
      <p:pic>
        <p:nvPicPr>
          <p:cNvPr id="34822" name="Picture 1030" descr="frame"/>
          <p:cNvPicPr>
            <a:picLocks noChangeAspect="1" noChangeArrowheads="1"/>
          </p:cNvPicPr>
          <p:nvPr/>
        </p:nvPicPr>
        <p:blipFill>
          <a:blip r:embed="rId2" cstate="print"/>
          <a:srcRect/>
          <a:stretch>
            <a:fillRect/>
          </a:stretch>
        </p:blipFill>
        <p:spPr bwMode="auto">
          <a:xfrm>
            <a:off x="2667000" y="2286000"/>
            <a:ext cx="4648200" cy="35369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1026"/>
          <p:cNvSpPr>
            <a:spLocks noGrp="1" noChangeArrowheads="1"/>
          </p:cNvSpPr>
          <p:nvPr>
            <p:ph type="title"/>
          </p:nvPr>
        </p:nvSpPr>
        <p:spPr>
          <a:xfrm>
            <a:off x="971550" y="76200"/>
            <a:ext cx="7772400" cy="1143000"/>
          </a:xfrm>
          <a:noFill/>
        </p:spPr>
        <p:txBody>
          <a:bodyPr/>
          <a:lstStyle/>
          <a:p>
            <a:r>
              <a:rPr lang="zh-CN" altLang="en-US" sz="4000" smtClean="0">
                <a:latin typeface="楷体_GB2312" pitchFamily="49" charset="-122"/>
                <a:ea typeface="楷体_GB2312" pitchFamily="49" charset="-122"/>
              </a:rPr>
              <a:t>练 习 答 案</a:t>
            </a:r>
          </a:p>
        </p:txBody>
      </p:sp>
      <p:sp>
        <p:nvSpPr>
          <p:cNvPr id="35843" name="Rectangle 1038"/>
          <p:cNvSpPr>
            <a:spLocks noChangeArrowheads="1"/>
          </p:cNvSpPr>
          <p:nvPr/>
        </p:nvSpPr>
        <p:spPr bwMode="auto">
          <a:xfrm>
            <a:off x="762000" y="1371600"/>
            <a:ext cx="7772400" cy="4692650"/>
          </a:xfrm>
          <a:prstGeom prst="rect">
            <a:avLst/>
          </a:prstGeom>
          <a:solidFill>
            <a:srgbClr val="FFFFCC"/>
          </a:solidFill>
          <a:ln w="9525">
            <a:noFill/>
            <a:miter lim="800000"/>
            <a:headEnd/>
            <a:tailEnd/>
          </a:ln>
        </p:spPr>
        <p:txBody>
          <a:bodyPr>
            <a:spAutoFit/>
          </a:bodyPr>
          <a:lstStyle/>
          <a:p>
            <a:pPr>
              <a:lnSpc>
                <a:spcPct val="80000"/>
              </a:lnSpc>
            </a:pPr>
            <a:r>
              <a:rPr kumimoji="1" lang="en-US" altLang="zh-CN" b="1">
                <a:solidFill>
                  <a:schemeClr val="bg2"/>
                </a:solidFill>
                <a:latin typeface="Courier New" pitchFamily="49" charset="0"/>
                <a:ea typeface="黑体" pitchFamily="49" charset="-122"/>
              </a:rPr>
              <a:t>import java.awt.*;</a:t>
            </a:r>
          </a:p>
          <a:p>
            <a:pPr>
              <a:lnSpc>
                <a:spcPct val="80000"/>
              </a:lnSpc>
            </a:pPr>
            <a:r>
              <a:rPr kumimoji="1" lang="en-US" altLang="zh-CN" b="1">
                <a:solidFill>
                  <a:schemeClr val="bg2"/>
                </a:solidFill>
                <a:latin typeface="Courier New" pitchFamily="49" charset="0"/>
                <a:ea typeface="黑体" pitchFamily="49" charset="-122"/>
              </a:rPr>
              <a:t>public class Test {</a:t>
            </a:r>
          </a:p>
          <a:p>
            <a:pPr>
              <a:lnSpc>
                <a:spcPct val="80000"/>
              </a:lnSpc>
            </a:pPr>
            <a:r>
              <a:rPr kumimoji="1" lang="en-US" altLang="zh-CN" b="1">
                <a:solidFill>
                  <a:schemeClr val="bg2"/>
                </a:solidFill>
                <a:latin typeface="Courier New" pitchFamily="49" charset="0"/>
                <a:ea typeface="黑体" pitchFamily="49" charset="-122"/>
              </a:rPr>
              <a:t>  public static void main(String args[]) {</a:t>
            </a:r>
          </a:p>
          <a:p>
            <a:pPr>
              <a:lnSpc>
                <a:spcPct val="80000"/>
              </a:lnSpc>
            </a:pPr>
            <a:r>
              <a:rPr kumimoji="1" lang="en-US" altLang="zh-CN" b="1">
                <a:solidFill>
                  <a:schemeClr val="bg2"/>
                </a:solidFill>
                <a:latin typeface="Courier New" pitchFamily="49" charset="0"/>
                <a:ea typeface="黑体" pitchFamily="49" charset="-122"/>
              </a:rPr>
              <a:t>    new MyFrame(300,300,400,300,Color.BLUE);</a:t>
            </a:r>
          </a:p>
          <a:p>
            <a:pPr>
              <a:lnSpc>
                <a:spcPct val="80000"/>
              </a:lnSpc>
            </a:pPr>
            <a:r>
              <a:rPr kumimoji="1" lang="en-US" altLang="zh-CN" b="1">
                <a:solidFill>
                  <a:schemeClr val="bg2"/>
                </a:solidFill>
                <a:latin typeface="Courier New" pitchFamily="49" charset="0"/>
                <a:ea typeface="黑体" pitchFamily="49" charset="-122"/>
              </a:rPr>
              <a:t>  }</a:t>
            </a:r>
          </a:p>
          <a:p>
            <a:pPr>
              <a:lnSpc>
                <a:spcPct val="80000"/>
              </a:lnSpc>
            </a:pPr>
            <a:r>
              <a:rPr kumimoji="1" lang="en-US" altLang="zh-CN" b="1">
                <a:solidFill>
                  <a:schemeClr val="bg2"/>
                </a:solidFill>
                <a:latin typeface="Courier New" pitchFamily="49" charset="0"/>
                <a:ea typeface="黑体" pitchFamily="49" charset="-122"/>
              </a:rPr>
              <a:t>}</a:t>
            </a:r>
          </a:p>
          <a:p>
            <a:pPr>
              <a:lnSpc>
                <a:spcPct val="80000"/>
              </a:lnSpc>
            </a:pPr>
            <a:r>
              <a:rPr kumimoji="1" lang="en-US" altLang="zh-CN" b="1">
                <a:solidFill>
                  <a:schemeClr val="bg2"/>
                </a:solidFill>
                <a:latin typeface="Courier New" pitchFamily="49" charset="0"/>
                <a:ea typeface="黑体" pitchFamily="49" charset="-122"/>
              </a:rPr>
              <a:t>class MyFrame extends Frame{</a:t>
            </a:r>
          </a:p>
          <a:p>
            <a:pPr>
              <a:lnSpc>
                <a:spcPct val="80000"/>
              </a:lnSpc>
            </a:pPr>
            <a:r>
              <a:rPr kumimoji="1" lang="en-US" altLang="zh-CN" b="1">
                <a:solidFill>
                  <a:schemeClr val="bg2"/>
                </a:solidFill>
                <a:latin typeface="Courier New" pitchFamily="49" charset="0"/>
                <a:ea typeface="黑体" pitchFamily="49" charset="-122"/>
              </a:rPr>
              <a:t>  private Panel p;</a:t>
            </a:r>
          </a:p>
          <a:p>
            <a:pPr>
              <a:lnSpc>
                <a:spcPct val="80000"/>
              </a:lnSpc>
            </a:pPr>
            <a:r>
              <a:rPr kumimoji="1" lang="en-US" altLang="zh-CN" b="1">
                <a:solidFill>
                  <a:schemeClr val="bg2"/>
                </a:solidFill>
                <a:latin typeface="Courier New" pitchFamily="49" charset="0"/>
                <a:ea typeface="黑体" pitchFamily="49" charset="-122"/>
              </a:rPr>
              <a:t>  MyFrame(int x,int y,int w,int h,Color c){</a:t>
            </a:r>
          </a:p>
          <a:p>
            <a:pPr>
              <a:lnSpc>
                <a:spcPct val="80000"/>
              </a:lnSpc>
            </a:pPr>
            <a:r>
              <a:rPr kumimoji="1" lang="en-US" altLang="zh-CN" b="1">
                <a:solidFill>
                  <a:schemeClr val="bg2"/>
                </a:solidFill>
                <a:latin typeface="Courier New" pitchFamily="49" charset="0"/>
                <a:ea typeface="黑体" pitchFamily="49" charset="-122"/>
              </a:rPr>
              <a:t>    super("FrameWithPanel");</a:t>
            </a:r>
          </a:p>
          <a:p>
            <a:pPr>
              <a:lnSpc>
                <a:spcPct val="80000"/>
              </a:lnSpc>
            </a:pPr>
            <a:r>
              <a:rPr kumimoji="1" lang="en-US" altLang="zh-CN" b="1">
                <a:solidFill>
                  <a:schemeClr val="bg2"/>
                </a:solidFill>
                <a:latin typeface="Courier New" pitchFamily="49" charset="0"/>
                <a:ea typeface="黑体" pitchFamily="49" charset="-122"/>
              </a:rPr>
              <a:t>    setLayout(null);</a:t>
            </a:r>
          </a:p>
          <a:p>
            <a:pPr>
              <a:lnSpc>
                <a:spcPct val="80000"/>
              </a:lnSpc>
            </a:pPr>
            <a:r>
              <a:rPr kumimoji="1" lang="en-US" altLang="zh-CN" b="1">
                <a:solidFill>
                  <a:schemeClr val="bg2"/>
                </a:solidFill>
                <a:latin typeface="Courier New" pitchFamily="49" charset="0"/>
                <a:ea typeface="黑体" pitchFamily="49" charset="-122"/>
              </a:rPr>
              <a:t>    setBounds(x,y,w,h);</a:t>
            </a:r>
          </a:p>
          <a:p>
            <a:pPr>
              <a:lnSpc>
                <a:spcPct val="80000"/>
              </a:lnSpc>
            </a:pPr>
            <a:r>
              <a:rPr kumimoji="1" lang="en-US" altLang="zh-CN" b="1">
                <a:solidFill>
                  <a:schemeClr val="bg2"/>
                </a:solidFill>
                <a:latin typeface="Courier New" pitchFamily="49" charset="0"/>
                <a:ea typeface="黑体" pitchFamily="49" charset="-122"/>
              </a:rPr>
              <a:t>    setBackground(c);</a:t>
            </a:r>
          </a:p>
          <a:p>
            <a:pPr>
              <a:lnSpc>
                <a:spcPct val="80000"/>
              </a:lnSpc>
            </a:pPr>
            <a:r>
              <a:rPr kumimoji="1" lang="en-US" altLang="zh-CN" b="1">
                <a:solidFill>
                  <a:schemeClr val="bg2"/>
                </a:solidFill>
                <a:latin typeface="Courier New" pitchFamily="49" charset="0"/>
                <a:ea typeface="黑体" pitchFamily="49" charset="-122"/>
              </a:rPr>
              <a:t>    p = new Panel(null); </a:t>
            </a:r>
          </a:p>
          <a:p>
            <a:pPr>
              <a:lnSpc>
                <a:spcPct val="80000"/>
              </a:lnSpc>
            </a:pPr>
            <a:r>
              <a:rPr kumimoji="1" lang="en-US" altLang="zh-CN" b="1">
                <a:solidFill>
                  <a:schemeClr val="bg2"/>
                </a:solidFill>
                <a:latin typeface="Courier New" pitchFamily="49" charset="0"/>
                <a:ea typeface="黑体" pitchFamily="49" charset="-122"/>
              </a:rPr>
              <a:t>    p.setBounds(w/4,h/4,w/2,h/2);</a:t>
            </a:r>
          </a:p>
          <a:p>
            <a:pPr>
              <a:lnSpc>
                <a:spcPct val="80000"/>
              </a:lnSpc>
            </a:pPr>
            <a:r>
              <a:rPr kumimoji="1" lang="en-US" altLang="zh-CN" b="1">
                <a:solidFill>
                  <a:schemeClr val="bg2"/>
                </a:solidFill>
                <a:latin typeface="Courier New" pitchFamily="49" charset="0"/>
                <a:ea typeface="黑体" pitchFamily="49" charset="-122"/>
              </a:rPr>
              <a:t>    p.setBackground(new Color</a:t>
            </a:r>
          </a:p>
          <a:p>
            <a:pPr>
              <a:lnSpc>
                <a:spcPct val="80000"/>
              </a:lnSpc>
            </a:pPr>
            <a:r>
              <a:rPr kumimoji="1" lang="en-US" altLang="zh-CN" b="1">
                <a:solidFill>
                  <a:schemeClr val="bg2"/>
                </a:solidFill>
                <a:latin typeface="Courier New" pitchFamily="49" charset="0"/>
                <a:ea typeface="黑体" pitchFamily="49" charset="-122"/>
              </a:rPr>
              <a:t>     (255-c.getRed(),255-c.getGreen(),255-c.getBlue()));</a:t>
            </a:r>
          </a:p>
          <a:p>
            <a:pPr>
              <a:lnSpc>
                <a:spcPct val="80000"/>
              </a:lnSpc>
            </a:pPr>
            <a:r>
              <a:rPr kumimoji="1" lang="en-US" altLang="zh-CN" b="1">
                <a:solidFill>
                  <a:schemeClr val="bg2"/>
                </a:solidFill>
                <a:latin typeface="Courier New" pitchFamily="49" charset="0"/>
                <a:ea typeface="黑体" pitchFamily="49" charset="-122"/>
              </a:rPr>
              <a:t>    add(p);</a:t>
            </a:r>
          </a:p>
          <a:p>
            <a:pPr>
              <a:lnSpc>
                <a:spcPct val="80000"/>
              </a:lnSpc>
            </a:pPr>
            <a:r>
              <a:rPr kumimoji="1" lang="en-US" altLang="zh-CN" b="1">
                <a:solidFill>
                  <a:schemeClr val="bg2"/>
                </a:solidFill>
                <a:latin typeface="Courier New" pitchFamily="49" charset="0"/>
                <a:ea typeface="黑体" pitchFamily="49" charset="-122"/>
              </a:rPr>
              <a:t>    setVisible(true);</a:t>
            </a:r>
          </a:p>
          <a:p>
            <a:pPr>
              <a:lnSpc>
                <a:spcPct val="80000"/>
              </a:lnSpc>
            </a:pPr>
            <a:r>
              <a:rPr kumimoji="1" lang="en-US" altLang="zh-CN" b="1">
                <a:solidFill>
                  <a:schemeClr val="bg2"/>
                </a:solidFill>
                <a:latin typeface="Courier New" pitchFamily="49" charset="0"/>
                <a:ea typeface="黑体" pitchFamily="49" charset="-122"/>
              </a:rPr>
              <a:t>  }</a:t>
            </a:r>
          </a:p>
          <a:p>
            <a:pPr>
              <a:lnSpc>
                <a:spcPct val="80000"/>
              </a:lnSpc>
            </a:pPr>
            <a:r>
              <a:rPr kumimoji="1" lang="en-US" altLang="zh-CN" b="1">
                <a:solidFill>
                  <a:schemeClr val="bg2"/>
                </a:solidFill>
                <a:latin typeface="Courier New" pitchFamily="49" charset="0"/>
                <a:ea typeface="黑体" pitchFamily="49" charset="-122"/>
              </a:rPr>
              <a:t>}</a:t>
            </a:r>
            <a:endParaRPr kumimoji="1" lang="zh-CN" altLang="en-US" b="1">
              <a:solidFill>
                <a:schemeClr val="bg2"/>
              </a:solidFill>
              <a:latin typeface="Courier New" pitchFamily="49" charset="0"/>
              <a:ea typeface="黑体" pitchFamily="49" charset="-12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18"/>
          <p:cNvSpPr>
            <a:spLocks noGrp="1" noChangeArrowheads="1"/>
          </p:cNvSpPr>
          <p:nvPr>
            <p:ph type="title"/>
          </p:nvPr>
        </p:nvSpPr>
        <p:spPr>
          <a:xfrm>
            <a:off x="971550" y="76200"/>
            <a:ext cx="7772400" cy="1143000"/>
          </a:xfrm>
          <a:noFill/>
        </p:spPr>
        <p:txBody>
          <a:bodyPr/>
          <a:lstStyle/>
          <a:p>
            <a:r>
              <a:rPr lang="zh-CN" altLang="en-US" sz="4000" smtClean="0">
                <a:latin typeface="楷体_GB2312" pitchFamily="49" charset="-122"/>
                <a:ea typeface="楷体_GB2312" pitchFamily="49" charset="-122"/>
              </a:rPr>
              <a:t>布局管理器</a:t>
            </a:r>
          </a:p>
        </p:txBody>
      </p:sp>
      <p:sp>
        <p:nvSpPr>
          <p:cNvPr id="36867" name="Rectangle 23"/>
          <p:cNvSpPr>
            <a:spLocks noChangeArrowheads="1"/>
          </p:cNvSpPr>
          <p:nvPr/>
        </p:nvSpPr>
        <p:spPr bwMode="auto">
          <a:xfrm>
            <a:off x="762000" y="1295400"/>
            <a:ext cx="7772400" cy="4468813"/>
          </a:xfrm>
          <a:prstGeom prst="rect">
            <a:avLst/>
          </a:prstGeom>
          <a:noFill/>
          <a:ln w="9525">
            <a:noFill/>
            <a:miter lim="800000"/>
            <a:headEnd/>
            <a:tailEnd/>
          </a:ln>
        </p:spPr>
        <p:txBody>
          <a:bodyPr>
            <a:spAutoFit/>
          </a:bodyPr>
          <a:lstStyle/>
          <a:p>
            <a:pPr algn="just">
              <a:spcBef>
                <a:spcPct val="20000"/>
              </a:spcBef>
              <a:buFont typeface="Wingdings" pitchFamily="2" charset="2"/>
              <a:buChar char="Ø"/>
            </a:pPr>
            <a:r>
              <a:rPr kumimoji="1" lang="en-US" altLang="zh-CN" sz="2400" b="1">
                <a:latin typeface="楷体_GB2312" pitchFamily="49" charset="-122"/>
                <a:ea typeface="楷体_GB2312" pitchFamily="49" charset="-122"/>
              </a:rPr>
              <a:t> Java</a:t>
            </a:r>
            <a:r>
              <a:rPr kumimoji="1" lang="zh-CN" altLang="en-US" sz="2400" b="1">
                <a:latin typeface="楷体_GB2312" pitchFamily="49" charset="-122"/>
                <a:ea typeface="楷体_GB2312" pitchFamily="49" charset="-122"/>
              </a:rPr>
              <a:t>语言中，提供了</a:t>
            </a:r>
            <a:r>
              <a:rPr kumimoji="1" lang="zh-CN" altLang="en-US" sz="2400" b="1">
                <a:solidFill>
                  <a:srgbClr val="000099"/>
                </a:solidFill>
                <a:latin typeface="楷体_GB2312" pitchFamily="49" charset="-122"/>
                <a:ea typeface="楷体_GB2312" pitchFamily="49" charset="-122"/>
              </a:rPr>
              <a:t>布局管理器类</a:t>
            </a:r>
            <a:r>
              <a:rPr kumimoji="1" lang="zh-CN" altLang="en-US" sz="2400" b="1">
                <a:latin typeface="楷体_GB2312" pitchFamily="49" charset="-122"/>
                <a:ea typeface="楷体_GB2312" pitchFamily="49" charset="-122"/>
              </a:rPr>
              <a:t>的对象可以管理</a:t>
            </a:r>
          </a:p>
          <a:p>
            <a:pPr algn="just">
              <a:spcBef>
                <a:spcPct val="20000"/>
              </a:spcBef>
              <a:buFont typeface="Wingdings" pitchFamily="2" charset="2"/>
              <a:buNone/>
            </a:pPr>
            <a:r>
              <a:rPr kumimoji="1" lang="en-US" altLang="zh-CN" sz="2400" b="1">
                <a:latin typeface="楷体_GB2312" pitchFamily="49" charset="-122"/>
                <a:ea typeface="楷体_GB2312" pitchFamily="49" charset="-122"/>
              </a:rPr>
              <a:t>	Component</a:t>
            </a:r>
            <a:r>
              <a:rPr kumimoji="1" lang="zh-CN" altLang="en-US" sz="2400" b="1">
                <a:latin typeface="楷体_GB2312" pitchFamily="49" charset="-122"/>
                <a:ea typeface="楷体_GB2312" pitchFamily="49" charset="-122"/>
              </a:rPr>
              <a:t>在</a:t>
            </a:r>
            <a:r>
              <a:rPr kumimoji="1" lang="en-US" altLang="zh-CN" sz="2400" b="1">
                <a:latin typeface="楷体_GB2312" pitchFamily="49" charset="-122"/>
                <a:ea typeface="楷体_GB2312" pitchFamily="49" charset="-122"/>
              </a:rPr>
              <a:t>Container</a:t>
            </a:r>
            <a:r>
              <a:rPr kumimoji="1" lang="zh-CN" altLang="en-US" sz="2400" b="1">
                <a:latin typeface="楷体_GB2312" pitchFamily="49" charset="-122"/>
                <a:ea typeface="楷体_GB2312" pitchFamily="49" charset="-122"/>
              </a:rPr>
              <a:t>中的布局，不必直接</a:t>
            </a:r>
          </a:p>
          <a:p>
            <a:pPr algn="just">
              <a:spcBef>
                <a:spcPct val="20000"/>
              </a:spcBef>
              <a:buFont typeface="Wingdings" pitchFamily="2" charset="2"/>
              <a:buNone/>
            </a:pPr>
            <a:r>
              <a:rPr kumimoji="1" lang="zh-CN" altLang="en-US" sz="2400" b="1">
                <a:latin typeface="楷体_GB2312" pitchFamily="49" charset="-122"/>
                <a:ea typeface="楷体_GB2312" pitchFamily="49" charset="-122"/>
              </a:rPr>
              <a:t>  设置</a:t>
            </a:r>
            <a:r>
              <a:rPr kumimoji="1" lang="en-US" altLang="zh-CN" sz="2400" b="1">
                <a:latin typeface="楷体_GB2312" pitchFamily="49" charset="-122"/>
                <a:ea typeface="楷体_GB2312" pitchFamily="49" charset="-122"/>
              </a:rPr>
              <a:t>Component</a:t>
            </a:r>
            <a:r>
              <a:rPr kumimoji="1" lang="zh-CN" altLang="en-US" sz="2400" b="1">
                <a:latin typeface="楷体_GB2312" pitchFamily="49" charset="-122"/>
                <a:ea typeface="楷体_GB2312" pitchFamily="49" charset="-122"/>
              </a:rPr>
              <a:t>位置和大小。</a:t>
            </a:r>
          </a:p>
          <a:p>
            <a:pPr algn="just">
              <a:lnSpc>
                <a:spcPct val="60000"/>
              </a:lnSpc>
              <a:spcBef>
                <a:spcPct val="50000"/>
              </a:spcBef>
              <a:buFont typeface="Wingdings" pitchFamily="2" charset="2"/>
              <a:buChar char="Ø"/>
            </a:pPr>
            <a:r>
              <a:rPr kumimoji="1" lang="zh-CN" altLang="en-US" sz="2400" b="1">
                <a:latin typeface="楷体_GB2312" pitchFamily="49" charset="-122"/>
                <a:ea typeface="楷体_GB2312" pitchFamily="49" charset="-122"/>
              </a:rPr>
              <a:t> 每个</a:t>
            </a:r>
            <a:r>
              <a:rPr kumimoji="1" lang="en-US" altLang="zh-CN" sz="2400" b="1">
                <a:latin typeface="楷体_GB2312" pitchFamily="49" charset="-122"/>
                <a:ea typeface="楷体_GB2312" pitchFamily="49" charset="-122"/>
              </a:rPr>
              <a:t>Container</a:t>
            </a:r>
            <a:r>
              <a:rPr kumimoji="1" lang="zh-CN" altLang="en-US" sz="2400" b="1">
                <a:latin typeface="楷体_GB2312" pitchFamily="49" charset="-122"/>
                <a:ea typeface="楷体_GB2312" pitchFamily="49" charset="-122"/>
              </a:rPr>
              <a:t>都有一个</a:t>
            </a:r>
            <a:r>
              <a:rPr kumimoji="1" lang="zh-CN" altLang="en-US" sz="2400" b="1">
                <a:solidFill>
                  <a:srgbClr val="000099"/>
                </a:solidFill>
                <a:latin typeface="楷体_GB2312" pitchFamily="49" charset="-122"/>
                <a:ea typeface="楷体_GB2312" pitchFamily="49" charset="-122"/>
              </a:rPr>
              <a:t>布局管理器对象</a:t>
            </a:r>
            <a:r>
              <a:rPr kumimoji="1" lang="zh-CN" altLang="en-US" sz="2400" b="1">
                <a:latin typeface="楷体_GB2312" pitchFamily="49" charset="-122"/>
                <a:ea typeface="楷体_GB2312" pitchFamily="49" charset="-122"/>
              </a:rPr>
              <a:t>，当容器需</a:t>
            </a:r>
          </a:p>
          <a:p>
            <a:pPr algn="just">
              <a:lnSpc>
                <a:spcPct val="60000"/>
              </a:lnSpc>
              <a:spcBef>
                <a:spcPct val="50000"/>
              </a:spcBef>
              <a:buFont typeface="Wingdings" pitchFamily="2" charset="2"/>
              <a:buNone/>
            </a:pPr>
            <a:r>
              <a:rPr kumimoji="1" lang="zh-CN" altLang="en-US" sz="2400" b="1">
                <a:latin typeface="楷体_GB2312" pitchFamily="49" charset="-122"/>
                <a:ea typeface="楷体_GB2312" pitchFamily="49" charset="-122"/>
              </a:rPr>
              <a:t>  要对某个组件进行定位或判断其大小尺寸时，就会调</a:t>
            </a:r>
          </a:p>
          <a:p>
            <a:pPr algn="just">
              <a:lnSpc>
                <a:spcPct val="60000"/>
              </a:lnSpc>
              <a:spcBef>
                <a:spcPct val="50000"/>
              </a:spcBef>
              <a:buFont typeface="Wingdings" pitchFamily="2" charset="2"/>
              <a:buNone/>
            </a:pPr>
            <a:r>
              <a:rPr kumimoji="1" lang="zh-CN" altLang="en-US" sz="2400" b="1">
                <a:latin typeface="楷体_GB2312" pitchFamily="49" charset="-122"/>
                <a:ea typeface="楷体_GB2312" pitchFamily="49" charset="-122"/>
              </a:rPr>
              <a:t>  用其对应的布局管理器,调用</a:t>
            </a:r>
            <a:r>
              <a:rPr kumimoji="1" lang="en-US" altLang="zh-CN" sz="2400" b="1">
                <a:latin typeface="楷体_GB2312" pitchFamily="49" charset="-122"/>
                <a:ea typeface="楷体_GB2312" pitchFamily="49" charset="-122"/>
              </a:rPr>
              <a:t>Container</a:t>
            </a:r>
            <a:r>
              <a:rPr kumimoji="1" lang="zh-CN" altLang="en-US" sz="2400" b="1">
                <a:latin typeface="楷体_GB2312" pitchFamily="49" charset="-122"/>
                <a:ea typeface="楷体_GB2312" pitchFamily="49" charset="-122"/>
              </a:rPr>
              <a:t>的</a:t>
            </a:r>
          </a:p>
          <a:p>
            <a:pPr algn="just">
              <a:lnSpc>
                <a:spcPct val="60000"/>
              </a:lnSpc>
              <a:spcBef>
                <a:spcPct val="50000"/>
              </a:spcBef>
              <a:buFont typeface="Wingdings" pitchFamily="2" charset="2"/>
              <a:buNone/>
            </a:pPr>
            <a:r>
              <a:rPr kumimoji="1" lang="en-US" altLang="zh-CN" sz="2400" b="1">
                <a:solidFill>
                  <a:schemeClr val="accent1"/>
                </a:solidFill>
                <a:latin typeface="楷体_GB2312" pitchFamily="49" charset="-122"/>
                <a:ea typeface="楷体_GB2312" pitchFamily="49" charset="-122"/>
              </a:rPr>
              <a:t>  </a:t>
            </a:r>
            <a:r>
              <a:rPr kumimoji="1" lang="en-US" altLang="zh-CN" sz="2400" b="1">
                <a:solidFill>
                  <a:srgbClr val="000099"/>
                </a:solidFill>
                <a:latin typeface="楷体_GB2312" pitchFamily="49" charset="-122"/>
                <a:ea typeface="楷体_GB2312" pitchFamily="49" charset="-122"/>
              </a:rPr>
              <a:t>setLayout</a:t>
            </a:r>
            <a:r>
              <a:rPr kumimoji="1" lang="zh-CN" altLang="en-US" sz="2400" b="1">
                <a:latin typeface="楷体_GB2312" pitchFamily="49" charset="-122"/>
                <a:ea typeface="楷体_GB2312" pitchFamily="49" charset="-122"/>
              </a:rPr>
              <a:t>方法改变其布局管理器对象。</a:t>
            </a:r>
          </a:p>
          <a:p>
            <a:pPr algn="just">
              <a:lnSpc>
                <a:spcPct val="60000"/>
              </a:lnSpc>
              <a:spcBef>
                <a:spcPct val="50000"/>
              </a:spcBef>
              <a:buFont typeface="Wingdings" pitchFamily="2" charset="2"/>
              <a:buChar char="Ø"/>
            </a:pPr>
            <a:r>
              <a:rPr kumimoji="1" lang="en-US" altLang="zh-CN" sz="2400" b="1">
                <a:latin typeface="楷体_GB2312" pitchFamily="49" charset="-122"/>
                <a:ea typeface="楷体_GB2312" pitchFamily="49" charset="-122"/>
              </a:rPr>
              <a:t> Java</a:t>
            </a:r>
            <a:r>
              <a:rPr kumimoji="1" lang="zh-CN" altLang="en-US" sz="2400" b="1">
                <a:latin typeface="楷体_GB2312" pitchFamily="49" charset="-122"/>
                <a:ea typeface="楷体_GB2312" pitchFamily="49" charset="-122"/>
              </a:rPr>
              <a:t>提供了5种布局管理器类：</a:t>
            </a:r>
            <a:r>
              <a:rPr kumimoji="1" lang="en-US" altLang="zh-CN" sz="2000" b="1">
                <a:solidFill>
                  <a:srgbClr val="000099"/>
                </a:solidFill>
                <a:latin typeface="楷体_GB2312" pitchFamily="49" charset="-122"/>
                <a:ea typeface="楷体_GB2312" pitchFamily="49" charset="-122"/>
              </a:rPr>
              <a:t>FlowLayout</a:t>
            </a:r>
          </a:p>
          <a:p>
            <a:pPr algn="just">
              <a:lnSpc>
                <a:spcPct val="60000"/>
              </a:lnSpc>
              <a:spcBef>
                <a:spcPct val="50000"/>
              </a:spcBef>
              <a:buFont typeface="Wingdings" pitchFamily="2" charset="2"/>
              <a:buNone/>
            </a:pPr>
            <a:r>
              <a:rPr kumimoji="1" lang="en-US" altLang="zh-CN" sz="2000" b="1">
                <a:solidFill>
                  <a:schemeClr val="accent1"/>
                </a:solidFill>
                <a:latin typeface="楷体_GB2312" pitchFamily="49" charset="-122"/>
                <a:ea typeface="楷体_GB2312" pitchFamily="49" charset="-122"/>
              </a:rPr>
              <a:t>   </a:t>
            </a:r>
            <a:r>
              <a:rPr kumimoji="1" lang="en-US" altLang="zh-CN" sz="2000" b="1">
                <a:solidFill>
                  <a:srgbClr val="000099"/>
                </a:solidFill>
                <a:latin typeface="楷体_GB2312" pitchFamily="49" charset="-122"/>
                <a:ea typeface="楷体_GB2312" pitchFamily="49" charset="-122"/>
              </a:rPr>
              <a:t>BorderLayout，GridLayou，CardLayout</a:t>
            </a:r>
            <a:r>
              <a:rPr kumimoji="1" lang="en-US" altLang="zh-CN" sz="2000" b="1">
                <a:solidFill>
                  <a:schemeClr val="accent1"/>
                </a:solidFill>
                <a:latin typeface="楷体_GB2312" pitchFamily="49" charset="-122"/>
                <a:ea typeface="楷体_GB2312" pitchFamily="49" charset="-122"/>
              </a:rPr>
              <a:t> </a:t>
            </a:r>
          </a:p>
          <a:p>
            <a:pPr algn="just">
              <a:lnSpc>
                <a:spcPct val="60000"/>
              </a:lnSpc>
              <a:spcBef>
                <a:spcPct val="50000"/>
              </a:spcBef>
              <a:buFont typeface="Wingdings" pitchFamily="2" charset="2"/>
              <a:buNone/>
            </a:pPr>
            <a:r>
              <a:rPr kumimoji="1" lang="zh-CN" altLang="en-US" sz="2000" b="1">
                <a:latin typeface="楷体_GB2312" pitchFamily="49" charset="-122"/>
                <a:ea typeface="楷体_GB2312" pitchFamily="49" charset="-122"/>
              </a:rPr>
              <a:t>   和</a:t>
            </a:r>
            <a:r>
              <a:rPr kumimoji="1" lang="zh-CN" altLang="en-US" sz="2000" b="1">
                <a:solidFill>
                  <a:schemeClr val="accent1"/>
                </a:solidFill>
                <a:latin typeface="楷体_GB2312" pitchFamily="49" charset="-122"/>
                <a:ea typeface="楷体_GB2312" pitchFamily="49" charset="-122"/>
              </a:rPr>
              <a:t> </a:t>
            </a:r>
            <a:r>
              <a:rPr kumimoji="1" lang="en-US" altLang="zh-CN" sz="2000" b="1">
                <a:solidFill>
                  <a:srgbClr val="000099"/>
                </a:solidFill>
                <a:latin typeface="楷体_GB2312" pitchFamily="49" charset="-122"/>
                <a:ea typeface="楷体_GB2312" pitchFamily="49" charset="-122"/>
              </a:rPr>
              <a:t>GridBagLayout</a:t>
            </a:r>
            <a:endParaRPr kumimoji="1" lang="zh-CN" altLang="en-US" sz="2000" b="1">
              <a:solidFill>
                <a:srgbClr val="000099"/>
              </a:solidFill>
              <a:latin typeface="楷体_GB2312" pitchFamily="49" charset="-122"/>
              <a:ea typeface="楷体_GB2312" pitchFamily="49" charset="-122"/>
            </a:endParaRPr>
          </a:p>
          <a:p>
            <a:pPr>
              <a:spcBef>
                <a:spcPct val="50000"/>
              </a:spcBef>
              <a:buFont typeface="Wingdings" pitchFamily="2" charset="2"/>
              <a:buChar char="Ø"/>
            </a:pPr>
            <a:endParaRPr kumimoji="1" lang="zh-CN" altLang="en-US" sz="2000" b="1">
              <a:solidFill>
                <a:schemeClr val="accent1"/>
              </a:solidFill>
              <a:latin typeface="楷体_GB2312" pitchFamily="49" charset="-122"/>
              <a:ea typeface="楷体_GB2312" pitchFamily="49"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1026"/>
          <p:cNvSpPr>
            <a:spLocks noGrp="1" noChangeArrowheads="1"/>
          </p:cNvSpPr>
          <p:nvPr>
            <p:ph type="title"/>
          </p:nvPr>
        </p:nvSpPr>
        <p:spPr>
          <a:xfrm>
            <a:off x="971550" y="76200"/>
            <a:ext cx="7772400" cy="1143000"/>
          </a:xfrm>
          <a:noFill/>
        </p:spPr>
        <p:txBody>
          <a:bodyPr/>
          <a:lstStyle/>
          <a:p>
            <a:r>
              <a:rPr lang="en-US" altLang="zh-CN" sz="4000" smtClean="0">
                <a:latin typeface="楷体_GB2312" pitchFamily="49" charset="-122"/>
                <a:ea typeface="楷体_GB2312" pitchFamily="49" charset="-122"/>
              </a:rPr>
              <a:t>FlowLayout</a:t>
            </a:r>
            <a:r>
              <a:rPr lang="zh-CN" altLang="en-US" sz="4000" smtClean="0">
                <a:latin typeface="楷体_GB2312" pitchFamily="49" charset="-122"/>
                <a:ea typeface="楷体_GB2312" pitchFamily="49" charset="-122"/>
              </a:rPr>
              <a:t>布局管理器</a:t>
            </a:r>
          </a:p>
        </p:txBody>
      </p:sp>
      <p:sp>
        <p:nvSpPr>
          <p:cNvPr id="37891" name="Rectangle 1027"/>
          <p:cNvSpPr>
            <a:spLocks noChangeArrowheads="1"/>
          </p:cNvSpPr>
          <p:nvPr/>
        </p:nvSpPr>
        <p:spPr bwMode="auto">
          <a:xfrm>
            <a:off x="762000" y="1371600"/>
            <a:ext cx="7772400" cy="4181475"/>
          </a:xfrm>
          <a:prstGeom prst="rect">
            <a:avLst/>
          </a:prstGeom>
          <a:noFill/>
          <a:ln w="9525">
            <a:noFill/>
            <a:miter lim="800000"/>
            <a:headEnd/>
            <a:tailEnd/>
          </a:ln>
        </p:spPr>
        <p:txBody>
          <a:bodyPr>
            <a:spAutoFit/>
          </a:bodyPr>
          <a:lstStyle/>
          <a:p>
            <a:pPr algn="just">
              <a:spcBef>
                <a:spcPct val="20000"/>
              </a:spcBef>
              <a:buClr>
                <a:schemeClr val="tx1"/>
              </a:buClr>
              <a:buFont typeface="Wingdings" pitchFamily="2" charset="2"/>
              <a:buChar char="Ø"/>
            </a:pPr>
            <a:r>
              <a:rPr kumimoji="1" lang="en-US" altLang="zh-CN" sz="2400" b="1">
                <a:solidFill>
                  <a:schemeClr val="accent1"/>
                </a:solidFill>
                <a:latin typeface="楷体_GB2312" pitchFamily="49" charset="-122"/>
                <a:ea typeface="楷体_GB2312" pitchFamily="49" charset="-122"/>
              </a:rPr>
              <a:t> </a:t>
            </a:r>
            <a:r>
              <a:rPr kumimoji="1" lang="en-US" altLang="zh-CN" sz="2400" b="1">
                <a:solidFill>
                  <a:srgbClr val="000099"/>
                </a:solidFill>
                <a:latin typeface="楷体_GB2312" pitchFamily="49" charset="-122"/>
                <a:ea typeface="楷体_GB2312" pitchFamily="49" charset="-122"/>
              </a:rPr>
              <a:t>FlowLayout</a:t>
            </a:r>
            <a:r>
              <a:rPr kumimoji="1" lang="zh-CN" altLang="en-US" sz="2400" b="1">
                <a:latin typeface="楷体_GB2312" pitchFamily="49" charset="-122"/>
                <a:ea typeface="楷体_GB2312" pitchFamily="49" charset="-122"/>
              </a:rPr>
              <a:t>是</a:t>
            </a:r>
            <a:r>
              <a:rPr kumimoji="1" lang="en-US" altLang="zh-CN" sz="2400" b="1">
                <a:solidFill>
                  <a:srgbClr val="000099"/>
                </a:solidFill>
                <a:latin typeface="楷体_GB2312" pitchFamily="49" charset="-122"/>
                <a:ea typeface="楷体_GB2312" pitchFamily="49" charset="-122"/>
              </a:rPr>
              <a:t>Panel</a:t>
            </a:r>
            <a:r>
              <a:rPr kumimoji="1" lang="zh-CN" altLang="en-US" sz="2400" b="1">
                <a:latin typeface="楷体_GB2312" pitchFamily="49" charset="-122"/>
                <a:ea typeface="楷体_GB2312" pitchFamily="49" charset="-122"/>
              </a:rPr>
              <a:t>类的默认布局管理器。</a:t>
            </a:r>
          </a:p>
          <a:p>
            <a:pPr algn="just">
              <a:lnSpc>
                <a:spcPct val="60000"/>
              </a:lnSpc>
              <a:spcBef>
                <a:spcPct val="50000"/>
              </a:spcBef>
              <a:buFont typeface="Wingdings" pitchFamily="2" charset="2"/>
              <a:buChar char="Ø"/>
            </a:pPr>
            <a:r>
              <a:rPr kumimoji="1" lang="zh-CN" altLang="en-US" sz="2400" b="1">
                <a:latin typeface="楷体_GB2312" pitchFamily="49" charset="-122"/>
                <a:ea typeface="楷体_GB2312" pitchFamily="49" charset="-122"/>
              </a:rPr>
              <a:t> </a:t>
            </a:r>
            <a:r>
              <a:rPr kumimoji="1" lang="en-US" altLang="zh-CN" sz="2400" b="1">
                <a:solidFill>
                  <a:srgbClr val="000099"/>
                </a:solidFill>
                <a:latin typeface="楷体_GB2312" pitchFamily="49" charset="-122"/>
                <a:ea typeface="楷体_GB2312" pitchFamily="49" charset="-122"/>
              </a:rPr>
              <a:t>FlowLayout</a:t>
            </a:r>
            <a:r>
              <a:rPr kumimoji="1" lang="zh-CN" altLang="en-US" sz="2400" b="1">
                <a:latin typeface="楷体_GB2312" pitchFamily="49" charset="-122"/>
                <a:ea typeface="楷体_GB2312" pitchFamily="49" charset="-122"/>
              </a:rPr>
              <a:t>布局管理器对组件逐行定位，行内从左</a:t>
            </a:r>
          </a:p>
          <a:p>
            <a:pPr algn="just">
              <a:lnSpc>
                <a:spcPct val="60000"/>
              </a:lnSpc>
              <a:spcBef>
                <a:spcPct val="50000"/>
              </a:spcBef>
              <a:buFont typeface="Wingdings" pitchFamily="2" charset="2"/>
              <a:buNone/>
            </a:pPr>
            <a:r>
              <a:rPr kumimoji="1" lang="zh-CN" altLang="en-US" sz="2400" b="1">
                <a:latin typeface="楷体_GB2312" pitchFamily="49" charset="-122"/>
                <a:ea typeface="楷体_GB2312" pitchFamily="49" charset="-122"/>
              </a:rPr>
              <a:t>  到右，一行排满后换行。</a:t>
            </a:r>
          </a:p>
          <a:p>
            <a:pPr eaLnBrk="0" hangingPunct="0">
              <a:buFont typeface="Wingdings" pitchFamily="2" charset="2"/>
              <a:buChar char="Ø"/>
            </a:pPr>
            <a:r>
              <a:rPr kumimoji="1" lang="zh-CN" altLang="en-US" sz="2400" b="1">
                <a:latin typeface="楷体_GB2312" pitchFamily="49" charset="-122"/>
                <a:ea typeface="楷体_GB2312" pitchFamily="49" charset="-122"/>
              </a:rPr>
              <a:t> 不改变组件的大小，</a:t>
            </a:r>
          </a:p>
          <a:p>
            <a:pPr eaLnBrk="0" hangingPunct="0">
              <a:buFont typeface="Wingdings" pitchFamily="2" charset="2"/>
              <a:buNone/>
            </a:pPr>
            <a:r>
              <a:rPr kumimoji="1" lang="zh-CN" altLang="en-US" sz="2400" b="1">
                <a:latin typeface="楷体_GB2312" pitchFamily="49" charset="-122"/>
                <a:ea typeface="楷体_GB2312" pitchFamily="49" charset="-122"/>
              </a:rPr>
              <a:t>  按组件原有尺寸显</a:t>
            </a:r>
          </a:p>
          <a:p>
            <a:pPr eaLnBrk="0" hangingPunct="0">
              <a:buFont typeface="Wingdings" pitchFamily="2" charset="2"/>
              <a:buNone/>
            </a:pPr>
            <a:r>
              <a:rPr kumimoji="1" lang="zh-CN" altLang="en-US" sz="2400" b="1">
                <a:latin typeface="楷体_GB2312" pitchFamily="49" charset="-122"/>
                <a:ea typeface="楷体_GB2312" pitchFamily="49" charset="-122"/>
              </a:rPr>
              <a:t>  示组件，可设置不</a:t>
            </a:r>
          </a:p>
          <a:p>
            <a:pPr eaLnBrk="0" hangingPunct="0">
              <a:buFont typeface="Wingdings" pitchFamily="2" charset="2"/>
              <a:buNone/>
            </a:pPr>
            <a:r>
              <a:rPr kumimoji="1" lang="zh-CN" altLang="en-US" sz="2400" b="1">
                <a:latin typeface="楷体_GB2312" pitchFamily="49" charset="-122"/>
                <a:ea typeface="楷体_GB2312" pitchFamily="49" charset="-122"/>
              </a:rPr>
              <a:t>  同的组件间距,行距</a:t>
            </a:r>
          </a:p>
          <a:p>
            <a:pPr eaLnBrk="0" hangingPunct="0">
              <a:buFont typeface="Wingdings" pitchFamily="2" charset="2"/>
              <a:buNone/>
            </a:pPr>
            <a:r>
              <a:rPr kumimoji="1" lang="zh-CN" altLang="en-US" sz="2400" b="1">
                <a:latin typeface="楷体_GB2312" pitchFamily="49" charset="-122"/>
                <a:ea typeface="楷体_GB2312" pitchFamily="49" charset="-122"/>
              </a:rPr>
              <a:t>  以及对齐方式。</a:t>
            </a:r>
          </a:p>
          <a:p>
            <a:pPr eaLnBrk="0" hangingPunct="0">
              <a:buClr>
                <a:schemeClr val="tx1"/>
              </a:buClr>
              <a:buFont typeface="Wingdings" pitchFamily="2" charset="2"/>
              <a:buChar char="Ø"/>
            </a:pPr>
            <a:r>
              <a:rPr kumimoji="1" lang="en-US" altLang="zh-CN" sz="2400" b="1">
                <a:solidFill>
                  <a:schemeClr val="accent1"/>
                </a:solidFill>
                <a:latin typeface="楷体_GB2312" pitchFamily="49" charset="-122"/>
                <a:ea typeface="楷体_GB2312" pitchFamily="49" charset="-122"/>
              </a:rPr>
              <a:t> </a:t>
            </a:r>
            <a:r>
              <a:rPr kumimoji="1" lang="en-US" altLang="zh-CN" sz="2400" b="1">
                <a:solidFill>
                  <a:srgbClr val="000099"/>
                </a:solidFill>
                <a:latin typeface="楷体_GB2312" pitchFamily="49" charset="-122"/>
                <a:ea typeface="楷体_GB2312" pitchFamily="49" charset="-122"/>
              </a:rPr>
              <a:t>FlowLayout</a:t>
            </a:r>
            <a:r>
              <a:rPr kumimoji="1" lang="zh-CN" altLang="en-US" sz="2400" b="1">
                <a:latin typeface="楷体_GB2312" pitchFamily="49" charset="-122"/>
                <a:ea typeface="楷体_GB2312" pitchFamily="49" charset="-122"/>
              </a:rPr>
              <a:t>布</a:t>
            </a:r>
          </a:p>
          <a:p>
            <a:pPr eaLnBrk="0" hangingPunct="0">
              <a:buFont typeface="Wingdings" pitchFamily="2" charset="2"/>
              <a:buNone/>
            </a:pPr>
            <a:r>
              <a:rPr kumimoji="1" lang="zh-CN" altLang="en-US" sz="2400" b="1">
                <a:latin typeface="楷体_GB2312" pitchFamily="49" charset="-122"/>
                <a:ea typeface="楷体_GB2312" pitchFamily="49" charset="-122"/>
              </a:rPr>
              <a:t>  局管理器默认的对</a:t>
            </a:r>
          </a:p>
          <a:p>
            <a:pPr eaLnBrk="0" hangingPunct="0">
              <a:buFont typeface="Wingdings" pitchFamily="2" charset="2"/>
              <a:buNone/>
            </a:pPr>
            <a:r>
              <a:rPr kumimoji="1" lang="zh-CN" altLang="en-US" sz="2400" b="1">
                <a:latin typeface="楷体_GB2312" pitchFamily="49" charset="-122"/>
                <a:ea typeface="楷体_GB2312" pitchFamily="49" charset="-122"/>
              </a:rPr>
              <a:t>  齐方式是居中。</a:t>
            </a:r>
          </a:p>
        </p:txBody>
      </p:sp>
      <p:pic>
        <p:nvPicPr>
          <p:cNvPr id="37892" name="Picture 1028" descr="flowlayout"/>
          <p:cNvPicPr>
            <a:picLocks noChangeAspect="1" noChangeArrowheads="1"/>
          </p:cNvPicPr>
          <p:nvPr/>
        </p:nvPicPr>
        <p:blipFill>
          <a:blip r:embed="rId2" cstate="print"/>
          <a:srcRect/>
          <a:stretch>
            <a:fillRect/>
          </a:stretch>
        </p:blipFill>
        <p:spPr bwMode="auto">
          <a:xfrm>
            <a:off x="4038600" y="2590800"/>
            <a:ext cx="4648200" cy="32337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971550" y="76200"/>
            <a:ext cx="7772400" cy="1143000"/>
          </a:xfrm>
          <a:noFill/>
        </p:spPr>
        <p:txBody>
          <a:bodyPr/>
          <a:lstStyle/>
          <a:p>
            <a:r>
              <a:rPr lang="en-US" altLang="zh-CN" sz="4000" smtClean="0">
                <a:latin typeface="楷体_GB2312" pitchFamily="49" charset="-122"/>
                <a:ea typeface="楷体_GB2312" pitchFamily="49" charset="-122"/>
              </a:rPr>
              <a:t>FlowLayout </a:t>
            </a:r>
            <a:r>
              <a:rPr lang="zh-CN" altLang="en-US" sz="4000" smtClean="0">
                <a:latin typeface="楷体_GB2312" pitchFamily="49" charset="-122"/>
                <a:ea typeface="楷体_GB2312" pitchFamily="49" charset="-122"/>
              </a:rPr>
              <a:t>的构造方法</a:t>
            </a:r>
          </a:p>
        </p:txBody>
      </p:sp>
      <p:sp>
        <p:nvSpPr>
          <p:cNvPr id="38915" name="Rectangle 3"/>
          <p:cNvSpPr>
            <a:spLocks noChangeArrowheads="1"/>
          </p:cNvSpPr>
          <p:nvPr/>
        </p:nvSpPr>
        <p:spPr bwMode="auto">
          <a:xfrm>
            <a:off x="762000" y="1371600"/>
            <a:ext cx="7772400" cy="3451225"/>
          </a:xfrm>
          <a:prstGeom prst="rect">
            <a:avLst/>
          </a:prstGeom>
          <a:noFill/>
          <a:ln w="9525">
            <a:noFill/>
            <a:miter lim="800000"/>
            <a:headEnd/>
            <a:tailEnd/>
          </a:ln>
        </p:spPr>
        <p:txBody>
          <a:bodyPr>
            <a:spAutoFit/>
          </a:bodyPr>
          <a:lstStyle/>
          <a:p>
            <a:pPr algn="just">
              <a:spcBef>
                <a:spcPct val="20000"/>
              </a:spcBef>
              <a:buClr>
                <a:schemeClr val="tx1"/>
              </a:buClr>
              <a:buFont typeface="Wingdings" pitchFamily="2" charset="2"/>
              <a:buChar char="Ø"/>
            </a:pPr>
            <a:r>
              <a:rPr kumimoji="1" lang="en-US" altLang="zh-CN" sz="2400" b="1">
                <a:latin typeface="楷体_GB2312" pitchFamily="49" charset="-122"/>
                <a:ea typeface="楷体_GB2312" pitchFamily="49" charset="-122"/>
              </a:rPr>
              <a:t> </a:t>
            </a:r>
            <a:r>
              <a:rPr kumimoji="1" lang="en-US" altLang="zh-CN" sz="2400" b="1">
                <a:solidFill>
                  <a:srgbClr val="FFFF00"/>
                </a:solidFill>
                <a:latin typeface="楷体_GB2312" pitchFamily="49" charset="-122"/>
                <a:ea typeface="楷体_GB2312" pitchFamily="49" charset="-122"/>
              </a:rPr>
              <a:t>new FlowLayout(FlowLayout.RIGHT,20,40);</a:t>
            </a:r>
          </a:p>
          <a:p>
            <a:pPr algn="just">
              <a:spcBef>
                <a:spcPct val="20000"/>
              </a:spcBef>
              <a:buClr>
                <a:schemeClr val="tx1"/>
              </a:buClr>
              <a:buFont typeface="Wingdings" pitchFamily="2" charset="2"/>
              <a:buNone/>
            </a:pPr>
            <a:r>
              <a:rPr kumimoji="1" lang="zh-CN" altLang="en-US" sz="2400" b="1">
                <a:latin typeface="楷体_GB2312" pitchFamily="49" charset="-122"/>
                <a:ea typeface="楷体_GB2312" pitchFamily="49" charset="-122"/>
              </a:rPr>
              <a:t>  右对齐，组件之间水平间距20个像素，垂直间距40个</a:t>
            </a:r>
          </a:p>
          <a:p>
            <a:pPr algn="just">
              <a:spcBef>
                <a:spcPct val="20000"/>
              </a:spcBef>
              <a:buClr>
                <a:schemeClr val="tx1"/>
              </a:buClr>
              <a:buFont typeface="Wingdings" pitchFamily="2" charset="2"/>
              <a:buNone/>
            </a:pPr>
            <a:r>
              <a:rPr kumimoji="1" lang="zh-CN" altLang="en-US" sz="2400" b="1">
                <a:latin typeface="楷体_GB2312" pitchFamily="49" charset="-122"/>
                <a:ea typeface="楷体_GB2312" pitchFamily="49" charset="-122"/>
              </a:rPr>
              <a:t>  像素。</a:t>
            </a:r>
          </a:p>
          <a:p>
            <a:pPr algn="just">
              <a:spcBef>
                <a:spcPct val="20000"/>
              </a:spcBef>
              <a:buClr>
                <a:schemeClr val="tx1"/>
              </a:buClr>
              <a:buFont typeface="Wingdings" pitchFamily="2" charset="2"/>
              <a:buChar char="Ø"/>
            </a:pPr>
            <a:r>
              <a:rPr kumimoji="1" lang="en-US" altLang="zh-CN" sz="2400" b="1">
                <a:latin typeface="楷体_GB2312" pitchFamily="49" charset="-122"/>
                <a:ea typeface="楷体_GB2312" pitchFamily="49" charset="-122"/>
              </a:rPr>
              <a:t> </a:t>
            </a:r>
            <a:r>
              <a:rPr kumimoji="1" lang="en-US" altLang="zh-CN" sz="2400" b="1">
                <a:solidFill>
                  <a:srgbClr val="FFFF00"/>
                </a:solidFill>
                <a:latin typeface="楷体_GB2312" pitchFamily="49" charset="-122"/>
                <a:ea typeface="楷体_GB2312" pitchFamily="49" charset="-122"/>
              </a:rPr>
              <a:t>new FlowLayout(FlowLayout.LEFT);</a:t>
            </a:r>
          </a:p>
          <a:p>
            <a:pPr algn="just">
              <a:spcBef>
                <a:spcPct val="20000"/>
              </a:spcBef>
              <a:buClr>
                <a:schemeClr val="tx1"/>
              </a:buClr>
              <a:buFont typeface="Wingdings" pitchFamily="2" charset="2"/>
              <a:buNone/>
            </a:pPr>
            <a:r>
              <a:rPr kumimoji="1" lang="zh-CN" altLang="en-US" sz="2400" b="1">
                <a:latin typeface="楷体_GB2312" pitchFamily="49" charset="-122"/>
                <a:ea typeface="楷体_GB2312" pitchFamily="49" charset="-122"/>
              </a:rPr>
              <a:t>  左对齐，水平和垂直间距为缺省值（5）。</a:t>
            </a:r>
          </a:p>
          <a:p>
            <a:pPr algn="just">
              <a:spcBef>
                <a:spcPct val="20000"/>
              </a:spcBef>
              <a:buClr>
                <a:schemeClr val="tx1"/>
              </a:buClr>
              <a:buFont typeface="Wingdings" pitchFamily="2" charset="2"/>
              <a:buChar char="Ø"/>
            </a:pPr>
            <a:r>
              <a:rPr kumimoji="1" lang="en-US" altLang="zh-CN" sz="2400" b="1">
                <a:latin typeface="楷体_GB2312" pitchFamily="49" charset="-122"/>
                <a:ea typeface="楷体_GB2312" pitchFamily="49" charset="-122"/>
              </a:rPr>
              <a:t> </a:t>
            </a:r>
            <a:r>
              <a:rPr kumimoji="1" lang="en-US" altLang="zh-CN" sz="2400" b="1">
                <a:solidFill>
                  <a:srgbClr val="FFFF00"/>
                </a:solidFill>
                <a:latin typeface="楷体_GB2312" pitchFamily="49" charset="-122"/>
                <a:ea typeface="楷体_GB2312" pitchFamily="49" charset="-122"/>
              </a:rPr>
              <a:t>new FlowLayout();</a:t>
            </a:r>
          </a:p>
          <a:p>
            <a:pPr algn="just">
              <a:spcBef>
                <a:spcPct val="20000"/>
              </a:spcBef>
              <a:buFont typeface="Wingdings" pitchFamily="2" charset="2"/>
              <a:buNone/>
            </a:pPr>
            <a:r>
              <a:rPr kumimoji="1" lang="zh-CN" altLang="en-US" sz="2400" b="1">
                <a:latin typeface="楷体_GB2312" pitchFamily="49" charset="-122"/>
                <a:ea typeface="楷体_GB2312" pitchFamily="49" charset="-122"/>
              </a:rPr>
              <a:t>  使用缺省的居中对齐方式，水平和垂直间距为缺省值</a:t>
            </a:r>
            <a:br>
              <a:rPr kumimoji="1" lang="zh-CN" altLang="en-US" sz="2400" b="1">
                <a:latin typeface="楷体_GB2312" pitchFamily="49" charset="-122"/>
                <a:ea typeface="楷体_GB2312" pitchFamily="49" charset="-122"/>
              </a:rPr>
            </a:br>
            <a:r>
              <a:rPr kumimoji="1" lang="zh-CN" altLang="en-US" sz="2400" b="1">
                <a:latin typeface="楷体_GB2312" pitchFamily="49" charset="-122"/>
                <a:ea typeface="楷体_GB2312" pitchFamily="49" charset="-122"/>
              </a:rPr>
              <a:t> （5）。</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15"/>
          <p:cNvSpPr>
            <a:spLocks noChangeArrowheads="1"/>
          </p:cNvSpPr>
          <p:nvPr/>
        </p:nvSpPr>
        <p:spPr bwMode="auto">
          <a:xfrm>
            <a:off x="762000" y="1447800"/>
            <a:ext cx="7620000" cy="4856163"/>
          </a:xfrm>
          <a:prstGeom prst="rect">
            <a:avLst/>
          </a:prstGeom>
          <a:solidFill>
            <a:srgbClr val="FFFFCC"/>
          </a:solidFill>
          <a:ln w="9525">
            <a:noFill/>
            <a:miter lim="800000"/>
            <a:headEnd/>
            <a:tailEnd/>
          </a:ln>
        </p:spPr>
        <p:txBody>
          <a:bodyPr>
            <a:spAutoFit/>
          </a:bodyPr>
          <a:lstStyle/>
          <a:p>
            <a:pPr>
              <a:lnSpc>
                <a:spcPct val="35000"/>
              </a:lnSpc>
              <a:spcBef>
                <a:spcPct val="50000"/>
              </a:spcBef>
            </a:pPr>
            <a:endParaRPr kumimoji="1" lang="en-US" altLang="zh-CN" sz="2000" b="1">
              <a:solidFill>
                <a:schemeClr val="bg2"/>
              </a:solidFill>
              <a:latin typeface="Courier New" pitchFamily="49" charset="0"/>
            </a:endParaRPr>
          </a:p>
          <a:p>
            <a:pPr>
              <a:lnSpc>
                <a:spcPct val="35000"/>
              </a:lnSpc>
              <a:spcBef>
                <a:spcPct val="50000"/>
              </a:spcBef>
            </a:pPr>
            <a:r>
              <a:rPr kumimoji="1" lang="en-US" altLang="zh-CN" sz="2000" b="1">
                <a:solidFill>
                  <a:schemeClr val="bg2"/>
                </a:solidFill>
                <a:latin typeface="Courier New" pitchFamily="49" charset="0"/>
              </a:rPr>
              <a:t>import java.awt.*;</a:t>
            </a:r>
          </a:p>
          <a:p>
            <a:pPr>
              <a:lnSpc>
                <a:spcPct val="35000"/>
              </a:lnSpc>
              <a:spcBef>
                <a:spcPct val="50000"/>
              </a:spcBef>
            </a:pPr>
            <a:r>
              <a:rPr kumimoji="1" lang="en-US" altLang="zh-CN" sz="2000" b="1">
                <a:solidFill>
                  <a:schemeClr val="bg2"/>
                </a:solidFill>
                <a:latin typeface="Courier New" pitchFamily="49" charset="0"/>
              </a:rPr>
              <a:t>public class Test {</a:t>
            </a:r>
          </a:p>
          <a:p>
            <a:pPr>
              <a:lnSpc>
                <a:spcPct val="35000"/>
              </a:lnSpc>
              <a:spcBef>
                <a:spcPct val="50000"/>
              </a:spcBef>
            </a:pPr>
            <a:r>
              <a:rPr kumimoji="1" lang="en-US" altLang="zh-CN" sz="2000" b="1">
                <a:solidFill>
                  <a:schemeClr val="bg2"/>
                </a:solidFill>
                <a:latin typeface="Courier New" pitchFamily="49" charset="0"/>
              </a:rPr>
              <a:t>    public static void main(String args[]) {</a:t>
            </a:r>
          </a:p>
          <a:p>
            <a:pPr>
              <a:lnSpc>
                <a:spcPct val="35000"/>
              </a:lnSpc>
              <a:spcBef>
                <a:spcPct val="50000"/>
              </a:spcBef>
            </a:pPr>
            <a:r>
              <a:rPr kumimoji="1" lang="en-US" altLang="zh-CN" sz="2000" b="1">
                <a:solidFill>
                  <a:schemeClr val="bg2"/>
                </a:solidFill>
                <a:latin typeface="Courier New" pitchFamily="49" charset="0"/>
              </a:rPr>
              <a:t>        Frame f = new Frame("Java Frame");</a:t>
            </a:r>
          </a:p>
          <a:p>
            <a:pPr>
              <a:lnSpc>
                <a:spcPct val="35000"/>
              </a:lnSpc>
              <a:spcBef>
                <a:spcPct val="50000"/>
              </a:spcBef>
            </a:pPr>
            <a:r>
              <a:rPr kumimoji="1" lang="en-US" altLang="zh-CN" sz="2000" b="1">
                <a:solidFill>
                  <a:schemeClr val="bg2"/>
                </a:solidFill>
                <a:latin typeface="Courier New" pitchFamily="49" charset="0"/>
              </a:rPr>
              <a:t>        FlowLayout l = </a:t>
            </a:r>
          </a:p>
          <a:p>
            <a:pPr>
              <a:lnSpc>
                <a:spcPct val="35000"/>
              </a:lnSpc>
              <a:spcBef>
                <a:spcPct val="50000"/>
              </a:spcBef>
            </a:pPr>
            <a:r>
              <a:rPr kumimoji="1" lang="en-US" altLang="zh-CN" sz="2000" b="1">
                <a:solidFill>
                  <a:schemeClr val="bg2"/>
                </a:solidFill>
                <a:latin typeface="Courier New" pitchFamily="49" charset="0"/>
              </a:rPr>
              <a:t>            new FlowLayout(FlowLayout.CENTER);</a:t>
            </a:r>
          </a:p>
          <a:p>
            <a:pPr>
              <a:lnSpc>
                <a:spcPct val="35000"/>
              </a:lnSpc>
              <a:spcBef>
                <a:spcPct val="50000"/>
              </a:spcBef>
            </a:pPr>
            <a:r>
              <a:rPr kumimoji="1" lang="en-US" altLang="zh-CN" sz="2000" b="1">
                <a:solidFill>
                  <a:schemeClr val="bg2"/>
                </a:solidFill>
                <a:latin typeface="Courier New" pitchFamily="49" charset="0"/>
              </a:rPr>
              <a:t>        f.setLayout(l); </a:t>
            </a:r>
          </a:p>
          <a:p>
            <a:pPr>
              <a:lnSpc>
                <a:spcPct val="35000"/>
              </a:lnSpc>
              <a:spcBef>
                <a:spcPct val="50000"/>
              </a:spcBef>
            </a:pPr>
            <a:r>
              <a:rPr kumimoji="1" lang="en-US" altLang="zh-CN" sz="2000" b="1">
                <a:solidFill>
                  <a:schemeClr val="bg2"/>
                </a:solidFill>
                <a:latin typeface="Courier New" pitchFamily="49" charset="0"/>
              </a:rPr>
              <a:t>        f.setLocation(300,400);</a:t>
            </a:r>
          </a:p>
          <a:p>
            <a:pPr>
              <a:lnSpc>
                <a:spcPct val="35000"/>
              </a:lnSpc>
              <a:spcBef>
                <a:spcPct val="50000"/>
              </a:spcBef>
            </a:pPr>
            <a:r>
              <a:rPr kumimoji="1" lang="en-US" altLang="zh-CN" sz="2000" b="1">
                <a:solidFill>
                  <a:schemeClr val="bg2"/>
                </a:solidFill>
                <a:latin typeface="Courier New" pitchFamily="49" charset="0"/>
              </a:rPr>
              <a:t>        f.setSize(300,200);</a:t>
            </a:r>
          </a:p>
          <a:p>
            <a:pPr>
              <a:lnSpc>
                <a:spcPct val="35000"/>
              </a:lnSpc>
              <a:spcBef>
                <a:spcPct val="50000"/>
              </a:spcBef>
            </a:pPr>
            <a:r>
              <a:rPr kumimoji="1" lang="en-US" altLang="zh-CN" sz="2000" b="1">
                <a:solidFill>
                  <a:schemeClr val="bg2"/>
                </a:solidFill>
                <a:latin typeface="Courier New" pitchFamily="49" charset="0"/>
              </a:rPr>
              <a:t>        f.setBackground(new Color(204,204,255));</a:t>
            </a:r>
          </a:p>
          <a:p>
            <a:pPr>
              <a:lnSpc>
                <a:spcPct val="35000"/>
              </a:lnSpc>
              <a:spcBef>
                <a:spcPct val="50000"/>
              </a:spcBef>
            </a:pPr>
            <a:r>
              <a:rPr kumimoji="1" lang="en-US" altLang="zh-CN" sz="2000" b="1">
                <a:solidFill>
                  <a:schemeClr val="bg2"/>
                </a:solidFill>
                <a:latin typeface="Courier New" pitchFamily="49" charset="0"/>
              </a:rPr>
              <a:t>        for(int i = 1; i&lt;=7; i++){</a:t>
            </a:r>
          </a:p>
          <a:p>
            <a:pPr>
              <a:lnSpc>
                <a:spcPct val="35000"/>
              </a:lnSpc>
              <a:spcBef>
                <a:spcPct val="50000"/>
              </a:spcBef>
            </a:pPr>
            <a:r>
              <a:rPr kumimoji="1" lang="en-US" altLang="zh-CN" sz="2000" b="1">
                <a:solidFill>
                  <a:schemeClr val="bg2"/>
                </a:solidFill>
                <a:latin typeface="Courier New" pitchFamily="49" charset="0"/>
              </a:rPr>
              <a:t>            l.setHgap(50);</a:t>
            </a:r>
          </a:p>
          <a:p>
            <a:pPr>
              <a:lnSpc>
                <a:spcPct val="35000"/>
              </a:lnSpc>
              <a:spcBef>
                <a:spcPct val="50000"/>
              </a:spcBef>
            </a:pPr>
            <a:r>
              <a:rPr kumimoji="1" lang="en-US" altLang="zh-CN" sz="2000" b="1">
                <a:solidFill>
                  <a:schemeClr val="bg2"/>
                </a:solidFill>
                <a:latin typeface="Courier New" pitchFamily="49" charset="0"/>
              </a:rPr>
              <a:t>            l.setVgap(10);</a:t>
            </a:r>
          </a:p>
          <a:p>
            <a:pPr>
              <a:lnSpc>
                <a:spcPct val="35000"/>
              </a:lnSpc>
              <a:spcBef>
                <a:spcPct val="50000"/>
              </a:spcBef>
            </a:pPr>
            <a:r>
              <a:rPr kumimoji="1" lang="en-US" altLang="zh-CN" sz="2000" b="1">
                <a:solidFill>
                  <a:schemeClr val="bg2"/>
                </a:solidFill>
                <a:latin typeface="Courier New" pitchFamily="49" charset="0"/>
              </a:rPr>
              <a:t>            f.add(new Button("BUTTON"));</a:t>
            </a:r>
          </a:p>
          <a:p>
            <a:pPr>
              <a:lnSpc>
                <a:spcPct val="35000"/>
              </a:lnSpc>
              <a:spcBef>
                <a:spcPct val="50000"/>
              </a:spcBef>
            </a:pPr>
            <a:r>
              <a:rPr kumimoji="1" lang="en-US" altLang="zh-CN" sz="2000" b="1">
                <a:solidFill>
                  <a:schemeClr val="bg2"/>
                </a:solidFill>
                <a:latin typeface="Courier New" pitchFamily="49" charset="0"/>
              </a:rPr>
              <a:t>        }</a:t>
            </a:r>
          </a:p>
          <a:p>
            <a:pPr>
              <a:lnSpc>
                <a:spcPct val="35000"/>
              </a:lnSpc>
              <a:spcBef>
                <a:spcPct val="50000"/>
              </a:spcBef>
            </a:pPr>
            <a:r>
              <a:rPr kumimoji="1" lang="en-US" altLang="zh-CN" sz="2000" b="1">
                <a:solidFill>
                  <a:schemeClr val="bg2"/>
                </a:solidFill>
                <a:latin typeface="Courier New" pitchFamily="49" charset="0"/>
              </a:rPr>
              <a:t>        f.setVisible(true);</a:t>
            </a:r>
          </a:p>
          <a:p>
            <a:pPr>
              <a:lnSpc>
                <a:spcPct val="35000"/>
              </a:lnSpc>
              <a:spcBef>
                <a:spcPct val="50000"/>
              </a:spcBef>
            </a:pPr>
            <a:r>
              <a:rPr kumimoji="1" lang="en-US" altLang="zh-CN" sz="2000" b="1">
                <a:solidFill>
                  <a:schemeClr val="bg2"/>
                </a:solidFill>
                <a:latin typeface="Courier New" pitchFamily="49" charset="0"/>
              </a:rPr>
              <a:t>    }</a:t>
            </a:r>
          </a:p>
          <a:p>
            <a:pPr>
              <a:lnSpc>
                <a:spcPct val="35000"/>
              </a:lnSpc>
              <a:spcBef>
                <a:spcPct val="50000"/>
              </a:spcBef>
            </a:pPr>
            <a:r>
              <a:rPr kumimoji="1" lang="en-US" altLang="zh-CN" sz="2000" b="1">
                <a:solidFill>
                  <a:schemeClr val="bg2"/>
                </a:solidFill>
                <a:latin typeface="Courier New" pitchFamily="49" charset="0"/>
              </a:rPr>
              <a:t>}</a:t>
            </a:r>
            <a:endParaRPr kumimoji="1" lang="zh-CN" altLang="en-US" sz="2000" b="1">
              <a:solidFill>
                <a:schemeClr val="bg2"/>
              </a:solidFill>
              <a:latin typeface="Courier New" pitchFamily="49" charset="0"/>
            </a:endParaRPr>
          </a:p>
        </p:txBody>
      </p:sp>
      <p:sp>
        <p:nvSpPr>
          <p:cNvPr id="39939" name="Rectangle 17"/>
          <p:cNvSpPr>
            <a:spLocks noGrp="1" noChangeArrowheads="1"/>
          </p:cNvSpPr>
          <p:nvPr>
            <p:ph type="title"/>
          </p:nvPr>
        </p:nvSpPr>
        <p:spPr>
          <a:xfrm>
            <a:off x="971550" y="76200"/>
            <a:ext cx="7772400" cy="1143000"/>
          </a:xfrm>
          <a:noFill/>
        </p:spPr>
        <p:txBody>
          <a:bodyPr/>
          <a:lstStyle/>
          <a:p>
            <a:r>
              <a:rPr lang="en-US" altLang="zh-CN" sz="4000" smtClean="0">
                <a:latin typeface="楷体_GB2312" pitchFamily="49" charset="-122"/>
                <a:ea typeface="楷体_GB2312" pitchFamily="49" charset="-122"/>
              </a:rPr>
              <a:t>FlowLayout</a:t>
            </a:r>
            <a:r>
              <a:rPr lang="zh-CN" altLang="en-US" sz="4000" smtClean="0">
                <a:latin typeface="楷体_GB2312" pitchFamily="49" charset="-122"/>
                <a:ea typeface="楷体_GB2312" pitchFamily="49" charset="-122"/>
              </a:rPr>
              <a:t>布局管理器</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8"/>
          <p:cNvSpPr>
            <a:spLocks noGrp="1" noChangeArrowheads="1"/>
          </p:cNvSpPr>
          <p:nvPr>
            <p:ph type="title"/>
          </p:nvPr>
        </p:nvSpPr>
        <p:spPr>
          <a:xfrm>
            <a:off x="971550" y="76200"/>
            <a:ext cx="7772400" cy="1143000"/>
          </a:xfrm>
          <a:noFill/>
        </p:spPr>
        <p:txBody>
          <a:bodyPr/>
          <a:lstStyle/>
          <a:p>
            <a:r>
              <a:rPr lang="en-US" altLang="zh-CN" sz="4000" smtClean="0">
                <a:latin typeface="楷体_GB2312" pitchFamily="49" charset="-122"/>
                <a:ea typeface="楷体_GB2312" pitchFamily="49" charset="-122"/>
              </a:rPr>
              <a:t>Java</a:t>
            </a:r>
            <a:r>
              <a:rPr lang="zh-CN" altLang="en-US" sz="4000" smtClean="0">
                <a:latin typeface="楷体_GB2312" pitchFamily="49" charset="-122"/>
                <a:ea typeface="楷体_GB2312" pitchFamily="49" charset="-122"/>
              </a:rPr>
              <a:t>抽象窗口工具集</a:t>
            </a:r>
          </a:p>
        </p:txBody>
      </p:sp>
      <p:sp>
        <p:nvSpPr>
          <p:cNvPr id="22531" name="Rectangle 30"/>
          <p:cNvSpPr>
            <a:spLocks noGrp="1" noChangeArrowheads="1"/>
          </p:cNvSpPr>
          <p:nvPr>
            <p:ph idx="1"/>
          </p:nvPr>
        </p:nvSpPr>
        <p:spPr>
          <a:xfrm>
            <a:off x="914400" y="1371600"/>
            <a:ext cx="7772400" cy="2994025"/>
          </a:xfrm>
        </p:spPr>
        <p:txBody>
          <a:bodyPr/>
          <a:lstStyle/>
          <a:p>
            <a:pPr>
              <a:buClr>
                <a:schemeClr val="tx1"/>
              </a:buClr>
              <a:buFont typeface="Wingdings" pitchFamily="2" charset="2"/>
              <a:buChar char="Ø"/>
            </a:pPr>
            <a:r>
              <a:rPr lang="en-US" altLang="zh-CN" sz="2400" b="1" smtClean="0">
                <a:solidFill>
                  <a:srgbClr val="000099"/>
                </a:solidFill>
                <a:latin typeface="楷体_GB2312" pitchFamily="49" charset="-122"/>
                <a:ea typeface="楷体_GB2312" pitchFamily="49" charset="-122"/>
              </a:rPr>
              <a:t>AWT(Abstract Window Toolkit)</a:t>
            </a:r>
            <a:r>
              <a:rPr lang="zh-CN" altLang="en-US" sz="2400" b="1" smtClean="0">
                <a:latin typeface="楷体_GB2312" pitchFamily="49" charset="-122"/>
                <a:ea typeface="楷体_GB2312" pitchFamily="49" charset="-122"/>
              </a:rPr>
              <a:t>包括了很多类和接口，用于在</a:t>
            </a:r>
            <a:r>
              <a:rPr lang="en-US" altLang="zh-CN" sz="2400" b="1" smtClean="0">
                <a:latin typeface="楷体_GB2312" pitchFamily="49" charset="-122"/>
                <a:ea typeface="楷体_GB2312" pitchFamily="49" charset="-122"/>
              </a:rPr>
              <a:t>Java Application </a:t>
            </a:r>
            <a:r>
              <a:rPr lang="zh-CN" altLang="en-US" sz="2400" b="1" smtClean="0">
                <a:latin typeface="楷体_GB2312" pitchFamily="49" charset="-122"/>
                <a:ea typeface="楷体_GB2312" pitchFamily="49" charset="-122"/>
              </a:rPr>
              <a:t>和</a:t>
            </a:r>
            <a:r>
              <a:rPr lang="en-US" altLang="zh-CN" sz="2400" b="1" smtClean="0">
                <a:latin typeface="楷体_GB2312" pitchFamily="49" charset="-122"/>
                <a:ea typeface="楷体_GB2312" pitchFamily="49" charset="-122"/>
              </a:rPr>
              <a:t>Applet</a:t>
            </a:r>
            <a:r>
              <a:rPr lang="zh-CN" altLang="en-US" sz="2400" b="1" smtClean="0">
                <a:latin typeface="楷体_GB2312" pitchFamily="49" charset="-122"/>
                <a:ea typeface="楷体_GB2312" pitchFamily="49" charset="-122"/>
              </a:rPr>
              <a:t>中进行</a:t>
            </a:r>
            <a:r>
              <a:rPr lang="en-US" altLang="zh-CN" sz="2400" b="1" smtClean="0">
                <a:solidFill>
                  <a:srgbClr val="000099"/>
                </a:solidFill>
                <a:latin typeface="楷体_GB2312" pitchFamily="49" charset="-122"/>
                <a:ea typeface="楷体_GB2312" pitchFamily="49" charset="-122"/>
              </a:rPr>
              <a:t>GUI</a:t>
            </a:r>
            <a:r>
              <a:rPr lang="en-US" altLang="zh-CN" sz="2400" b="1" smtClean="0">
                <a:latin typeface="楷体_GB2312" pitchFamily="49" charset="-122"/>
                <a:ea typeface="楷体_GB2312" pitchFamily="49" charset="-122"/>
              </a:rPr>
              <a:t>（</a:t>
            </a:r>
            <a:r>
              <a:rPr lang="en-US" altLang="zh-CN" sz="2400" b="1" smtClean="0">
                <a:solidFill>
                  <a:srgbClr val="000099"/>
                </a:solidFill>
                <a:latin typeface="楷体_GB2312" pitchFamily="49" charset="-122"/>
                <a:ea typeface="楷体_GB2312" pitchFamily="49" charset="-122"/>
              </a:rPr>
              <a:t>Graphics User Interface</a:t>
            </a:r>
            <a:r>
              <a:rPr lang="en-US" altLang="zh-CN" sz="2400" b="1" smtClean="0">
                <a:latin typeface="楷体_GB2312" pitchFamily="49" charset="-122"/>
                <a:ea typeface="楷体_GB2312" pitchFamily="49" charset="-122"/>
              </a:rPr>
              <a:t> </a:t>
            </a:r>
            <a:r>
              <a:rPr lang="zh-CN" altLang="en-US" sz="2400" b="1" smtClean="0">
                <a:latin typeface="楷体_GB2312" pitchFamily="49" charset="-122"/>
                <a:ea typeface="楷体_GB2312" pitchFamily="49" charset="-122"/>
              </a:rPr>
              <a:t>图形用户界面）设计。</a:t>
            </a:r>
          </a:p>
          <a:p>
            <a:pPr>
              <a:buClr>
                <a:schemeClr val="tx1"/>
              </a:buClr>
              <a:buFont typeface="Wingdings" pitchFamily="2" charset="2"/>
              <a:buChar char="Ø"/>
            </a:pPr>
            <a:r>
              <a:rPr lang="en-US" altLang="zh-CN" sz="2400" b="1" smtClean="0">
                <a:latin typeface="楷体_GB2312" pitchFamily="49" charset="-122"/>
                <a:ea typeface="楷体_GB2312" pitchFamily="49" charset="-122"/>
              </a:rPr>
              <a:t>GUI</a:t>
            </a:r>
            <a:r>
              <a:rPr lang="zh-CN" altLang="en-US" sz="2400" b="1" smtClean="0">
                <a:latin typeface="楷体_GB2312" pitchFamily="49" charset="-122"/>
                <a:ea typeface="楷体_GB2312" pitchFamily="49" charset="-122"/>
              </a:rPr>
              <a:t>的各种元素（如：窗口，按钮，文本框等）由</a:t>
            </a:r>
            <a:r>
              <a:rPr lang="en-US" altLang="zh-CN" sz="2400" b="1" smtClean="0">
                <a:latin typeface="楷体_GB2312" pitchFamily="49" charset="-122"/>
                <a:ea typeface="楷体_GB2312" pitchFamily="49" charset="-122"/>
              </a:rPr>
              <a:t>Java </a:t>
            </a:r>
            <a:r>
              <a:rPr lang="zh-CN" altLang="en-US" sz="2400" b="1" smtClean="0">
                <a:latin typeface="楷体_GB2312" pitchFamily="49" charset="-122"/>
                <a:ea typeface="楷体_GB2312" pitchFamily="49" charset="-122"/>
              </a:rPr>
              <a:t>类来实现。</a:t>
            </a:r>
          </a:p>
          <a:p>
            <a:pPr>
              <a:buClr>
                <a:schemeClr val="tx1"/>
              </a:buClr>
              <a:buFont typeface="Wingdings" pitchFamily="2" charset="2"/>
              <a:buChar char="Ø"/>
            </a:pPr>
            <a:r>
              <a:rPr lang="zh-CN" altLang="en-US" sz="2400" b="1" smtClean="0">
                <a:latin typeface="楷体_GB2312" pitchFamily="49" charset="-122"/>
                <a:ea typeface="楷体_GB2312" pitchFamily="49" charset="-122"/>
              </a:rPr>
              <a:t>使用</a:t>
            </a:r>
            <a:r>
              <a:rPr lang="en-US" altLang="zh-CN" sz="2400" b="1" smtClean="0">
                <a:latin typeface="楷体_GB2312" pitchFamily="49" charset="-122"/>
                <a:ea typeface="楷体_GB2312" pitchFamily="49" charset="-122"/>
              </a:rPr>
              <a:t>AWT</a:t>
            </a:r>
            <a:r>
              <a:rPr lang="zh-CN" altLang="en-US" sz="2400" b="1" smtClean="0">
                <a:latin typeface="楷体_GB2312" pitchFamily="49" charset="-122"/>
                <a:ea typeface="楷体_GB2312" pitchFamily="49" charset="-122"/>
              </a:rPr>
              <a:t>所涉及的类一般在</a:t>
            </a:r>
            <a:r>
              <a:rPr lang="en-US" altLang="zh-CN" sz="2400" b="1" smtClean="0">
                <a:solidFill>
                  <a:srgbClr val="000099"/>
                </a:solidFill>
                <a:latin typeface="楷体_GB2312" pitchFamily="49" charset="-122"/>
                <a:ea typeface="楷体_GB2312" pitchFamily="49" charset="-122"/>
              </a:rPr>
              <a:t>java.awt</a:t>
            </a:r>
            <a:r>
              <a:rPr lang="zh-CN" altLang="en-US" sz="2400" b="1" smtClean="0">
                <a:latin typeface="楷体_GB2312" pitchFamily="49" charset="-122"/>
                <a:ea typeface="楷体_GB2312" pitchFamily="49" charset="-122"/>
              </a:rPr>
              <a:t>包及其子包中。</a:t>
            </a:r>
          </a:p>
          <a:p>
            <a:pPr>
              <a:buClr>
                <a:schemeClr val="tx1"/>
              </a:buClr>
              <a:buFont typeface="Wingdings" pitchFamily="2" charset="2"/>
              <a:buChar char="Ø"/>
            </a:pPr>
            <a:r>
              <a:rPr lang="en-US" altLang="zh-CN" sz="2400" b="1" smtClean="0">
                <a:solidFill>
                  <a:srgbClr val="000099"/>
                </a:solidFill>
                <a:latin typeface="楷体_GB2312" pitchFamily="49" charset="-122"/>
                <a:ea typeface="楷体_GB2312" pitchFamily="49" charset="-122"/>
              </a:rPr>
              <a:t>Container</a:t>
            </a:r>
            <a:r>
              <a:rPr lang="zh-CN" altLang="en-US" sz="2400" b="1" smtClean="0">
                <a:latin typeface="楷体_GB2312" pitchFamily="49" charset="-122"/>
                <a:ea typeface="楷体_GB2312" pitchFamily="49" charset="-122"/>
              </a:rPr>
              <a:t>和</a:t>
            </a:r>
            <a:r>
              <a:rPr lang="en-US" altLang="zh-CN" sz="2400" b="1" smtClean="0">
                <a:solidFill>
                  <a:srgbClr val="000099"/>
                </a:solidFill>
                <a:latin typeface="楷体_GB2312" pitchFamily="49" charset="-122"/>
                <a:ea typeface="楷体_GB2312" pitchFamily="49" charset="-122"/>
              </a:rPr>
              <a:t>Component</a:t>
            </a:r>
            <a:r>
              <a:rPr lang="zh-CN" altLang="en-US" sz="2400" b="1" smtClean="0">
                <a:latin typeface="楷体_GB2312" pitchFamily="49" charset="-122"/>
                <a:ea typeface="楷体_GB2312" pitchFamily="49" charset="-122"/>
              </a:rPr>
              <a:t>是</a:t>
            </a:r>
            <a:r>
              <a:rPr lang="en-US" altLang="zh-CN" sz="2400" b="1" smtClean="0">
                <a:solidFill>
                  <a:srgbClr val="000099"/>
                </a:solidFill>
                <a:latin typeface="楷体_GB2312" pitchFamily="49" charset="-122"/>
                <a:ea typeface="楷体_GB2312" pitchFamily="49" charset="-122"/>
              </a:rPr>
              <a:t>AWT</a:t>
            </a:r>
            <a:r>
              <a:rPr lang="zh-CN" altLang="en-US" sz="2400" b="1" smtClean="0">
                <a:latin typeface="楷体_GB2312" pitchFamily="49" charset="-122"/>
                <a:ea typeface="楷体_GB2312" pitchFamily="49" charset="-122"/>
              </a:rPr>
              <a:t>中的两个核心类。</a:t>
            </a:r>
          </a:p>
          <a:p>
            <a:pPr>
              <a:buClr>
                <a:schemeClr val="tx1"/>
              </a:buClr>
              <a:buFont typeface="Wingdings" pitchFamily="2" charset="2"/>
              <a:buChar char="Ø"/>
            </a:pPr>
            <a:endParaRPr lang="zh-CN" altLang="en-US" sz="2400" b="1" smtClean="0">
              <a:latin typeface="Courier New" pitchFamily="49"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1026"/>
          <p:cNvSpPr>
            <a:spLocks noGrp="1" noChangeArrowheads="1"/>
          </p:cNvSpPr>
          <p:nvPr>
            <p:ph type="title"/>
          </p:nvPr>
        </p:nvSpPr>
        <p:spPr>
          <a:xfrm>
            <a:off x="971550" y="76200"/>
            <a:ext cx="7772400" cy="1143000"/>
          </a:xfrm>
          <a:noFill/>
        </p:spPr>
        <p:txBody>
          <a:bodyPr/>
          <a:lstStyle/>
          <a:p>
            <a:r>
              <a:rPr lang="en-US" altLang="zh-CN" sz="4000" smtClean="0">
                <a:latin typeface="楷体_GB2312" pitchFamily="49" charset="-122"/>
                <a:ea typeface="楷体_GB2312" pitchFamily="49" charset="-122"/>
              </a:rPr>
              <a:t>BorderLayout </a:t>
            </a:r>
            <a:r>
              <a:rPr lang="zh-CN" altLang="en-US" sz="4000" smtClean="0">
                <a:latin typeface="楷体_GB2312" pitchFamily="49" charset="-122"/>
                <a:ea typeface="楷体_GB2312" pitchFamily="49" charset="-122"/>
              </a:rPr>
              <a:t>布局管理器</a:t>
            </a:r>
          </a:p>
        </p:txBody>
      </p:sp>
      <p:sp>
        <p:nvSpPr>
          <p:cNvPr id="40963" name="Rectangle 1027"/>
          <p:cNvSpPr>
            <a:spLocks noChangeArrowheads="1"/>
          </p:cNvSpPr>
          <p:nvPr/>
        </p:nvSpPr>
        <p:spPr bwMode="auto">
          <a:xfrm>
            <a:off x="762000" y="1371600"/>
            <a:ext cx="8001000" cy="3524250"/>
          </a:xfrm>
          <a:prstGeom prst="rect">
            <a:avLst/>
          </a:prstGeom>
          <a:noFill/>
          <a:ln w="9525">
            <a:noFill/>
            <a:miter lim="800000"/>
            <a:headEnd/>
            <a:tailEnd/>
          </a:ln>
        </p:spPr>
        <p:txBody>
          <a:bodyPr>
            <a:spAutoFit/>
          </a:bodyPr>
          <a:lstStyle/>
          <a:p>
            <a:pPr algn="just">
              <a:spcBef>
                <a:spcPct val="20000"/>
              </a:spcBef>
              <a:buClr>
                <a:schemeClr val="tx1"/>
              </a:buClr>
              <a:buFont typeface="Wingdings" pitchFamily="2" charset="2"/>
              <a:buChar char="Ø"/>
            </a:pPr>
            <a:r>
              <a:rPr kumimoji="1" lang="en-US" altLang="zh-CN" sz="2400" b="1">
                <a:solidFill>
                  <a:schemeClr val="accent1"/>
                </a:solidFill>
                <a:latin typeface="楷体_GB2312" pitchFamily="49" charset="-122"/>
                <a:ea typeface="楷体_GB2312" pitchFamily="49" charset="-122"/>
              </a:rPr>
              <a:t> </a:t>
            </a:r>
            <a:r>
              <a:rPr kumimoji="1" lang="en-US" altLang="zh-CN" sz="2400" b="1">
                <a:solidFill>
                  <a:srgbClr val="000099"/>
                </a:solidFill>
                <a:latin typeface="楷体_GB2312" pitchFamily="49" charset="-122"/>
                <a:ea typeface="楷体_GB2312" pitchFamily="49" charset="-122"/>
              </a:rPr>
              <a:t>BorderLayout</a:t>
            </a:r>
            <a:r>
              <a:rPr kumimoji="1" lang="zh-CN" altLang="en-US" sz="2400" b="1">
                <a:latin typeface="楷体_GB2312" pitchFamily="49" charset="-122"/>
                <a:ea typeface="楷体_GB2312" pitchFamily="49" charset="-122"/>
              </a:rPr>
              <a:t>是</a:t>
            </a:r>
            <a:r>
              <a:rPr kumimoji="1" lang="en-US" altLang="zh-CN" sz="2400" b="1">
                <a:solidFill>
                  <a:srgbClr val="000099"/>
                </a:solidFill>
                <a:latin typeface="楷体_GB2312" pitchFamily="49" charset="-122"/>
                <a:ea typeface="楷体_GB2312" pitchFamily="49" charset="-122"/>
              </a:rPr>
              <a:t>Frame</a:t>
            </a:r>
            <a:r>
              <a:rPr kumimoji="1" lang="zh-CN" altLang="en-US" sz="2400" b="1">
                <a:latin typeface="楷体_GB2312" pitchFamily="49" charset="-122"/>
                <a:ea typeface="楷体_GB2312" pitchFamily="49" charset="-122"/>
              </a:rPr>
              <a:t>类的默认布局管理器。</a:t>
            </a:r>
          </a:p>
          <a:p>
            <a:pPr algn="just">
              <a:spcBef>
                <a:spcPct val="40000"/>
              </a:spcBef>
              <a:buFont typeface="Wingdings" pitchFamily="2" charset="2"/>
              <a:buChar char="Ø"/>
            </a:pPr>
            <a:r>
              <a:rPr kumimoji="1" lang="en-US" altLang="zh-CN" sz="2400" b="1">
                <a:latin typeface="楷体_GB2312" pitchFamily="49" charset="-122"/>
                <a:ea typeface="楷体_GB2312" pitchFamily="49" charset="-122"/>
              </a:rPr>
              <a:t> </a:t>
            </a:r>
            <a:r>
              <a:rPr kumimoji="1" lang="en-US" altLang="zh-CN" sz="2400" b="1">
                <a:solidFill>
                  <a:srgbClr val="000099"/>
                </a:solidFill>
                <a:latin typeface="楷体_GB2312" pitchFamily="49" charset="-122"/>
                <a:ea typeface="楷体_GB2312" pitchFamily="49" charset="-122"/>
              </a:rPr>
              <a:t>BorderLayout</a:t>
            </a:r>
            <a:r>
              <a:rPr kumimoji="1" lang="zh-CN" altLang="en-US" sz="2400" b="1">
                <a:latin typeface="楷体_GB2312" pitchFamily="49" charset="-122"/>
                <a:ea typeface="楷体_GB2312" pitchFamily="49" charset="-122"/>
              </a:rPr>
              <a:t>将整个容器的布局划分成东（</a:t>
            </a:r>
            <a:r>
              <a:rPr kumimoji="1" lang="en-US" altLang="zh-CN" sz="2400" b="1">
                <a:solidFill>
                  <a:srgbClr val="000099"/>
                </a:solidFill>
                <a:latin typeface="楷体_GB2312" pitchFamily="49" charset="-122"/>
                <a:ea typeface="楷体_GB2312" pitchFamily="49" charset="-122"/>
              </a:rPr>
              <a:t>EAST</a:t>
            </a:r>
            <a:r>
              <a:rPr kumimoji="1" lang="zh-CN" altLang="en-US" sz="2400" b="1">
                <a:latin typeface="楷体_GB2312" pitchFamily="49" charset="-122"/>
                <a:ea typeface="楷体_GB2312" pitchFamily="49" charset="-122"/>
              </a:rPr>
              <a:t>），</a:t>
            </a:r>
          </a:p>
          <a:p>
            <a:pPr algn="just">
              <a:spcBef>
                <a:spcPct val="40000"/>
              </a:spcBef>
              <a:buFont typeface="Wingdings" pitchFamily="2" charset="2"/>
              <a:buNone/>
            </a:pPr>
            <a:r>
              <a:rPr kumimoji="1" lang="zh-CN" altLang="en-US" sz="2400" b="1">
                <a:latin typeface="楷体_GB2312" pitchFamily="49" charset="-122"/>
                <a:ea typeface="楷体_GB2312" pitchFamily="49" charset="-122"/>
              </a:rPr>
              <a:t>  西（</a:t>
            </a:r>
            <a:r>
              <a:rPr kumimoji="1" lang="en-US" altLang="zh-CN" sz="2400" b="1">
                <a:solidFill>
                  <a:srgbClr val="000099"/>
                </a:solidFill>
                <a:latin typeface="楷体_GB2312" pitchFamily="49" charset="-122"/>
                <a:ea typeface="楷体_GB2312" pitchFamily="49" charset="-122"/>
              </a:rPr>
              <a:t>WEST</a:t>
            </a:r>
            <a:r>
              <a:rPr kumimoji="1" lang="en-US" altLang="zh-CN" sz="2400" b="1">
                <a:latin typeface="楷体_GB2312" pitchFamily="49" charset="-122"/>
                <a:ea typeface="楷体_GB2312" pitchFamily="49" charset="-122"/>
              </a:rPr>
              <a:t>）</a:t>
            </a:r>
            <a:r>
              <a:rPr kumimoji="1" lang="zh-CN" altLang="en-US" sz="2400" b="1">
                <a:latin typeface="楷体_GB2312" pitchFamily="49" charset="-122"/>
                <a:ea typeface="楷体_GB2312" pitchFamily="49" charset="-122"/>
              </a:rPr>
              <a:t> ，南（</a:t>
            </a:r>
            <a:r>
              <a:rPr kumimoji="1" lang="en-US" altLang="zh-CN" sz="2400" b="1">
                <a:solidFill>
                  <a:srgbClr val="000099"/>
                </a:solidFill>
                <a:latin typeface="楷体_GB2312" pitchFamily="49" charset="-122"/>
                <a:ea typeface="楷体_GB2312" pitchFamily="49" charset="-122"/>
              </a:rPr>
              <a:t>SOUTH</a:t>
            </a:r>
            <a:r>
              <a:rPr kumimoji="1" lang="en-US" altLang="zh-CN" sz="2400" b="1">
                <a:latin typeface="楷体_GB2312" pitchFamily="49" charset="-122"/>
                <a:ea typeface="楷体_GB2312" pitchFamily="49" charset="-122"/>
              </a:rPr>
              <a:t>）</a:t>
            </a:r>
            <a:r>
              <a:rPr kumimoji="1" lang="zh-CN" altLang="en-US" sz="2400" b="1">
                <a:latin typeface="楷体_GB2312" pitchFamily="49" charset="-122"/>
                <a:ea typeface="楷体_GB2312" pitchFamily="49" charset="-122"/>
              </a:rPr>
              <a:t> ，北（</a:t>
            </a:r>
            <a:r>
              <a:rPr kumimoji="1" lang="en-US" altLang="zh-CN" sz="2400" b="1">
                <a:solidFill>
                  <a:srgbClr val="000099"/>
                </a:solidFill>
                <a:latin typeface="楷体_GB2312" pitchFamily="49" charset="-122"/>
                <a:ea typeface="楷体_GB2312" pitchFamily="49" charset="-122"/>
              </a:rPr>
              <a:t>NORTH</a:t>
            </a:r>
            <a:r>
              <a:rPr kumimoji="1" lang="en-US" altLang="zh-CN" sz="2400" b="1">
                <a:latin typeface="楷体_GB2312" pitchFamily="49" charset="-122"/>
                <a:ea typeface="楷体_GB2312" pitchFamily="49" charset="-122"/>
              </a:rPr>
              <a:t>）</a:t>
            </a:r>
            <a:r>
              <a:rPr kumimoji="1" lang="zh-CN" altLang="en-US" sz="2400" b="1">
                <a:latin typeface="楷体_GB2312" pitchFamily="49" charset="-122"/>
                <a:ea typeface="楷体_GB2312" pitchFamily="49" charset="-122"/>
              </a:rPr>
              <a:t> ，中</a:t>
            </a:r>
          </a:p>
          <a:p>
            <a:pPr algn="just">
              <a:spcBef>
                <a:spcPct val="40000"/>
              </a:spcBef>
              <a:buFont typeface="Wingdings" pitchFamily="2" charset="2"/>
              <a:buNone/>
            </a:pPr>
            <a:r>
              <a:rPr kumimoji="1" lang="zh-CN" altLang="en-US" sz="2400" b="1">
                <a:latin typeface="楷体_GB2312" pitchFamily="49" charset="-122"/>
                <a:ea typeface="楷体_GB2312" pitchFamily="49" charset="-122"/>
              </a:rPr>
              <a:t> （</a:t>
            </a:r>
            <a:r>
              <a:rPr kumimoji="1" lang="en-US" altLang="zh-CN" sz="2400" b="1">
                <a:solidFill>
                  <a:srgbClr val="000099"/>
                </a:solidFill>
                <a:latin typeface="楷体_GB2312" pitchFamily="49" charset="-122"/>
                <a:ea typeface="楷体_GB2312" pitchFamily="49" charset="-122"/>
              </a:rPr>
              <a:t>CENTER</a:t>
            </a:r>
            <a:r>
              <a:rPr kumimoji="1" lang="en-US" altLang="zh-CN" sz="2400" b="1">
                <a:latin typeface="楷体_GB2312" pitchFamily="49" charset="-122"/>
                <a:ea typeface="楷体_GB2312" pitchFamily="49" charset="-122"/>
              </a:rPr>
              <a:t>）</a:t>
            </a:r>
            <a:r>
              <a:rPr kumimoji="1" lang="zh-CN" altLang="en-US" sz="2400" b="1">
                <a:latin typeface="楷体_GB2312" pitchFamily="49" charset="-122"/>
                <a:ea typeface="楷体_GB2312" pitchFamily="49" charset="-122"/>
              </a:rPr>
              <a:t>五个区域，组件只能被添加到指定的区域。</a:t>
            </a:r>
          </a:p>
          <a:p>
            <a:pPr algn="just">
              <a:spcBef>
                <a:spcPct val="40000"/>
              </a:spcBef>
              <a:buFont typeface="Wingdings" pitchFamily="2" charset="2"/>
              <a:buChar char="Ø"/>
            </a:pPr>
            <a:r>
              <a:rPr kumimoji="1" lang="zh-CN" altLang="en-US" sz="2400" b="1">
                <a:latin typeface="楷体_GB2312" pitchFamily="49" charset="-122"/>
                <a:ea typeface="楷体_GB2312" pitchFamily="49" charset="-122"/>
              </a:rPr>
              <a:t>  如不指定组件的加入部位，则默认加入到</a:t>
            </a:r>
            <a:r>
              <a:rPr kumimoji="1" lang="en-US" altLang="zh-CN" sz="2400" b="1">
                <a:solidFill>
                  <a:srgbClr val="000099"/>
                </a:solidFill>
                <a:latin typeface="楷体_GB2312" pitchFamily="49" charset="-122"/>
                <a:ea typeface="楷体_GB2312" pitchFamily="49" charset="-122"/>
              </a:rPr>
              <a:t>CENTER</a:t>
            </a:r>
            <a:r>
              <a:rPr kumimoji="1" lang="zh-CN" altLang="en-US" sz="2400" b="1">
                <a:latin typeface="楷体_GB2312" pitchFamily="49" charset="-122"/>
                <a:ea typeface="楷体_GB2312" pitchFamily="49" charset="-122"/>
              </a:rPr>
              <a:t>区。</a:t>
            </a:r>
          </a:p>
          <a:p>
            <a:pPr algn="just">
              <a:spcBef>
                <a:spcPct val="40000"/>
              </a:spcBef>
              <a:buFont typeface="Wingdings" pitchFamily="2" charset="2"/>
              <a:buChar char="Ø"/>
            </a:pPr>
            <a:r>
              <a:rPr kumimoji="1" lang="zh-CN" altLang="en-US" sz="2400" b="1">
                <a:latin typeface="楷体_GB2312" pitchFamily="49" charset="-122"/>
                <a:ea typeface="楷体_GB2312" pitchFamily="49" charset="-122"/>
              </a:rPr>
              <a:t>  每个区域只能加入一个组件，如果加入多个，则先前</a:t>
            </a:r>
          </a:p>
          <a:p>
            <a:pPr algn="just">
              <a:spcBef>
                <a:spcPct val="40000"/>
              </a:spcBef>
              <a:buFont typeface="Wingdings" pitchFamily="2" charset="2"/>
              <a:buNone/>
            </a:pPr>
            <a:r>
              <a:rPr kumimoji="1" lang="zh-CN" altLang="en-US" sz="2400" b="1">
                <a:latin typeface="楷体_GB2312" pitchFamily="49" charset="-122"/>
                <a:ea typeface="楷体_GB2312" pitchFamily="49" charset="-122"/>
              </a:rPr>
              <a:t>    加入的组件会被覆盖。</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971550" y="76200"/>
            <a:ext cx="7772400" cy="1143000"/>
          </a:xfrm>
          <a:noFill/>
        </p:spPr>
        <p:txBody>
          <a:bodyPr/>
          <a:lstStyle/>
          <a:p>
            <a:r>
              <a:rPr lang="en-US" altLang="zh-CN" sz="4000" smtClean="0">
                <a:latin typeface="楷体_GB2312" pitchFamily="49" charset="-122"/>
                <a:ea typeface="楷体_GB2312" pitchFamily="49" charset="-122"/>
              </a:rPr>
              <a:t>BorderLayout </a:t>
            </a:r>
            <a:r>
              <a:rPr lang="zh-CN" altLang="en-US" sz="4000" smtClean="0">
                <a:latin typeface="楷体_GB2312" pitchFamily="49" charset="-122"/>
                <a:ea typeface="楷体_GB2312" pitchFamily="49" charset="-122"/>
              </a:rPr>
              <a:t>布局管理器</a:t>
            </a:r>
          </a:p>
        </p:txBody>
      </p:sp>
      <p:sp>
        <p:nvSpPr>
          <p:cNvPr id="41987" name="Rectangle 3"/>
          <p:cNvSpPr>
            <a:spLocks noChangeArrowheads="1"/>
          </p:cNvSpPr>
          <p:nvPr/>
        </p:nvSpPr>
        <p:spPr bwMode="auto">
          <a:xfrm>
            <a:off x="762000" y="1295400"/>
            <a:ext cx="8001000" cy="3013075"/>
          </a:xfrm>
          <a:prstGeom prst="rect">
            <a:avLst/>
          </a:prstGeom>
          <a:noFill/>
          <a:ln w="9525">
            <a:noFill/>
            <a:miter lim="800000"/>
            <a:headEnd/>
            <a:tailEnd/>
          </a:ln>
        </p:spPr>
        <p:txBody>
          <a:bodyPr>
            <a:spAutoFit/>
          </a:bodyPr>
          <a:lstStyle/>
          <a:p>
            <a:pPr algn="just">
              <a:spcBef>
                <a:spcPct val="20000"/>
              </a:spcBef>
              <a:buClr>
                <a:schemeClr val="tx1"/>
              </a:buClr>
              <a:buFont typeface="Wingdings" pitchFamily="2" charset="2"/>
              <a:buChar char="Ø"/>
            </a:pPr>
            <a:r>
              <a:rPr kumimoji="1" lang="en-US" altLang="zh-CN" sz="2400" b="1">
                <a:solidFill>
                  <a:schemeClr val="accent1"/>
                </a:solidFill>
                <a:latin typeface="楷体_GB2312" pitchFamily="49" charset="-122"/>
                <a:ea typeface="楷体_GB2312" pitchFamily="49" charset="-122"/>
              </a:rPr>
              <a:t> </a:t>
            </a:r>
            <a:r>
              <a:rPr kumimoji="1" lang="en-US" altLang="zh-CN" sz="2400" b="1">
                <a:solidFill>
                  <a:srgbClr val="000099"/>
                </a:solidFill>
                <a:latin typeface="楷体_GB2312" pitchFamily="49" charset="-122"/>
                <a:ea typeface="楷体_GB2312" pitchFamily="49" charset="-122"/>
              </a:rPr>
              <a:t>BorderLayout</a:t>
            </a:r>
            <a:r>
              <a:rPr kumimoji="1" lang="zh-CN" altLang="en-US" sz="2400" b="1">
                <a:latin typeface="楷体_GB2312" pitchFamily="49" charset="-122"/>
                <a:ea typeface="楷体_GB2312" pitchFamily="49" charset="-122"/>
              </a:rPr>
              <a:t>型布局容器尺寸缩放原则：</a:t>
            </a:r>
          </a:p>
          <a:p>
            <a:pPr lvl="1" algn="just">
              <a:spcBef>
                <a:spcPct val="40000"/>
              </a:spcBef>
              <a:buFont typeface="Wingdings" pitchFamily="2" charset="2"/>
              <a:buChar char="§"/>
            </a:pPr>
            <a:r>
              <a:rPr kumimoji="1" lang="zh-CN" altLang="en-US" sz="2400" b="1">
                <a:latin typeface="楷体_GB2312" pitchFamily="49" charset="-122"/>
                <a:ea typeface="楷体_GB2312" pitchFamily="49" charset="-122"/>
              </a:rPr>
              <a:t> 北、南两个区域在水平方向缩放。</a:t>
            </a:r>
          </a:p>
          <a:p>
            <a:pPr lvl="1" algn="just">
              <a:spcBef>
                <a:spcPct val="40000"/>
              </a:spcBef>
              <a:buFont typeface="Wingdings" pitchFamily="2" charset="2"/>
              <a:buChar char="§"/>
            </a:pPr>
            <a:r>
              <a:rPr kumimoji="1" lang="zh-CN" altLang="en-US" sz="2400" b="1">
                <a:latin typeface="楷体_GB2312" pitchFamily="49" charset="-122"/>
                <a:ea typeface="楷体_GB2312" pitchFamily="49" charset="-122"/>
              </a:rPr>
              <a:t> 东、西两个区域在</a:t>
            </a:r>
          </a:p>
          <a:p>
            <a:pPr lvl="1" algn="just">
              <a:spcBef>
                <a:spcPct val="40000"/>
              </a:spcBef>
              <a:buFont typeface="Wingdings" pitchFamily="2" charset="2"/>
              <a:buNone/>
            </a:pPr>
            <a:r>
              <a:rPr kumimoji="1" lang="zh-CN" altLang="en-US" sz="2400" b="1">
                <a:latin typeface="楷体_GB2312" pitchFamily="49" charset="-122"/>
                <a:ea typeface="楷体_GB2312" pitchFamily="49" charset="-122"/>
              </a:rPr>
              <a:t>  垂直方向缩放。</a:t>
            </a:r>
          </a:p>
          <a:p>
            <a:pPr lvl="1" algn="just">
              <a:spcBef>
                <a:spcPct val="40000"/>
              </a:spcBef>
              <a:buFont typeface="Wingdings" pitchFamily="2" charset="2"/>
              <a:buChar char="§"/>
            </a:pPr>
            <a:r>
              <a:rPr kumimoji="1" lang="zh-CN" altLang="en-US" sz="2400" b="1">
                <a:latin typeface="楷体_GB2312" pitchFamily="49" charset="-122"/>
                <a:ea typeface="楷体_GB2312" pitchFamily="49" charset="-122"/>
              </a:rPr>
              <a:t> 中部可在两个</a:t>
            </a:r>
          </a:p>
          <a:p>
            <a:pPr lvl="1" algn="just">
              <a:spcBef>
                <a:spcPct val="40000"/>
              </a:spcBef>
              <a:buFont typeface="Wingdings" pitchFamily="2" charset="2"/>
              <a:buNone/>
            </a:pPr>
            <a:r>
              <a:rPr kumimoji="1" lang="zh-CN" altLang="en-US" sz="2400" b="1">
                <a:latin typeface="楷体_GB2312" pitchFamily="49" charset="-122"/>
                <a:ea typeface="楷体_GB2312" pitchFamily="49" charset="-122"/>
              </a:rPr>
              <a:t>   方向上缩放。</a:t>
            </a:r>
          </a:p>
        </p:txBody>
      </p:sp>
      <p:pic>
        <p:nvPicPr>
          <p:cNvPr id="41988" name="Picture 24" descr="borderlayout"/>
          <p:cNvPicPr>
            <a:picLocks noChangeAspect="1" noChangeArrowheads="1"/>
          </p:cNvPicPr>
          <p:nvPr/>
        </p:nvPicPr>
        <p:blipFill>
          <a:blip r:embed="rId2" cstate="print"/>
          <a:srcRect/>
          <a:stretch>
            <a:fillRect/>
          </a:stretch>
        </p:blipFill>
        <p:spPr bwMode="auto">
          <a:xfrm>
            <a:off x="4114800" y="2667000"/>
            <a:ext cx="4343400" cy="29591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1031"/>
          <p:cNvSpPr>
            <a:spLocks noChangeArrowheads="1"/>
          </p:cNvSpPr>
          <p:nvPr/>
        </p:nvSpPr>
        <p:spPr bwMode="auto">
          <a:xfrm>
            <a:off x="762000" y="1371600"/>
            <a:ext cx="8001000" cy="4338638"/>
          </a:xfrm>
          <a:prstGeom prst="rect">
            <a:avLst/>
          </a:prstGeom>
          <a:solidFill>
            <a:srgbClr val="FFFFCC"/>
          </a:solidFill>
          <a:ln w="9525">
            <a:noFill/>
            <a:miter lim="800000"/>
            <a:headEnd/>
            <a:tailEnd/>
          </a:ln>
        </p:spPr>
        <p:txBody>
          <a:bodyPr>
            <a:spAutoFit/>
          </a:bodyPr>
          <a:lstStyle/>
          <a:p>
            <a:pPr>
              <a:lnSpc>
                <a:spcPct val="35000"/>
              </a:lnSpc>
              <a:spcBef>
                <a:spcPct val="50000"/>
              </a:spcBef>
            </a:pPr>
            <a:r>
              <a:rPr kumimoji="1" lang="en-US" altLang="zh-CN" sz="2000" b="1">
                <a:solidFill>
                  <a:schemeClr val="bg2"/>
                </a:solidFill>
                <a:latin typeface="Courier New" pitchFamily="49" charset="0"/>
              </a:rPr>
              <a:t>import java.awt.*;</a:t>
            </a:r>
          </a:p>
          <a:p>
            <a:pPr>
              <a:lnSpc>
                <a:spcPct val="35000"/>
              </a:lnSpc>
              <a:spcBef>
                <a:spcPct val="50000"/>
              </a:spcBef>
            </a:pPr>
            <a:r>
              <a:rPr kumimoji="1" lang="en-US" altLang="zh-CN" sz="2000" b="1">
                <a:solidFill>
                  <a:schemeClr val="bg2"/>
                </a:solidFill>
                <a:latin typeface="Courier New" pitchFamily="49" charset="0"/>
              </a:rPr>
              <a:t>public class Test {</a:t>
            </a:r>
          </a:p>
          <a:p>
            <a:pPr>
              <a:lnSpc>
                <a:spcPct val="35000"/>
              </a:lnSpc>
              <a:spcBef>
                <a:spcPct val="50000"/>
              </a:spcBef>
            </a:pPr>
            <a:r>
              <a:rPr kumimoji="1" lang="en-US" altLang="zh-CN" sz="2000" b="1">
                <a:solidFill>
                  <a:schemeClr val="bg2"/>
                </a:solidFill>
                <a:latin typeface="Courier New" pitchFamily="49" charset="0"/>
              </a:rPr>
              <a:t>  public static void main(String args[]) {</a:t>
            </a:r>
          </a:p>
          <a:p>
            <a:pPr>
              <a:lnSpc>
                <a:spcPct val="35000"/>
              </a:lnSpc>
              <a:spcBef>
                <a:spcPct val="50000"/>
              </a:spcBef>
            </a:pPr>
            <a:r>
              <a:rPr kumimoji="1" lang="en-US" altLang="zh-CN" sz="2000" b="1">
                <a:solidFill>
                  <a:schemeClr val="bg2"/>
                </a:solidFill>
                <a:latin typeface="Courier New" pitchFamily="49" charset="0"/>
              </a:rPr>
              <a:t>    Frame f = new Frame("Java Frame");</a:t>
            </a:r>
          </a:p>
          <a:p>
            <a:pPr>
              <a:lnSpc>
                <a:spcPct val="35000"/>
              </a:lnSpc>
              <a:spcBef>
                <a:spcPct val="50000"/>
              </a:spcBef>
            </a:pPr>
            <a:r>
              <a:rPr kumimoji="1" lang="en-US" altLang="zh-CN" sz="2000" b="1">
                <a:solidFill>
                  <a:schemeClr val="bg2"/>
                </a:solidFill>
                <a:latin typeface="Courier New" pitchFamily="49" charset="0"/>
              </a:rPr>
              <a:t>    BorderLayout b = new BorderLayout();</a:t>
            </a:r>
          </a:p>
          <a:p>
            <a:pPr>
              <a:lnSpc>
                <a:spcPct val="35000"/>
              </a:lnSpc>
              <a:spcBef>
                <a:spcPct val="50000"/>
              </a:spcBef>
            </a:pPr>
            <a:r>
              <a:rPr kumimoji="1" lang="en-US" altLang="zh-CN" sz="2000" b="1">
                <a:solidFill>
                  <a:schemeClr val="bg2"/>
                </a:solidFill>
                <a:latin typeface="Courier New" pitchFamily="49" charset="0"/>
              </a:rPr>
              <a:t>    f.setLayout(b); </a:t>
            </a:r>
          </a:p>
          <a:p>
            <a:pPr>
              <a:lnSpc>
                <a:spcPct val="35000"/>
              </a:lnSpc>
              <a:spcBef>
                <a:spcPct val="50000"/>
              </a:spcBef>
            </a:pPr>
            <a:r>
              <a:rPr kumimoji="1" lang="en-US" altLang="zh-CN" sz="2000" b="1">
                <a:solidFill>
                  <a:schemeClr val="bg2"/>
                </a:solidFill>
                <a:latin typeface="Courier New" pitchFamily="49" charset="0"/>
              </a:rPr>
              <a:t>    f.setLocation(300,400);</a:t>
            </a:r>
          </a:p>
          <a:p>
            <a:pPr>
              <a:lnSpc>
                <a:spcPct val="35000"/>
              </a:lnSpc>
              <a:spcBef>
                <a:spcPct val="50000"/>
              </a:spcBef>
            </a:pPr>
            <a:r>
              <a:rPr kumimoji="1" lang="en-US" altLang="zh-CN" sz="2000" b="1">
                <a:solidFill>
                  <a:schemeClr val="bg2"/>
                </a:solidFill>
                <a:latin typeface="Courier New" pitchFamily="49" charset="0"/>
              </a:rPr>
              <a:t>    f.setSize(300,200);</a:t>
            </a:r>
          </a:p>
          <a:p>
            <a:pPr>
              <a:lnSpc>
                <a:spcPct val="35000"/>
              </a:lnSpc>
              <a:spcBef>
                <a:spcPct val="50000"/>
              </a:spcBef>
            </a:pPr>
            <a:r>
              <a:rPr kumimoji="1" lang="en-US" altLang="zh-CN" sz="2000" b="1">
                <a:solidFill>
                  <a:schemeClr val="bg2"/>
                </a:solidFill>
                <a:latin typeface="Courier New" pitchFamily="49" charset="0"/>
              </a:rPr>
              <a:t>    f.setBackground(new Color(204,204,255));</a:t>
            </a:r>
          </a:p>
          <a:p>
            <a:pPr>
              <a:lnSpc>
                <a:spcPct val="35000"/>
              </a:lnSpc>
              <a:spcBef>
                <a:spcPct val="50000"/>
              </a:spcBef>
            </a:pPr>
            <a:r>
              <a:rPr kumimoji="1" lang="en-US" altLang="zh-CN" sz="2000" b="1">
                <a:solidFill>
                  <a:schemeClr val="bg2"/>
                </a:solidFill>
                <a:latin typeface="Courier New" pitchFamily="49" charset="0"/>
              </a:rPr>
              <a:t>    f.add(new Button("EAST"),BorderLayout.EAST);</a:t>
            </a:r>
          </a:p>
          <a:p>
            <a:pPr>
              <a:lnSpc>
                <a:spcPct val="35000"/>
              </a:lnSpc>
              <a:spcBef>
                <a:spcPct val="50000"/>
              </a:spcBef>
            </a:pPr>
            <a:r>
              <a:rPr kumimoji="1" lang="en-US" altLang="zh-CN" sz="2000" b="1">
                <a:solidFill>
                  <a:schemeClr val="bg2"/>
                </a:solidFill>
                <a:latin typeface="Courier New" pitchFamily="49" charset="0"/>
              </a:rPr>
              <a:t>    f.add(new Button("WEST"),BorderLayout.WEST);</a:t>
            </a:r>
          </a:p>
          <a:p>
            <a:pPr>
              <a:lnSpc>
                <a:spcPct val="35000"/>
              </a:lnSpc>
              <a:spcBef>
                <a:spcPct val="50000"/>
              </a:spcBef>
            </a:pPr>
            <a:r>
              <a:rPr kumimoji="1" lang="en-US" altLang="zh-CN" sz="2000" b="1">
                <a:solidFill>
                  <a:schemeClr val="bg2"/>
                </a:solidFill>
                <a:latin typeface="Courier New" pitchFamily="49" charset="0"/>
              </a:rPr>
              <a:t>    f.add(new Button("SOUTH"),BorderLayout.SOUTH);</a:t>
            </a:r>
          </a:p>
          <a:p>
            <a:pPr>
              <a:lnSpc>
                <a:spcPct val="35000"/>
              </a:lnSpc>
              <a:spcBef>
                <a:spcPct val="50000"/>
              </a:spcBef>
            </a:pPr>
            <a:r>
              <a:rPr kumimoji="1" lang="en-US" altLang="zh-CN" sz="2000" b="1">
                <a:solidFill>
                  <a:schemeClr val="bg2"/>
                </a:solidFill>
                <a:latin typeface="Courier New" pitchFamily="49" charset="0"/>
              </a:rPr>
              <a:t>    f.add(new Button("NORTH"),BorderLayout.NORTH);</a:t>
            </a:r>
          </a:p>
          <a:p>
            <a:pPr>
              <a:lnSpc>
                <a:spcPct val="35000"/>
              </a:lnSpc>
              <a:spcBef>
                <a:spcPct val="50000"/>
              </a:spcBef>
            </a:pPr>
            <a:r>
              <a:rPr kumimoji="1" lang="en-US" altLang="zh-CN" sz="2000" b="1">
                <a:solidFill>
                  <a:schemeClr val="bg2"/>
                </a:solidFill>
                <a:latin typeface="Courier New" pitchFamily="49" charset="0"/>
              </a:rPr>
              <a:t>    f.add(new Button("CENTER"),BorderLayout.CENTER);</a:t>
            </a:r>
          </a:p>
          <a:p>
            <a:pPr>
              <a:lnSpc>
                <a:spcPct val="35000"/>
              </a:lnSpc>
              <a:spcBef>
                <a:spcPct val="50000"/>
              </a:spcBef>
            </a:pPr>
            <a:r>
              <a:rPr kumimoji="1" lang="en-US" altLang="zh-CN" sz="2000" b="1">
                <a:solidFill>
                  <a:schemeClr val="bg2"/>
                </a:solidFill>
                <a:latin typeface="Courier New" pitchFamily="49" charset="0"/>
              </a:rPr>
              <a:t>    f.setVisible(true);</a:t>
            </a:r>
          </a:p>
          <a:p>
            <a:pPr>
              <a:lnSpc>
                <a:spcPct val="35000"/>
              </a:lnSpc>
              <a:spcBef>
                <a:spcPct val="50000"/>
              </a:spcBef>
            </a:pPr>
            <a:r>
              <a:rPr kumimoji="1" lang="en-US" altLang="zh-CN" sz="2000" b="1">
                <a:solidFill>
                  <a:schemeClr val="bg2"/>
                </a:solidFill>
                <a:latin typeface="Courier New" pitchFamily="49" charset="0"/>
              </a:rPr>
              <a:t>  }</a:t>
            </a:r>
          </a:p>
          <a:p>
            <a:pPr>
              <a:lnSpc>
                <a:spcPct val="35000"/>
              </a:lnSpc>
              <a:spcBef>
                <a:spcPct val="50000"/>
              </a:spcBef>
            </a:pPr>
            <a:r>
              <a:rPr kumimoji="1" lang="en-US" altLang="zh-CN" sz="2000" b="1">
                <a:solidFill>
                  <a:schemeClr val="bg2"/>
                </a:solidFill>
                <a:latin typeface="Courier New" pitchFamily="49" charset="0"/>
              </a:rPr>
              <a:t>}</a:t>
            </a:r>
            <a:endParaRPr kumimoji="1" lang="zh-CN" altLang="en-US" sz="2000" b="1">
              <a:solidFill>
                <a:schemeClr val="bg2"/>
              </a:solidFill>
              <a:latin typeface="Courier New" pitchFamily="49" charset="0"/>
            </a:endParaRPr>
          </a:p>
        </p:txBody>
      </p:sp>
      <p:sp>
        <p:nvSpPr>
          <p:cNvPr id="43011" name="Rectangle 1033"/>
          <p:cNvSpPr>
            <a:spLocks noGrp="1" noChangeArrowheads="1"/>
          </p:cNvSpPr>
          <p:nvPr>
            <p:ph type="title"/>
          </p:nvPr>
        </p:nvSpPr>
        <p:spPr>
          <a:xfrm>
            <a:off x="971550" y="76200"/>
            <a:ext cx="7772400" cy="1143000"/>
          </a:xfrm>
          <a:noFill/>
        </p:spPr>
        <p:txBody>
          <a:bodyPr/>
          <a:lstStyle/>
          <a:p>
            <a:r>
              <a:rPr lang="en-US" altLang="zh-CN" sz="4000" smtClean="0">
                <a:latin typeface="楷体_GB2312" pitchFamily="49" charset="-122"/>
                <a:ea typeface="楷体_GB2312" pitchFamily="49" charset="-122"/>
              </a:rPr>
              <a:t>BorderLayout </a:t>
            </a:r>
            <a:r>
              <a:rPr lang="zh-CN" altLang="en-US" sz="4000" smtClean="0">
                <a:latin typeface="楷体_GB2312" pitchFamily="49" charset="-122"/>
                <a:ea typeface="楷体_GB2312" pitchFamily="49" charset="-122"/>
              </a:rPr>
              <a:t>布局管理器</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ChangeArrowheads="1"/>
          </p:cNvSpPr>
          <p:nvPr/>
        </p:nvSpPr>
        <p:spPr bwMode="auto">
          <a:xfrm>
            <a:off x="762000" y="1371600"/>
            <a:ext cx="8001000" cy="4437063"/>
          </a:xfrm>
          <a:prstGeom prst="rect">
            <a:avLst/>
          </a:prstGeom>
          <a:noFill/>
          <a:ln w="9525">
            <a:noFill/>
            <a:miter lim="800000"/>
            <a:headEnd/>
            <a:tailEnd/>
          </a:ln>
        </p:spPr>
        <p:txBody>
          <a:bodyPr>
            <a:spAutoFit/>
          </a:bodyPr>
          <a:lstStyle/>
          <a:p>
            <a:pPr algn="just">
              <a:lnSpc>
                <a:spcPct val="90000"/>
              </a:lnSpc>
              <a:spcBef>
                <a:spcPct val="50000"/>
              </a:spcBef>
              <a:buClr>
                <a:schemeClr val="tx1"/>
              </a:buClr>
              <a:buFont typeface="Wingdings" pitchFamily="2" charset="2"/>
              <a:buChar char="Ø"/>
            </a:pPr>
            <a:r>
              <a:rPr kumimoji="1" lang="en-US" altLang="zh-CN" sz="2400" b="1">
                <a:solidFill>
                  <a:schemeClr val="accent1"/>
                </a:solidFill>
                <a:latin typeface="楷体_GB2312" pitchFamily="49" charset="-122"/>
                <a:ea typeface="楷体_GB2312" pitchFamily="49" charset="-122"/>
              </a:rPr>
              <a:t>  </a:t>
            </a:r>
            <a:r>
              <a:rPr kumimoji="1" lang="en-US" altLang="zh-CN" sz="2400" b="1">
                <a:solidFill>
                  <a:srgbClr val="000099"/>
                </a:solidFill>
                <a:latin typeface="楷体_GB2312" pitchFamily="49" charset="-122"/>
                <a:ea typeface="楷体_GB2312" pitchFamily="49" charset="-122"/>
              </a:rPr>
              <a:t>GridLayout</a:t>
            </a:r>
            <a:r>
              <a:rPr kumimoji="1" lang="zh-CN" altLang="en-US" sz="2400" b="1">
                <a:latin typeface="楷体_GB2312" pitchFamily="49" charset="-122"/>
                <a:ea typeface="楷体_GB2312" pitchFamily="49" charset="-122"/>
              </a:rPr>
              <a:t>型布局管理器将空间划分成规则的矩形网</a:t>
            </a:r>
          </a:p>
          <a:p>
            <a:pPr algn="just">
              <a:lnSpc>
                <a:spcPct val="90000"/>
              </a:lnSpc>
              <a:spcBef>
                <a:spcPct val="50000"/>
              </a:spcBef>
              <a:buFont typeface="Wingdings" pitchFamily="2" charset="2"/>
              <a:buNone/>
            </a:pPr>
            <a:r>
              <a:rPr kumimoji="1" lang="zh-CN" altLang="en-US" sz="2400" b="1">
                <a:latin typeface="楷体_GB2312" pitchFamily="49" charset="-122"/>
                <a:ea typeface="楷体_GB2312" pitchFamily="49" charset="-122"/>
              </a:rPr>
              <a:t>    格每个单元格区域大小相等。</a:t>
            </a:r>
          </a:p>
          <a:p>
            <a:pPr algn="just">
              <a:lnSpc>
                <a:spcPct val="90000"/>
              </a:lnSpc>
              <a:spcBef>
                <a:spcPct val="50000"/>
              </a:spcBef>
              <a:buFont typeface="Wingdings" pitchFamily="2" charset="2"/>
              <a:buChar char="Ø"/>
            </a:pPr>
            <a:r>
              <a:rPr kumimoji="1" lang="zh-CN" altLang="en-US" sz="2400" b="1">
                <a:latin typeface="楷体_GB2312" pitchFamily="49" charset="-122"/>
                <a:ea typeface="楷体_GB2312" pitchFamily="49" charset="-122"/>
              </a:rPr>
              <a:t> 组件被添加到每个单元格中，先从左</a:t>
            </a:r>
          </a:p>
          <a:p>
            <a:pPr algn="just">
              <a:lnSpc>
                <a:spcPct val="90000"/>
              </a:lnSpc>
              <a:spcBef>
                <a:spcPct val="50000"/>
              </a:spcBef>
              <a:buFont typeface="Wingdings" pitchFamily="2" charset="2"/>
              <a:buNone/>
            </a:pPr>
            <a:r>
              <a:rPr kumimoji="1" lang="zh-CN" altLang="en-US" sz="2400" b="1">
                <a:latin typeface="楷体_GB2312" pitchFamily="49" charset="-122"/>
                <a:ea typeface="楷体_GB2312" pitchFamily="49" charset="-122"/>
              </a:rPr>
              <a:t>    到右添满一行后换行，</a:t>
            </a:r>
          </a:p>
          <a:p>
            <a:pPr algn="just">
              <a:lnSpc>
                <a:spcPct val="90000"/>
              </a:lnSpc>
              <a:spcBef>
                <a:spcPct val="50000"/>
              </a:spcBef>
              <a:buFont typeface="Wingdings" pitchFamily="2" charset="2"/>
              <a:buNone/>
            </a:pPr>
            <a:r>
              <a:rPr kumimoji="1" lang="zh-CN" altLang="en-US" sz="2400" b="1">
                <a:latin typeface="楷体_GB2312" pitchFamily="49" charset="-122"/>
                <a:ea typeface="楷体_GB2312" pitchFamily="49" charset="-122"/>
              </a:rPr>
              <a:t>     再从上到下。</a:t>
            </a:r>
          </a:p>
          <a:p>
            <a:pPr algn="just">
              <a:lnSpc>
                <a:spcPct val="90000"/>
              </a:lnSpc>
              <a:spcBef>
                <a:spcPct val="50000"/>
              </a:spcBef>
              <a:buFont typeface="Wingdings" pitchFamily="2" charset="2"/>
              <a:buChar char="Ø"/>
            </a:pPr>
            <a:r>
              <a:rPr kumimoji="1" lang="zh-CN" altLang="en-US" sz="2400" b="1">
                <a:latin typeface="楷体_GB2312" pitchFamily="49" charset="-122"/>
                <a:ea typeface="楷体_GB2312" pitchFamily="49" charset="-122"/>
              </a:rPr>
              <a:t>  在 </a:t>
            </a:r>
            <a:r>
              <a:rPr kumimoji="1" lang="en-US" altLang="zh-CN" sz="2400" b="1">
                <a:solidFill>
                  <a:srgbClr val="000099"/>
                </a:solidFill>
                <a:latin typeface="楷体_GB2312" pitchFamily="49" charset="-122"/>
                <a:ea typeface="楷体_GB2312" pitchFamily="49" charset="-122"/>
              </a:rPr>
              <a:t>GridLayout</a:t>
            </a:r>
            <a:r>
              <a:rPr kumimoji="1" lang="en-US" altLang="zh-CN" sz="2400" b="1">
                <a:solidFill>
                  <a:schemeClr val="accent2"/>
                </a:solidFill>
                <a:latin typeface="楷体_GB2312" pitchFamily="49" charset="-122"/>
                <a:ea typeface="楷体_GB2312" pitchFamily="49" charset="-122"/>
              </a:rPr>
              <a:t> </a:t>
            </a:r>
            <a:r>
              <a:rPr kumimoji="1" lang="zh-CN" altLang="en-US" sz="2400" b="1">
                <a:latin typeface="楷体_GB2312" pitchFamily="49" charset="-122"/>
                <a:ea typeface="楷体_GB2312" pitchFamily="49" charset="-122"/>
              </a:rPr>
              <a:t>构造</a:t>
            </a:r>
          </a:p>
          <a:p>
            <a:pPr algn="just">
              <a:lnSpc>
                <a:spcPct val="90000"/>
              </a:lnSpc>
              <a:spcBef>
                <a:spcPct val="50000"/>
              </a:spcBef>
              <a:buFont typeface="Wingdings" pitchFamily="2" charset="2"/>
              <a:buNone/>
            </a:pPr>
            <a:r>
              <a:rPr kumimoji="1" lang="zh-CN" altLang="en-US" sz="2400" b="1">
                <a:latin typeface="楷体_GB2312" pitchFamily="49" charset="-122"/>
                <a:ea typeface="楷体_GB2312" pitchFamily="49" charset="-122"/>
              </a:rPr>
              <a:t>     方法中指定分割的</a:t>
            </a:r>
          </a:p>
          <a:p>
            <a:pPr algn="just">
              <a:lnSpc>
                <a:spcPct val="90000"/>
              </a:lnSpc>
              <a:spcBef>
                <a:spcPct val="50000"/>
              </a:spcBef>
              <a:buFont typeface="Wingdings" pitchFamily="2" charset="2"/>
              <a:buNone/>
            </a:pPr>
            <a:r>
              <a:rPr kumimoji="1" lang="zh-CN" altLang="en-US" sz="2400" b="1">
                <a:latin typeface="楷体_GB2312" pitchFamily="49" charset="-122"/>
                <a:ea typeface="楷体_GB2312" pitchFamily="49" charset="-122"/>
              </a:rPr>
              <a:t>     行数和列数：</a:t>
            </a:r>
          </a:p>
          <a:p>
            <a:pPr algn="just">
              <a:lnSpc>
                <a:spcPct val="90000"/>
              </a:lnSpc>
              <a:spcBef>
                <a:spcPct val="30000"/>
              </a:spcBef>
              <a:buFont typeface="Wingdings" pitchFamily="2" charset="2"/>
              <a:buNone/>
            </a:pPr>
            <a:r>
              <a:rPr kumimoji="1" lang="zh-CN" altLang="en-US" sz="2400" b="1">
                <a:solidFill>
                  <a:schemeClr val="accent2"/>
                </a:solidFill>
                <a:latin typeface="楷体_GB2312" pitchFamily="49" charset="-122"/>
                <a:ea typeface="楷体_GB2312" pitchFamily="49" charset="-122"/>
              </a:rPr>
              <a:t>     </a:t>
            </a:r>
            <a:r>
              <a:rPr kumimoji="1" lang="zh-CN" altLang="en-US" sz="2400" b="1">
                <a:latin typeface="楷体_GB2312" pitchFamily="49" charset="-122"/>
                <a:ea typeface="楷体_GB2312" pitchFamily="49" charset="-122"/>
              </a:rPr>
              <a:t>如：</a:t>
            </a:r>
            <a:r>
              <a:rPr kumimoji="1" lang="en-US" altLang="zh-CN" sz="2400" b="1">
                <a:solidFill>
                  <a:srgbClr val="000099"/>
                </a:solidFill>
                <a:latin typeface="楷体_GB2312" pitchFamily="49" charset="-122"/>
                <a:ea typeface="楷体_GB2312" pitchFamily="49" charset="-122"/>
              </a:rPr>
              <a:t>GridLayout(3,4)</a:t>
            </a:r>
          </a:p>
        </p:txBody>
      </p:sp>
      <p:sp>
        <p:nvSpPr>
          <p:cNvPr id="44035" name="Rectangle 3"/>
          <p:cNvSpPr>
            <a:spLocks noGrp="1" noChangeArrowheads="1"/>
          </p:cNvSpPr>
          <p:nvPr>
            <p:ph type="title"/>
          </p:nvPr>
        </p:nvSpPr>
        <p:spPr>
          <a:xfrm>
            <a:off x="971550" y="76200"/>
            <a:ext cx="7772400" cy="1143000"/>
          </a:xfrm>
          <a:noFill/>
        </p:spPr>
        <p:txBody>
          <a:bodyPr/>
          <a:lstStyle/>
          <a:p>
            <a:r>
              <a:rPr lang="en-US" altLang="zh-CN" sz="4000" smtClean="0">
                <a:latin typeface="楷体_GB2312" pitchFamily="49" charset="-122"/>
                <a:ea typeface="楷体_GB2312" pitchFamily="49" charset="-122"/>
              </a:rPr>
              <a:t>GridLayout </a:t>
            </a:r>
            <a:r>
              <a:rPr lang="zh-CN" altLang="en-US" sz="4000" smtClean="0">
                <a:latin typeface="楷体_GB2312" pitchFamily="49" charset="-122"/>
                <a:ea typeface="楷体_GB2312" pitchFamily="49" charset="-122"/>
              </a:rPr>
              <a:t>布局管理器</a:t>
            </a:r>
          </a:p>
        </p:txBody>
      </p:sp>
      <p:pic>
        <p:nvPicPr>
          <p:cNvPr id="44036" name="Picture 4" descr="gridlayout"/>
          <p:cNvPicPr>
            <a:picLocks noChangeAspect="1" noChangeArrowheads="1"/>
          </p:cNvPicPr>
          <p:nvPr/>
        </p:nvPicPr>
        <p:blipFill>
          <a:blip r:embed="rId2" cstate="print"/>
          <a:srcRect/>
          <a:stretch>
            <a:fillRect/>
          </a:stretch>
        </p:blipFill>
        <p:spPr bwMode="auto">
          <a:xfrm>
            <a:off x="4572000" y="2819400"/>
            <a:ext cx="4114800" cy="27574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8"/>
          <p:cNvSpPr>
            <a:spLocks noChangeArrowheads="1"/>
          </p:cNvSpPr>
          <p:nvPr/>
        </p:nvSpPr>
        <p:spPr bwMode="auto">
          <a:xfrm>
            <a:off x="762000" y="1371600"/>
            <a:ext cx="7620000" cy="4079875"/>
          </a:xfrm>
          <a:prstGeom prst="rect">
            <a:avLst/>
          </a:prstGeom>
          <a:solidFill>
            <a:srgbClr val="FFFFCC"/>
          </a:solidFill>
          <a:ln w="9525">
            <a:noFill/>
            <a:miter lim="800000"/>
            <a:headEnd/>
            <a:tailEnd/>
          </a:ln>
        </p:spPr>
        <p:txBody>
          <a:bodyPr>
            <a:spAutoFit/>
          </a:bodyPr>
          <a:lstStyle/>
          <a:p>
            <a:pPr>
              <a:lnSpc>
                <a:spcPct val="35000"/>
              </a:lnSpc>
              <a:spcBef>
                <a:spcPct val="50000"/>
              </a:spcBef>
            </a:pPr>
            <a:endParaRPr kumimoji="1" lang="en-US" altLang="zh-CN" sz="2000" b="1">
              <a:solidFill>
                <a:schemeClr val="bg2"/>
              </a:solidFill>
              <a:latin typeface="Courier New" pitchFamily="49" charset="0"/>
            </a:endParaRPr>
          </a:p>
          <a:p>
            <a:pPr>
              <a:lnSpc>
                <a:spcPct val="35000"/>
              </a:lnSpc>
              <a:spcBef>
                <a:spcPct val="50000"/>
              </a:spcBef>
            </a:pPr>
            <a:r>
              <a:rPr kumimoji="1" lang="en-US" altLang="zh-CN" sz="2000" b="1">
                <a:solidFill>
                  <a:schemeClr val="bg2"/>
                </a:solidFill>
                <a:latin typeface="Courier New" pitchFamily="49" charset="0"/>
              </a:rPr>
              <a:t>import java.awt.*;</a:t>
            </a:r>
          </a:p>
          <a:p>
            <a:pPr>
              <a:lnSpc>
                <a:spcPct val="35000"/>
              </a:lnSpc>
              <a:spcBef>
                <a:spcPct val="50000"/>
              </a:spcBef>
            </a:pPr>
            <a:r>
              <a:rPr kumimoji="1" lang="en-US" altLang="zh-CN" sz="2000" b="1">
                <a:solidFill>
                  <a:schemeClr val="bg2"/>
                </a:solidFill>
                <a:latin typeface="Courier New" pitchFamily="49" charset="0"/>
              </a:rPr>
              <a:t>public class Test {</a:t>
            </a:r>
          </a:p>
          <a:p>
            <a:pPr>
              <a:lnSpc>
                <a:spcPct val="35000"/>
              </a:lnSpc>
              <a:spcBef>
                <a:spcPct val="50000"/>
              </a:spcBef>
            </a:pPr>
            <a:r>
              <a:rPr kumimoji="1" lang="en-US" altLang="zh-CN" sz="2000" b="1">
                <a:solidFill>
                  <a:schemeClr val="bg2"/>
                </a:solidFill>
                <a:latin typeface="Courier New" pitchFamily="49" charset="0"/>
              </a:rPr>
              <a:t>    public static void main(String args[]) {</a:t>
            </a:r>
          </a:p>
          <a:p>
            <a:pPr>
              <a:lnSpc>
                <a:spcPct val="35000"/>
              </a:lnSpc>
              <a:spcBef>
                <a:spcPct val="50000"/>
              </a:spcBef>
            </a:pPr>
            <a:r>
              <a:rPr kumimoji="1" lang="en-US" altLang="zh-CN" sz="2000" b="1">
                <a:solidFill>
                  <a:schemeClr val="bg2"/>
                </a:solidFill>
                <a:latin typeface="Courier New" pitchFamily="49" charset="0"/>
              </a:rPr>
              <a:t>        Frame f = new Frame("Java Frame");</a:t>
            </a:r>
          </a:p>
          <a:p>
            <a:pPr>
              <a:lnSpc>
                <a:spcPct val="35000"/>
              </a:lnSpc>
              <a:spcBef>
                <a:spcPct val="50000"/>
              </a:spcBef>
            </a:pPr>
            <a:r>
              <a:rPr kumimoji="1" lang="en-US" altLang="zh-CN" sz="2000" b="1">
                <a:solidFill>
                  <a:schemeClr val="bg2"/>
                </a:solidFill>
                <a:latin typeface="Courier New" pitchFamily="49" charset="0"/>
              </a:rPr>
              <a:t>        GridLayout g = new GridLayout(3,4);</a:t>
            </a:r>
          </a:p>
          <a:p>
            <a:pPr>
              <a:lnSpc>
                <a:spcPct val="35000"/>
              </a:lnSpc>
              <a:spcBef>
                <a:spcPct val="50000"/>
              </a:spcBef>
            </a:pPr>
            <a:r>
              <a:rPr kumimoji="1" lang="en-US" altLang="zh-CN" sz="2000" b="1">
                <a:solidFill>
                  <a:schemeClr val="bg2"/>
                </a:solidFill>
                <a:latin typeface="Courier New" pitchFamily="49" charset="0"/>
              </a:rPr>
              <a:t>        f.setLayout(g); </a:t>
            </a:r>
          </a:p>
          <a:p>
            <a:pPr>
              <a:lnSpc>
                <a:spcPct val="35000"/>
              </a:lnSpc>
              <a:spcBef>
                <a:spcPct val="50000"/>
              </a:spcBef>
            </a:pPr>
            <a:r>
              <a:rPr kumimoji="1" lang="en-US" altLang="zh-CN" sz="2000" b="1">
                <a:solidFill>
                  <a:schemeClr val="bg2"/>
                </a:solidFill>
                <a:latin typeface="Courier New" pitchFamily="49" charset="0"/>
              </a:rPr>
              <a:t>        f.setLocation(300,400);</a:t>
            </a:r>
          </a:p>
          <a:p>
            <a:pPr>
              <a:lnSpc>
                <a:spcPct val="35000"/>
              </a:lnSpc>
              <a:spcBef>
                <a:spcPct val="50000"/>
              </a:spcBef>
            </a:pPr>
            <a:r>
              <a:rPr kumimoji="1" lang="en-US" altLang="zh-CN" sz="2000" b="1">
                <a:solidFill>
                  <a:schemeClr val="bg2"/>
                </a:solidFill>
                <a:latin typeface="Courier New" pitchFamily="49" charset="0"/>
              </a:rPr>
              <a:t>        f.setSize(300,200);</a:t>
            </a:r>
          </a:p>
          <a:p>
            <a:pPr>
              <a:lnSpc>
                <a:spcPct val="35000"/>
              </a:lnSpc>
              <a:spcBef>
                <a:spcPct val="50000"/>
              </a:spcBef>
            </a:pPr>
            <a:r>
              <a:rPr kumimoji="1" lang="en-US" altLang="zh-CN" sz="2000" b="1">
                <a:solidFill>
                  <a:schemeClr val="bg2"/>
                </a:solidFill>
                <a:latin typeface="Courier New" pitchFamily="49" charset="0"/>
              </a:rPr>
              <a:t>        f.setBackground(new Color(204,204,255));</a:t>
            </a:r>
          </a:p>
          <a:p>
            <a:pPr>
              <a:lnSpc>
                <a:spcPct val="35000"/>
              </a:lnSpc>
              <a:spcBef>
                <a:spcPct val="50000"/>
              </a:spcBef>
            </a:pPr>
            <a:r>
              <a:rPr kumimoji="1" lang="en-US" altLang="zh-CN" sz="2000" b="1">
                <a:solidFill>
                  <a:schemeClr val="bg2"/>
                </a:solidFill>
                <a:latin typeface="Courier New" pitchFamily="49" charset="0"/>
              </a:rPr>
              <a:t>        for(int i = 1;i&lt;=10;i++){</a:t>
            </a:r>
          </a:p>
          <a:p>
            <a:pPr>
              <a:lnSpc>
                <a:spcPct val="35000"/>
              </a:lnSpc>
              <a:spcBef>
                <a:spcPct val="50000"/>
              </a:spcBef>
            </a:pPr>
            <a:r>
              <a:rPr kumimoji="1" lang="en-US" altLang="zh-CN" sz="2000" b="1">
                <a:solidFill>
                  <a:schemeClr val="bg2"/>
                </a:solidFill>
                <a:latin typeface="Courier New" pitchFamily="49" charset="0"/>
              </a:rPr>
              <a:t>            f.add(new Button("BUTTON "+i));</a:t>
            </a:r>
          </a:p>
          <a:p>
            <a:pPr>
              <a:lnSpc>
                <a:spcPct val="35000"/>
              </a:lnSpc>
              <a:spcBef>
                <a:spcPct val="50000"/>
              </a:spcBef>
            </a:pPr>
            <a:r>
              <a:rPr kumimoji="1" lang="en-US" altLang="zh-CN" sz="2000" b="1">
                <a:solidFill>
                  <a:schemeClr val="bg2"/>
                </a:solidFill>
                <a:latin typeface="Courier New" pitchFamily="49" charset="0"/>
              </a:rPr>
              <a:t>        }</a:t>
            </a:r>
          </a:p>
          <a:p>
            <a:pPr>
              <a:lnSpc>
                <a:spcPct val="35000"/>
              </a:lnSpc>
              <a:spcBef>
                <a:spcPct val="50000"/>
              </a:spcBef>
            </a:pPr>
            <a:r>
              <a:rPr kumimoji="1" lang="en-US" altLang="zh-CN" sz="2000" b="1">
                <a:solidFill>
                  <a:schemeClr val="bg2"/>
                </a:solidFill>
                <a:latin typeface="Courier New" pitchFamily="49" charset="0"/>
              </a:rPr>
              <a:t>        f.setVisible(true);</a:t>
            </a:r>
          </a:p>
          <a:p>
            <a:pPr>
              <a:lnSpc>
                <a:spcPct val="35000"/>
              </a:lnSpc>
              <a:spcBef>
                <a:spcPct val="50000"/>
              </a:spcBef>
            </a:pPr>
            <a:r>
              <a:rPr kumimoji="1" lang="en-US" altLang="zh-CN" sz="2000" b="1">
                <a:solidFill>
                  <a:schemeClr val="bg2"/>
                </a:solidFill>
                <a:latin typeface="Courier New" pitchFamily="49" charset="0"/>
              </a:rPr>
              <a:t>    }</a:t>
            </a:r>
          </a:p>
          <a:p>
            <a:pPr>
              <a:lnSpc>
                <a:spcPct val="35000"/>
              </a:lnSpc>
              <a:spcBef>
                <a:spcPct val="50000"/>
              </a:spcBef>
            </a:pPr>
            <a:r>
              <a:rPr kumimoji="1" lang="en-US" altLang="zh-CN" sz="2000" b="1">
                <a:solidFill>
                  <a:schemeClr val="bg2"/>
                </a:solidFill>
                <a:latin typeface="Courier New" pitchFamily="49" charset="0"/>
              </a:rPr>
              <a:t>}</a:t>
            </a:r>
            <a:endParaRPr kumimoji="1" lang="zh-CN" altLang="en-US" sz="2000" b="1">
              <a:solidFill>
                <a:schemeClr val="bg2"/>
              </a:solidFill>
              <a:latin typeface="Courier New" pitchFamily="49" charset="0"/>
            </a:endParaRPr>
          </a:p>
        </p:txBody>
      </p:sp>
      <p:sp>
        <p:nvSpPr>
          <p:cNvPr id="45059" name="Rectangle 10"/>
          <p:cNvSpPr>
            <a:spLocks noGrp="1" noChangeArrowheads="1"/>
          </p:cNvSpPr>
          <p:nvPr>
            <p:ph type="title"/>
          </p:nvPr>
        </p:nvSpPr>
        <p:spPr>
          <a:xfrm>
            <a:off x="971550" y="76200"/>
            <a:ext cx="7772400" cy="1143000"/>
          </a:xfrm>
          <a:noFill/>
        </p:spPr>
        <p:txBody>
          <a:bodyPr/>
          <a:lstStyle/>
          <a:p>
            <a:r>
              <a:rPr lang="en-US" altLang="zh-CN" sz="4000" smtClean="0">
                <a:latin typeface="楷体_GB2312" pitchFamily="49" charset="-122"/>
                <a:ea typeface="楷体_GB2312" pitchFamily="49" charset="-122"/>
              </a:rPr>
              <a:t>GridLayout </a:t>
            </a:r>
            <a:r>
              <a:rPr lang="zh-CN" altLang="en-US" sz="4000" smtClean="0">
                <a:latin typeface="楷体_GB2312" pitchFamily="49" charset="-122"/>
                <a:ea typeface="楷体_GB2312" pitchFamily="49" charset="-122"/>
              </a:rPr>
              <a:t>布局管理器</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1031"/>
          <p:cNvSpPr>
            <a:spLocks noChangeArrowheads="1"/>
          </p:cNvSpPr>
          <p:nvPr/>
        </p:nvSpPr>
        <p:spPr bwMode="auto">
          <a:xfrm>
            <a:off x="609600" y="1295400"/>
            <a:ext cx="8153400" cy="4724400"/>
          </a:xfrm>
          <a:prstGeom prst="rect">
            <a:avLst/>
          </a:prstGeom>
          <a:solidFill>
            <a:srgbClr val="CCFFCC"/>
          </a:solidFill>
          <a:ln w="19050">
            <a:solidFill>
              <a:schemeClr val="bg2"/>
            </a:solidFill>
            <a:miter lim="800000"/>
            <a:headEnd/>
            <a:tailEnd/>
          </a:ln>
        </p:spPr>
        <p:txBody>
          <a:bodyPr wrap="none" anchor="ctr"/>
          <a:lstStyle/>
          <a:p>
            <a:pPr>
              <a:lnSpc>
                <a:spcPct val="50000"/>
              </a:lnSpc>
              <a:spcBef>
                <a:spcPct val="50000"/>
              </a:spcBef>
            </a:pPr>
            <a:endParaRPr kumimoji="1" lang="zh-CN" altLang="en-US" sz="2000" b="1">
              <a:solidFill>
                <a:srgbClr val="660066"/>
              </a:solidFill>
              <a:latin typeface="Courier New" pitchFamily="49" charset="0"/>
            </a:endParaRPr>
          </a:p>
        </p:txBody>
      </p:sp>
      <p:sp>
        <p:nvSpPr>
          <p:cNvPr id="46083" name="Rectangle 1026"/>
          <p:cNvSpPr>
            <a:spLocks noGrp="1" noChangeArrowheads="1"/>
          </p:cNvSpPr>
          <p:nvPr>
            <p:ph type="title"/>
          </p:nvPr>
        </p:nvSpPr>
        <p:spPr>
          <a:xfrm>
            <a:off x="971550" y="76200"/>
            <a:ext cx="7772400" cy="1143000"/>
          </a:xfrm>
          <a:noFill/>
        </p:spPr>
        <p:txBody>
          <a:bodyPr/>
          <a:lstStyle/>
          <a:p>
            <a:r>
              <a:rPr lang="zh-CN" altLang="en-US" sz="4000" smtClean="0">
                <a:latin typeface="楷体_GB2312" pitchFamily="49" charset="-122"/>
                <a:ea typeface="楷体_GB2312" pitchFamily="49" charset="-122"/>
              </a:rPr>
              <a:t>课 堂 练 习</a:t>
            </a:r>
          </a:p>
        </p:txBody>
      </p:sp>
      <p:sp>
        <p:nvSpPr>
          <p:cNvPr id="46084" name="Text Box 1027"/>
          <p:cNvSpPr txBox="1">
            <a:spLocks noChangeArrowheads="1"/>
          </p:cNvSpPr>
          <p:nvPr/>
        </p:nvSpPr>
        <p:spPr bwMode="auto">
          <a:xfrm>
            <a:off x="6172200" y="3124200"/>
            <a:ext cx="2073275" cy="457200"/>
          </a:xfrm>
          <a:prstGeom prst="rect">
            <a:avLst/>
          </a:prstGeom>
          <a:noFill/>
          <a:ln w="9525">
            <a:noFill/>
            <a:miter lim="800000"/>
            <a:headEnd/>
            <a:tailEnd/>
          </a:ln>
        </p:spPr>
        <p:txBody>
          <a:bodyPr>
            <a:spAutoFit/>
          </a:bodyPr>
          <a:lstStyle/>
          <a:p>
            <a:endParaRPr kumimoji="1" lang="zh-CN" altLang="en-US" sz="2400">
              <a:latin typeface="Times New Roman" pitchFamily="18" charset="0"/>
            </a:endParaRPr>
          </a:p>
        </p:txBody>
      </p:sp>
      <p:sp>
        <p:nvSpPr>
          <p:cNvPr id="46085" name="Text Box 1028"/>
          <p:cNvSpPr txBox="1">
            <a:spLocks noChangeArrowheads="1"/>
          </p:cNvSpPr>
          <p:nvPr/>
        </p:nvSpPr>
        <p:spPr bwMode="auto">
          <a:xfrm>
            <a:off x="838200" y="1524000"/>
            <a:ext cx="7543800" cy="457200"/>
          </a:xfrm>
          <a:prstGeom prst="rect">
            <a:avLst/>
          </a:prstGeom>
          <a:noFill/>
          <a:ln w="9525">
            <a:noFill/>
            <a:miter lim="800000"/>
            <a:headEnd/>
            <a:tailEnd/>
          </a:ln>
        </p:spPr>
        <p:txBody>
          <a:bodyPr>
            <a:spAutoFit/>
          </a:bodyPr>
          <a:lstStyle/>
          <a:p>
            <a:r>
              <a:rPr kumimoji="1" lang="zh-CN" altLang="en-US" sz="2400" b="1">
                <a:solidFill>
                  <a:srgbClr val="000000"/>
                </a:solidFill>
                <a:latin typeface="黑体" pitchFamily="49" charset="-122"/>
                <a:ea typeface="黑体" pitchFamily="49" charset="-122"/>
              </a:rPr>
              <a:t>   使用</a:t>
            </a:r>
            <a:r>
              <a:rPr kumimoji="1" lang="en-US" altLang="zh-CN" sz="2400" b="1">
                <a:solidFill>
                  <a:srgbClr val="000000"/>
                </a:solidFill>
                <a:latin typeface="黑体" pitchFamily="49" charset="-122"/>
                <a:ea typeface="黑体" pitchFamily="49" charset="-122"/>
              </a:rPr>
              <a:t>Container</a:t>
            </a:r>
            <a:r>
              <a:rPr kumimoji="1" lang="zh-CN" altLang="en-US" sz="2400" b="1">
                <a:solidFill>
                  <a:srgbClr val="000000"/>
                </a:solidFill>
                <a:latin typeface="黑体" pitchFamily="49" charset="-122"/>
                <a:ea typeface="黑体" pitchFamily="49" charset="-122"/>
              </a:rPr>
              <a:t>的嵌套实现下面布局</a:t>
            </a:r>
            <a:r>
              <a:rPr kumimoji="1" lang="zh-CN" altLang="en-US" sz="2400" b="1">
                <a:latin typeface="黑体" pitchFamily="49" charset="-122"/>
                <a:ea typeface="黑体" pitchFamily="49" charset="-122"/>
              </a:rPr>
              <a:t>。</a:t>
            </a:r>
          </a:p>
        </p:txBody>
      </p:sp>
      <p:pic>
        <p:nvPicPr>
          <p:cNvPr id="46086" name="Picture 1030" descr="sum"/>
          <p:cNvPicPr>
            <a:picLocks noChangeAspect="1" noChangeArrowheads="1"/>
          </p:cNvPicPr>
          <p:nvPr/>
        </p:nvPicPr>
        <p:blipFill>
          <a:blip r:embed="rId2" cstate="print"/>
          <a:srcRect/>
          <a:stretch>
            <a:fillRect/>
          </a:stretch>
        </p:blipFill>
        <p:spPr bwMode="auto">
          <a:xfrm>
            <a:off x="1752600" y="2133600"/>
            <a:ext cx="6096000" cy="35941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11"/>
          <p:cNvSpPr>
            <a:spLocks noChangeArrowheads="1"/>
          </p:cNvSpPr>
          <p:nvPr/>
        </p:nvSpPr>
        <p:spPr bwMode="auto">
          <a:xfrm>
            <a:off x="685800" y="1219200"/>
            <a:ext cx="7543800" cy="5046663"/>
          </a:xfrm>
          <a:prstGeom prst="rect">
            <a:avLst/>
          </a:prstGeom>
          <a:solidFill>
            <a:srgbClr val="FFFFCC"/>
          </a:solidFill>
          <a:ln w="9525">
            <a:noFill/>
            <a:miter lim="800000"/>
            <a:headEnd/>
            <a:tailEnd/>
          </a:ln>
        </p:spPr>
        <p:txBody>
          <a:bodyPr>
            <a:spAutoFit/>
          </a:bodyPr>
          <a:lstStyle/>
          <a:p>
            <a:pPr>
              <a:lnSpc>
                <a:spcPct val="30000"/>
              </a:lnSpc>
              <a:spcBef>
                <a:spcPct val="50000"/>
              </a:spcBef>
            </a:pPr>
            <a:endParaRPr kumimoji="1" lang="en-US" altLang="zh-CN" sz="1600" b="1">
              <a:solidFill>
                <a:schemeClr val="bg2"/>
              </a:solidFill>
              <a:latin typeface="Courier New" pitchFamily="49" charset="0"/>
            </a:endParaRPr>
          </a:p>
          <a:p>
            <a:pPr>
              <a:lnSpc>
                <a:spcPct val="30000"/>
              </a:lnSpc>
              <a:spcBef>
                <a:spcPct val="50000"/>
              </a:spcBef>
            </a:pPr>
            <a:r>
              <a:rPr kumimoji="1" lang="en-US" altLang="zh-CN" sz="1600" b="1">
                <a:solidFill>
                  <a:schemeClr val="bg2"/>
                </a:solidFill>
                <a:latin typeface="Courier New" pitchFamily="49" charset="0"/>
              </a:rPr>
              <a:t>import java.awt.*;</a:t>
            </a:r>
          </a:p>
          <a:p>
            <a:pPr>
              <a:lnSpc>
                <a:spcPct val="30000"/>
              </a:lnSpc>
              <a:spcBef>
                <a:spcPct val="50000"/>
              </a:spcBef>
            </a:pPr>
            <a:r>
              <a:rPr kumimoji="1" lang="en-US" altLang="zh-CN" sz="1600" b="1">
                <a:solidFill>
                  <a:schemeClr val="bg2"/>
                </a:solidFill>
                <a:latin typeface="Courier New" pitchFamily="49" charset="0"/>
              </a:rPr>
              <a:t>public class Test {</a:t>
            </a:r>
          </a:p>
          <a:p>
            <a:pPr>
              <a:lnSpc>
                <a:spcPct val="30000"/>
              </a:lnSpc>
              <a:spcBef>
                <a:spcPct val="50000"/>
              </a:spcBef>
            </a:pPr>
            <a:r>
              <a:rPr kumimoji="1" lang="en-US" altLang="zh-CN" sz="1600" b="1">
                <a:solidFill>
                  <a:schemeClr val="bg2"/>
                </a:solidFill>
                <a:latin typeface="Courier New" pitchFamily="49" charset="0"/>
              </a:rPr>
              <a:t>  public static void main(String args[]) {</a:t>
            </a:r>
          </a:p>
          <a:p>
            <a:pPr>
              <a:lnSpc>
                <a:spcPct val="30000"/>
              </a:lnSpc>
              <a:spcBef>
                <a:spcPct val="50000"/>
              </a:spcBef>
            </a:pPr>
            <a:r>
              <a:rPr kumimoji="1" lang="en-US" altLang="zh-CN" sz="1600" b="1">
                <a:solidFill>
                  <a:schemeClr val="bg2"/>
                </a:solidFill>
                <a:latin typeface="Courier New" pitchFamily="49" charset="0"/>
              </a:rPr>
              <a:t>    Frame f = new Frame("Java Frame");</a:t>
            </a:r>
          </a:p>
          <a:p>
            <a:pPr>
              <a:lnSpc>
                <a:spcPct val="30000"/>
              </a:lnSpc>
              <a:spcBef>
                <a:spcPct val="50000"/>
              </a:spcBef>
            </a:pPr>
            <a:r>
              <a:rPr kumimoji="1" lang="en-US" altLang="zh-CN" sz="1600" b="1">
                <a:solidFill>
                  <a:schemeClr val="bg2"/>
                </a:solidFill>
                <a:latin typeface="Courier New" pitchFamily="49" charset="0"/>
              </a:rPr>
              <a:t>    f.setLayout(new GridLayout(2,1)); </a:t>
            </a:r>
          </a:p>
          <a:p>
            <a:pPr>
              <a:lnSpc>
                <a:spcPct val="30000"/>
              </a:lnSpc>
              <a:spcBef>
                <a:spcPct val="50000"/>
              </a:spcBef>
            </a:pPr>
            <a:r>
              <a:rPr kumimoji="1" lang="en-US" altLang="zh-CN" sz="1600" b="1">
                <a:solidFill>
                  <a:schemeClr val="bg2"/>
                </a:solidFill>
                <a:latin typeface="Courier New" pitchFamily="49" charset="0"/>
              </a:rPr>
              <a:t>    f.setLocation(300,400);</a:t>
            </a:r>
          </a:p>
          <a:p>
            <a:pPr>
              <a:lnSpc>
                <a:spcPct val="30000"/>
              </a:lnSpc>
              <a:spcBef>
                <a:spcPct val="50000"/>
              </a:spcBef>
            </a:pPr>
            <a:r>
              <a:rPr kumimoji="1" lang="en-US" altLang="zh-CN" sz="1600" b="1">
                <a:solidFill>
                  <a:schemeClr val="bg2"/>
                </a:solidFill>
                <a:latin typeface="Courier New" pitchFamily="49" charset="0"/>
              </a:rPr>
              <a:t>    f.setSize(300,200);</a:t>
            </a:r>
          </a:p>
          <a:p>
            <a:pPr>
              <a:lnSpc>
                <a:spcPct val="30000"/>
              </a:lnSpc>
              <a:spcBef>
                <a:spcPct val="50000"/>
              </a:spcBef>
            </a:pPr>
            <a:r>
              <a:rPr kumimoji="1" lang="en-US" altLang="zh-CN" sz="1600" b="1">
                <a:solidFill>
                  <a:schemeClr val="bg2"/>
                </a:solidFill>
                <a:latin typeface="Courier New" pitchFamily="49" charset="0"/>
              </a:rPr>
              <a:t>    f.setBackground(new Color(204,204,255));</a:t>
            </a:r>
          </a:p>
          <a:p>
            <a:pPr>
              <a:lnSpc>
                <a:spcPct val="30000"/>
              </a:lnSpc>
              <a:spcBef>
                <a:spcPct val="50000"/>
              </a:spcBef>
            </a:pPr>
            <a:r>
              <a:rPr kumimoji="1" lang="en-US" altLang="zh-CN" sz="1600" b="1">
                <a:solidFill>
                  <a:schemeClr val="bg2"/>
                </a:solidFill>
                <a:latin typeface="Courier New" pitchFamily="49" charset="0"/>
              </a:rPr>
              <a:t>    Panel p1 = new Panel(new BorderLayout());</a:t>
            </a:r>
          </a:p>
          <a:p>
            <a:pPr>
              <a:lnSpc>
                <a:spcPct val="30000"/>
              </a:lnSpc>
              <a:spcBef>
                <a:spcPct val="50000"/>
              </a:spcBef>
            </a:pPr>
            <a:r>
              <a:rPr kumimoji="1" lang="en-US" altLang="zh-CN" sz="1600" b="1">
                <a:solidFill>
                  <a:schemeClr val="bg2"/>
                </a:solidFill>
                <a:latin typeface="Courier New" pitchFamily="49" charset="0"/>
              </a:rPr>
              <a:t>    Panel p2 = new Panel(new BorderLayout());</a:t>
            </a:r>
          </a:p>
          <a:p>
            <a:pPr>
              <a:lnSpc>
                <a:spcPct val="30000"/>
              </a:lnSpc>
              <a:spcBef>
                <a:spcPct val="50000"/>
              </a:spcBef>
            </a:pPr>
            <a:r>
              <a:rPr kumimoji="1" lang="en-US" altLang="zh-CN" sz="1600" b="1">
                <a:solidFill>
                  <a:schemeClr val="bg2"/>
                </a:solidFill>
                <a:latin typeface="Courier New" pitchFamily="49" charset="0"/>
              </a:rPr>
              <a:t>    Panel p11 = new Panel(new GridLayout(2,1));</a:t>
            </a:r>
          </a:p>
          <a:p>
            <a:pPr>
              <a:lnSpc>
                <a:spcPct val="30000"/>
              </a:lnSpc>
              <a:spcBef>
                <a:spcPct val="50000"/>
              </a:spcBef>
            </a:pPr>
            <a:r>
              <a:rPr kumimoji="1" lang="en-US" altLang="zh-CN" sz="1600" b="1">
                <a:solidFill>
                  <a:schemeClr val="bg2"/>
                </a:solidFill>
                <a:latin typeface="Courier New" pitchFamily="49" charset="0"/>
              </a:rPr>
              <a:t>    Panel p21 = new Panel(new GridLayout(2,2));</a:t>
            </a:r>
          </a:p>
          <a:p>
            <a:pPr>
              <a:lnSpc>
                <a:spcPct val="30000"/>
              </a:lnSpc>
              <a:spcBef>
                <a:spcPct val="50000"/>
              </a:spcBef>
            </a:pPr>
            <a:r>
              <a:rPr kumimoji="1" lang="en-US" altLang="zh-CN" sz="1600" b="1">
                <a:solidFill>
                  <a:schemeClr val="bg2"/>
                </a:solidFill>
                <a:latin typeface="Courier New" pitchFamily="49" charset="0"/>
              </a:rPr>
              <a:t>    p1.add(new Button("BUTTON"),BorderLayout.WEST);</a:t>
            </a:r>
          </a:p>
          <a:p>
            <a:pPr>
              <a:lnSpc>
                <a:spcPct val="30000"/>
              </a:lnSpc>
              <a:spcBef>
                <a:spcPct val="50000"/>
              </a:spcBef>
            </a:pPr>
            <a:r>
              <a:rPr kumimoji="1" lang="en-US" altLang="zh-CN" sz="1600" b="1">
                <a:solidFill>
                  <a:schemeClr val="bg2"/>
                </a:solidFill>
                <a:latin typeface="Courier New" pitchFamily="49" charset="0"/>
              </a:rPr>
              <a:t>    p1.add(new Button("BUTTON"),BorderLayout.EAST);</a:t>
            </a:r>
          </a:p>
          <a:p>
            <a:pPr>
              <a:lnSpc>
                <a:spcPct val="30000"/>
              </a:lnSpc>
              <a:spcBef>
                <a:spcPct val="50000"/>
              </a:spcBef>
            </a:pPr>
            <a:r>
              <a:rPr kumimoji="1" lang="en-US" altLang="zh-CN" sz="1600" b="1">
                <a:solidFill>
                  <a:schemeClr val="bg2"/>
                </a:solidFill>
                <a:latin typeface="Courier New" pitchFamily="49" charset="0"/>
              </a:rPr>
              <a:t>    p11.add(new Button("BUTTON"));</a:t>
            </a:r>
          </a:p>
          <a:p>
            <a:pPr>
              <a:lnSpc>
                <a:spcPct val="30000"/>
              </a:lnSpc>
              <a:spcBef>
                <a:spcPct val="50000"/>
              </a:spcBef>
            </a:pPr>
            <a:r>
              <a:rPr kumimoji="1" lang="en-US" altLang="zh-CN" sz="1600" b="1">
                <a:solidFill>
                  <a:schemeClr val="bg2"/>
                </a:solidFill>
                <a:latin typeface="Courier New" pitchFamily="49" charset="0"/>
              </a:rPr>
              <a:t>    p11.add(new Button("BUTTON"));</a:t>
            </a:r>
          </a:p>
          <a:p>
            <a:pPr>
              <a:lnSpc>
                <a:spcPct val="30000"/>
              </a:lnSpc>
              <a:spcBef>
                <a:spcPct val="50000"/>
              </a:spcBef>
            </a:pPr>
            <a:r>
              <a:rPr kumimoji="1" lang="en-US" altLang="zh-CN" sz="1600" b="1">
                <a:solidFill>
                  <a:schemeClr val="bg2"/>
                </a:solidFill>
                <a:latin typeface="Courier New" pitchFamily="49" charset="0"/>
              </a:rPr>
              <a:t>    p1.add(p11,BorderLayout.CENTER);</a:t>
            </a:r>
          </a:p>
          <a:p>
            <a:pPr>
              <a:lnSpc>
                <a:spcPct val="30000"/>
              </a:lnSpc>
              <a:spcBef>
                <a:spcPct val="50000"/>
              </a:spcBef>
            </a:pPr>
            <a:r>
              <a:rPr kumimoji="1" lang="en-US" altLang="zh-CN" sz="1600" b="1">
                <a:solidFill>
                  <a:schemeClr val="bg2"/>
                </a:solidFill>
                <a:latin typeface="Courier New" pitchFamily="49" charset="0"/>
              </a:rPr>
              <a:t>    p2.add(new Button("BUTTON"),BorderLayout.WEST);</a:t>
            </a:r>
          </a:p>
          <a:p>
            <a:pPr>
              <a:lnSpc>
                <a:spcPct val="30000"/>
              </a:lnSpc>
              <a:spcBef>
                <a:spcPct val="50000"/>
              </a:spcBef>
            </a:pPr>
            <a:r>
              <a:rPr kumimoji="1" lang="en-US" altLang="zh-CN" sz="1600" b="1">
                <a:solidFill>
                  <a:schemeClr val="bg2"/>
                </a:solidFill>
                <a:latin typeface="Courier New" pitchFamily="49" charset="0"/>
              </a:rPr>
              <a:t>    p2.add(new Button("BUTTON"),BorderLayout.EAST);</a:t>
            </a:r>
          </a:p>
          <a:p>
            <a:pPr>
              <a:lnSpc>
                <a:spcPct val="30000"/>
              </a:lnSpc>
              <a:spcBef>
                <a:spcPct val="50000"/>
              </a:spcBef>
            </a:pPr>
            <a:r>
              <a:rPr kumimoji="1" lang="en-US" altLang="zh-CN" sz="1600" b="1">
                <a:solidFill>
                  <a:schemeClr val="bg2"/>
                </a:solidFill>
                <a:latin typeface="Courier New" pitchFamily="49" charset="0"/>
              </a:rPr>
              <a:t>    for(int i =1;i&lt;=4;i++) {p21.add(new Button("BUTTON"));} </a:t>
            </a:r>
          </a:p>
          <a:p>
            <a:pPr>
              <a:lnSpc>
                <a:spcPct val="30000"/>
              </a:lnSpc>
              <a:spcBef>
                <a:spcPct val="50000"/>
              </a:spcBef>
            </a:pPr>
            <a:r>
              <a:rPr kumimoji="1" lang="en-US" altLang="zh-CN" sz="1600" b="1">
                <a:solidFill>
                  <a:schemeClr val="bg2"/>
                </a:solidFill>
                <a:latin typeface="Courier New" pitchFamily="49" charset="0"/>
              </a:rPr>
              <a:t>    p2.add(p21,BorderLayout.CENTER);</a:t>
            </a:r>
          </a:p>
          <a:p>
            <a:pPr>
              <a:lnSpc>
                <a:spcPct val="30000"/>
              </a:lnSpc>
              <a:spcBef>
                <a:spcPct val="50000"/>
              </a:spcBef>
            </a:pPr>
            <a:r>
              <a:rPr kumimoji="1" lang="en-US" altLang="zh-CN" sz="1600" b="1">
                <a:solidFill>
                  <a:schemeClr val="bg2"/>
                </a:solidFill>
                <a:latin typeface="Courier New" pitchFamily="49" charset="0"/>
              </a:rPr>
              <a:t>    f.add(p1);f.add(p2);</a:t>
            </a:r>
          </a:p>
          <a:p>
            <a:pPr>
              <a:lnSpc>
                <a:spcPct val="30000"/>
              </a:lnSpc>
              <a:spcBef>
                <a:spcPct val="50000"/>
              </a:spcBef>
            </a:pPr>
            <a:r>
              <a:rPr kumimoji="1" lang="en-US" altLang="zh-CN" sz="1600" b="1">
                <a:solidFill>
                  <a:schemeClr val="bg2"/>
                </a:solidFill>
                <a:latin typeface="Courier New" pitchFamily="49" charset="0"/>
              </a:rPr>
              <a:t>    f.setVisible(true);</a:t>
            </a:r>
          </a:p>
          <a:p>
            <a:pPr>
              <a:lnSpc>
                <a:spcPct val="30000"/>
              </a:lnSpc>
              <a:spcBef>
                <a:spcPct val="50000"/>
              </a:spcBef>
            </a:pPr>
            <a:r>
              <a:rPr kumimoji="1" lang="en-US" altLang="zh-CN" sz="1600" b="1">
                <a:solidFill>
                  <a:schemeClr val="bg2"/>
                </a:solidFill>
                <a:latin typeface="Courier New" pitchFamily="49" charset="0"/>
              </a:rPr>
              <a:t>  }</a:t>
            </a:r>
          </a:p>
          <a:p>
            <a:pPr>
              <a:lnSpc>
                <a:spcPct val="30000"/>
              </a:lnSpc>
              <a:spcBef>
                <a:spcPct val="50000"/>
              </a:spcBef>
            </a:pPr>
            <a:r>
              <a:rPr kumimoji="1" lang="en-US" altLang="zh-CN" sz="1600" b="1">
                <a:solidFill>
                  <a:schemeClr val="bg2"/>
                </a:solidFill>
                <a:latin typeface="Courier New" pitchFamily="49" charset="0"/>
              </a:rPr>
              <a:t>}</a:t>
            </a:r>
            <a:endParaRPr kumimoji="1" lang="zh-CN" altLang="en-US" sz="1600" b="1">
              <a:solidFill>
                <a:schemeClr val="bg2"/>
              </a:solidFill>
              <a:latin typeface="Courier New" pitchFamily="49" charset="0"/>
            </a:endParaRPr>
          </a:p>
        </p:txBody>
      </p:sp>
      <p:sp>
        <p:nvSpPr>
          <p:cNvPr id="47107" name="Rectangle 12"/>
          <p:cNvSpPr>
            <a:spLocks noGrp="1" noChangeArrowheads="1"/>
          </p:cNvSpPr>
          <p:nvPr>
            <p:ph type="title"/>
          </p:nvPr>
        </p:nvSpPr>
        <p:spPr>
          <a:xfrm>
            <a:off x="971550" y="76200"/>
            <a:ext cx="7772400" cy="1143000"/>
          </a:xfrm>
          <a:noFill/>
        </p:spPr>
        <p:txBody>
          <a:bodyPr/>
          <a:lstStyle/>
          <a:p>
            <a:r>
              <a:rPr lang="zh-CN" altLang="en-US" sz="4000" smtClean="0">
                <a:latin typeface="楷体_GB2312" pitchFamily="49" charset="-122"/>
                <a:ea typeface="楷体_GB2312" pitchFamily="49" charset="-122"/>
              </a:rPr>
              <a:t>练 习  答  案</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971550" y="76200"/>
            <a:ext cx="7772400" cy="1143000"/>
          </a:xfrm>
          <a:noFill/>
        </p:spPr>
        <p:txBody>
          <a:bodyPr/>
          <a:lstStyle/>
          <a:p>
            <a:r>
              <a:rPr lang="zh-CN" altLang="en-US" sz="4000" smtClean="0">
                <a:latin typeface="楷体_GB2312" pitchFamily="49" charset="-122"/>
                <a:ea typeface="楷体_GB2312" pitchFamily="49" charset="-122"/>
              </a:rPr>
              <a:t>布局管理器总结</a:t>
            </a:r>
          </a:p>
        </p:txBody>
      </p:sp>
      <p:sp>
        <p:nvSpPr>
          <p:cNvPr id="48131" name="Text Box 3"/>
          <p:cNvSpPr txBox="1">
            <a:spLocks noChangeArrowheads="1"/>
          </p:cNvSpPr>
          <p:nvPr/>
        </p:nvSpPr>
        <p:spPr bwMode="auto">
          <a:xfrm>
            <a:off x="6172200" y="3124200"/>
            <a:ext cx="2073275" cy="457200"/>
          </a:xfrm>
          <a:prstGeom prst="rect">
            <a:avLst/>
          </a:prstGeom>
          <a:noFill/>
          <a:ln w="9525">
            <a:noFill/>
            <a:miter lim="800000"/>
            <a:headEnd/>
            <a:tailEnd/>
          </a:ln>
        </p:spPr>
        <p:txBody>
          <a:bodyPr>
            <a:spAutoFit/>
          </a:bodyPr>
          <a:lstStyle/>
          <a:p>
            <a:endParaRPr kumimoji="1" lang="zh-CN" altLang="en-US" sz="2400">
              <a:latin typeface="Times New Roman" pitchFamily="18" charset="0"/>
            </a:endParaRPr>
          </a:p>
        </p:txBody>
      </p:sp>
      <p:sp>
        <p:nvSpPr>
          <p:cNvPr id="48132" name="Rectangle 4"/>
          <p:cNvSpPr>
            <a:spLocks noChangeArrowheads="1"/>
          </p:cNvSpPr>
          <p:nvPr/>
        </p:nvSpPr>
        <p:spPr bwMode="auto">
          <a:xfrm>
            <a:off x="762000" y="1371600"/>
            <a:ext cx="7924800" cy="3524250"/>
          </a:xfrm>
          <a:prstGeom prst="rect">
            <a:avLst/>
          </a:prstGeom>
          <a:noFill/>
          <a:ln w="9525">
            <a:noFill/>
            <a:miter lim="800000"/>
            <a:headEnd/>
            <a:tailEnd/>
          </a:ln>
        </p:spPr>
        <p:txBody>
          <a:bodyPr>
            <a:spAutoFit/>
          </a:bodyPr>
          <a:lstStyle/>
          <a:p>
            <a:pPr algn="just">
              <a:spcBef>
                <a:spcPct val="20000"/>
              </a:spcBef>
              <a:buClr>
                <a:schemeClr val="tx1"/>
              </a:buClr>
              <a:buFont typeface="Wingdings" pitchFamily="2" charset="2"/>
              <a:buChar char="Ø"/>
            </a:pPr>
            <a:r>
              <a:rPr kumimoji="1" lang="en-US" altLang="zh-CN" sz="2400" b="1">
                <a:solidFill>
                  <a:schemeClr val="accent2"/>
                </a:solidFill>
                <a:latin typeface="楷体_GB2312" pitchFamily="49" charset="-122"/>
                <a:ea typeface="楷体_GB2312" pitchFamily="49" charset="-122"/>
              </a:rPr>
              <a:t> </a:t>
            </a:r>
            <a:r>
              <a:rPr kumimoji="1" lang="en-US" altLang="zh-CN" sz="2400" b="1">
                <a:solidFill>
                  <a:srgbClr val="000099"/>
                </a:solidFill>
                <a:latin typeface="楷体_GB2312" pitchFamily="49" charset="-122"/>
                <a:ea typeface="楷体_GB2312" pitchFamily="49" charset="-122"/>
              </a:rPr>
              <a:t>Frame</a:t>
            </a:r>
            <a:r>
              <a:rPr kumimoji="1" lang="zh-CN" altLang="en-US" sz="2400" b="1">
                <a:latin typeface="楷体_GB2312" pitchFamily="49" charset="-122"/>
                <a:ea typeface="楷体_GB2312" pitchFamily="49" charset="-122"/>
              </a:rPr>
              <a:t>是一个顶级窗口，</a:t>
            </a:r>
            <a:r>
              <a:rPr kumimoji="1" lang="en-US" altLang="zh-CN" sz="2400" b="1">
                <a:solidFill>
                  <a:srgbClr val="000099"/>
                </a:solidFill>
                <a:latin typeface="楷体_GB2312" pitchFamily="49" charset="-122"/>
                <a:ea typeface="楷体_GB2312" pitchFamily="49" charset="-122"/>
              </a:rPr>
              <a:t>Frame</a:t>
            </a:r>
            <a:r>
              <a:rPr kumimoji="1" lang="zh-CN" altLang="en-US" sz="2400" b="1">
                <a:latin typeface="楷体_GB2312" pitchFamily="49" charset="-122"/>
                <a:ea typeface="楷体_GB2312" pitchFamily="49" charset="-122"/>
              </a:rPr>
              <a:t>的缺省布局管理器为</a:t>
            </a:r>
          </a:p>
          <a:p>
            <a:pPr algn="just">
              <a:spcBef>
                <a:spcPct val="20000"/>
              </a:spcBef>
              <a:buClr>
                <a:schemeClr val="tx1"/>
              </a:buClr>
              <a:buFont typeface="Wingdings" pitchFamily="2" charset="2"/>
              <a:buNone/>
            </a:pPr>
            <a:r>
              <a:rPr kumimoji="1" lang="en-US" altLang="zh-CN" sz="2400" b="1">
                <a:solidFill>
                  <a:schemeClr val="accent2"/>
                </a:solidFill>
                <a:latin typeface="楷体_GB2312" pitchFamily="49" charset="-122"/>
                <a:ea typeface="楷体_GB2312" pitchFamily="49" charset="-122"/>
              </a:rPr>
              <a:t>  </a:t>
            </a:r>
            <a:r>
              <a:rPr kumimoji="1" lang="en-US" altLang="zh-CN" sz="2400" b="1">
                <a:solidFill>
                  <a:srgbClr val="000099"/>
                </a:solidFill>
                <a:latin typeface="楷体_GB2312" pitchFamily="49" charset="-122"/>
                <a:ea typeface="楷体_GB2312" pitchFamily="49" charset="-122"/>
              </a:rPr>
              <a:t>BorderLayout</a:t>
            </a:r>
            <a:r>
              <a:rPr kumimoji="1" lang="en-US" altLang="zh-CN" sz="2400" b="1">
                <a:latin typeface="楷体_GB2312" pitchFamily="49" charset="-122"/>
                <a:ea typeface="楷体_GB2312" pitchFamily="49" charset="-122"/>
              </a:rPr>
              <a:t>。</a:t>
            </a:r>
          </a:p>
          <a:p>
            <a:pPr algn="just">
              <a:spcBef>
                <a:spcPct val="20000"/>
              </a:spcBef>
              <a:buClr>
                <a:schemeClr val="tx1"/>
              </a:buClr>
              <a:buFont typeface="Wingdings" pitchFamily="2" charset="2"/>
              <a:buNone/>
            </a:pPr>
            <a:endParaRPr kumimoji="1" lang="en-US" altLang="zh-CN" sz="2400" b="1">
              <a:latin typeface="楷体_GB2312" pitchFamily="49" charset="-122"/>
              <a:ea typeface="楷体_GB2312" pitchFamily="49" charset="-122"/>
            </a:endParaRPr>
          </a:p>
          <a:p>
            <a:pPr algn="just">
              <a:spcBef>
                <a:spcPct val="20000"/>
              </a:spcBef>
              <a:buClr>
                <a:schemeClr val="tx1"/>
              </a:buClr>
              <a:buFont typeface="Wingdings" pitchFamily="2" charset="2"/>
              <a:buChar char="Ø"/>
            </a:pPr>
            <a:r>
              <a:rPr kumimoji="1" lang="en-US" altLang="zh-CN" sz="2400" b="1">
                <a:solidFill>
                  <a:schemeClr val="accent2"/>
                </a:solidFill>
                <a:latin typeface="楷体_GB2312" pitchFamily="49" charset="-122"/>
                <a:ea typeface="楷体_GB2312" pitchFamily="49" charset="-122"/>
              </a:rPr>
              <a:t> </a:t>
            </a:r>
            <a:r>
              <a:rPr kumimoji="1" lang="en-US" altLang="zh-CN" sz="2400" b="1">
                <a:solidFill>
                  <a:srgbClr val="000099"/>
                </a:solidFill>
                <a:latin typeface="楷体_GB2312" pitchFamily="49" charset="-122"/>
                <a:ea typeface="楷体_GB2312" pitchFamily="49" charset="-122"/>
              </a:rPr>
              <a:t>Panel</a:t>
            </a:r>
            <a:r>
              <a:rPr kumimoji="1" lang="zh-CN" altLang="en-US" sz="2400" b="1">
                <a:latin typeface="楷体_GB2312" pitchFamily="49" charset="-122"/>
                <a:ea typeface="楷体_GB2312" pitchFamily="49" charset="-122"/>
              </a:rPr>
              <a:t>无法单独显示，必须添加到某个容器中。</a:t>
            </a:r>
          </a:p>
          <a:p>
            <a:pPr algn="just">
              <a:spcBef>
                <a:spcPct val="20000"/>
              </a:spcBef>
              <a:buClr>
                <a:schemeClr val="tx1"/>
              </a:buClr>
              <a:buFont typeface="Wingdings" pitchFamily="2" charset="2"/>
              <a:buNone/>
            </a:pPr>
            <a:r>
              <a:rPr kumimoji="1" lang="zh-CN" altLang="en-US" sz="2400" b="1">
                <a:solidFill>
                  <a:schemeClr val="accent1"/>
                </a:solidFill>
                <a:latin typeface="楷体_GB2312" pitchFamily="49" charset="-122"/>
                <a:ea typeface="楷体_GB2312" pitchFamily="49" charset="-122"/>
              </a:rPr>
              <a:t>     </a:t>
            </a:r>
            <a:r>
              <a:rPr kumimoji="1" lang="en-US" altLang="zh-CN" sz="2400" b="1">
                <a:solidFill>
                  <a:srgbClr val="000099"/>
                </a:solidFill>
                <a:latin typeface="楷体_GB2312" pitchFamily="49" charset="-122"/>
                <a:ea typeface="楷体_GB2312" pitchFamily="49" charset="-122"/>
              </a:rPr>
              <a:t>Panel</a:t>
            </a:r>
            <a:r>
              <a:rPr kumimoji="1" lang="zh-CN" altLang="en-US" sz="2400" b="1">
                <a:latin typeface="楷体_GB2312" pitchFamily="49" charset="-122"/>
                <a:ea typeface="楷体_GB2312" pitchFamily="49" charset="-122"/>
              </a:rPr>
              <a:t>的缺省布局管理器为</a:t>
            </a:r>
            <a:r>
              <a:rPr kumimoji="1" lang="en-US" altLang="zh-CN" sz="2400" b="1">
                <a:solidFill>
                  <a:srgbClr val="000099"/>
                </a:solidFill>
                <a:latin typeface="楷体_GB2312" pitchFamily="49" charset="-122"/>
                <a:ea typeface="楷体_GB2312" pitchFamily="49" charset="-122"/>
              </a:rPr>
              <a:t>FlowLayout</a:t>
            </a:r>
            <a:r>
              <a:rPr kumimoji="1" lang="en-US" altLang="zh-CN" sz="2400" b="1">
                <a:latin typeface="楷体_GB2312" pitchFamily="49" charset="-122"/>
                <a:ea typeface="楷体_GB2312" pitchFamily="49" charset="-122"/>
              </a:rPr>
              <a:t>。</a:t>
            </a:r>
          </a:p>
          <a:p>
            <a:pPr algn="just">
              <a:spcBef>
                <a:spcPct val="20000"/>
              </a:spcBef>
              <a:buClr>
                <a:schemeClr val="tx1"/>
              </a:buClr>
              <a:buFont typeface="Wingdings" pitchFamily="2" charset="2"/>
              <a:buNone/>
            </a:pPr>
            <a:endParaRPr kumimoji="1" lang="en-US" altLang="zh-CN" sz="2400" b="1">
              <a:solidFill>
                <a:schemeClr val="accent2"/>
              </a:solidFill>
              <a:latin typeface="楷体_GB2312" pitchFamily="49" charset="-122"/>
              <a:ea typeface="楷体_GB2312" pitchFamily="49" charset="-122"/>
            </a:endParaRPr>
          </a:p>
          <a:p>
            <a:pPr algn="just">
              <a:spcBef>
                <a:spcPct val="20000"/>
              </a:spcBef>
              <a:buClr>
                <a:schemeClr val="tx1"/>
              </a:buClr>
              <a:buFont typeface="Wingdings" pitchFamily="2" charset="2"/>
              <a:buChar char="Ø"/>
            </a:pPr>
            <a:r>
              <a:rPr kumimoji="1" lang="zh-CN" altLang="en-US" sz="2400" b="1">
                <a:solidFill>
                  <a:schemeClr val="accent2"/>
                </a:solidFill>
                <a:latin typeface="楷体_GB2312" pitchFamily="49" charset="-122"/>
                <a:ea typeface="楷体_GB2312" pitchFamily="49" charset="-122"/>
              </a:rPr>
              <a:t> </a:t>
            </a:r>
            <a:r>
              <a:rPr kumimoji="1" lang="zh-CN" altLang="en-US" sz="2400" b="1">
                <a:latin typeface="楷体_GB2312" pitchFamily="49" charset="-122"/>
                <a:ea typeface="楷体_GB2312" pitchFamily="49" charset="-122"/>
              </a:rPr>
              <a:t>当把</a:t>
            </a:r>
            <a:r>
              <a:rPr kumimoji="1" lang="en-US" altLang="zh-CN" sz="2400" b="1">
                <a:solidFill>
                  <a:srgbClr val="000099"/>
                </a:solidFill>
                <a:latin typeface="楷体_GB2312" pitchFamily="49" charset="-122"/>
                <a:ea typeface="楷体_GB2312" pitchFamily="49" charset="-122"/>
              </a:rPr>
              <a:t>Panel</a:t>
            </a:r>
            <a:r>
              <a:rPr kumimoji="1" lang="zh-CN" altLang="en-US" sz="2400" b="1">
                <a:latin typeface="楷体_GB2312" pitchFamily="49" charset="-122"/>
                <a:ea typeface="楷体_GB2312" pitchFamily="49" charset="-122"/>
              </a:rPr>
              <a:t>作为一个组件添加到某个容器中后，该</a:t>
            </a:r>
          </a:p>
          <a:p>
            <a:pPr algn="just">
              <a:spcBef>
                <a:spcPct val="20000"/>
              </a:spcBef>
              <a:buClr>
                <a:schemeClr val="tx1"/>
              </a:buClr>
              <a:buFont typeface="Wingdings" pitchFamily="2" charset="2"/>
              <a:buNone/>
            </a:pPr>
            <a:r>
              <a:rPr kumimoji="1" lang="zh-CN" altLang="en-US" sz="2400" b="1">
                <a:solidFill>
                  <a:schemeClr val="accent1"/>
                </a:solidFill>
                <a:latin typeface="楷体_GB2312" pitchFamily="49" charset="-122"/>
                <a:ea typeface="楷体_GB2312" pitchFamily="49" charset="-122"/>
              </a:rPr>
              <a:t>      </a:t>
            </a:r>
            <a:r>
              <a:rPr kumimoji="1" lang="en-US" altLang="zh-CN" sz="2400" b="1">
                <a:solidFill>
                  <a:srgbClr val="000099"/>
                </a:solidFill>
                <a:latin typeface="楷体_GB2312" pitchFamily="49" charset="-122"/>
                <a:ea typeface="楷体_GB2312" pitchFamily="49" charset="-122"/>
              </a:rPr>
              <a:t>Panel</a:t>
            </a:r>
            <a:r>
              <a:rPr kumimoji="1" lang="zh-CN" altLang="en-US" sz="2400" b="1">
                <a:latin typeface="楷体_GB2312" pitchFamily="49" charset="-122"/>
                <a:ea typeface="楷体_GB2312" pitchFamily="49" charset="-122"/>
              </a:rPr>
              <a:t>仍然可以有自己的布局管理器。</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971550" y="76200"/>
            <a:ext cx="7772400" cy="1143000"/>
          </a:xfrm>
          <a:noFill/>
        </p:spPr>
        <p:txBody>
          <a:bodyPr/>
          <a:lstStyle/>
          <a:p>
            <a:r>
              <a:rPr lang="zh-CN" altLang="en-US" sz="4000" smtClean="0">
                <a:latin typeface="楷体_GB2312" pitchFamily="49" charset="-122"/>
                <a:ea typeface="楷体_GB2312" pitchFamily="49" charset="-122"/>
              </a:rPr>
              <a:t>布局管理器总结</a:t>
            </a:r>
          </a:p>
        </p:txBody>
      </p:sp>
      <p:sp>
        <p:nvSpPr>
          <p:cNvPr id="49155" name="Text Box 3"/>
          <p:cNvSpPr txBox="1">
            <a:spLocks noChangeArrowheads="1"/>
          </p:cNvSpPr>
          <p:nvPr/>
        </p:nvSpPr>
        <p:spPr bwMode="auto">
          <a:xfrm>
            <a:off x="6172200" y="3124200"/>
            <a:ext cx="2073275" cy="457200"/>
          </a:xfrm>
          <a:prstGeom prst="rect">
            <a:avLst/>
          </a:prstGeom>
          <a:noFill/>
          <a:ln w="9525">
            <a:noFill/>
            <a:miter lim="800000"/>
            <a:headEnd/>
            <a:tailEnd/>
          </a:ln>
        </p:spPr>
        <p:txBody>
          <a:bodyPr>
            <a:spAutoFit/>
          </a:bodyPr>
          <a:lstStyle/>
          <a:p>
            <a:endParaRPr kumimoji="1" lang="zh-CN" altLang="en-US" sz="2400">
              <a:latin typeface="Times New Roman" pitchFamily="18" charset="0"/>
            </a:endParaRPr>
          </a:p>
        </p:txBody>
      </p:sp>
      <p:sp>
        <p:nvSpPr>
          <p:cNvPr id="49156" name="Rectangle 4"/>
          <p:cNvSpPr>
            <a:spLocks noChangeArrowheads="1"/>
          </p:cNvSpPr>
          <p:nvPr/>
        </p:nvSpPr>
        <p:spPr bwMode="auto">
          <a:xfrm>
            <a:off x="762000" y="1295400"/>
            <a:ext cx="7924800" cy="3962400"/>
          </a:xfrm>
          <a:prstGeom prst="rect">
            <a:avLst/>
          </a:prstGeom>
          <a:noFill/>
          <a:ln w="9525">
            <a:noFill/>
            <a:miter lim="800000"/>
            <a:headEnd/>
            <a:tailEnd/>
          </a:ln>
        </p:spPr>
        <p:txBody>
          <a:bodyPr>
            <a:spAutoFit/>
          </a:bodyPr>
          <a:lstStyle/>
          <a:p>
            <a:pPr algn="just">
              <a:spcBef>
                <a:spcPct val="40000"/>
              </a:spcBef>
              <a:buFont typeface="Wingdings" pitchFamily="2" charset="2"/>
              <a:buChar char="Ø"/>
            </a:pPr>
            <a:r>
              <a:rPr kumimoji="1" lang="zh-CN" altLang="en-US" sz="2400" b="1">
                <a:latin typeface="楷体_GB2312" pitchFamily="49" charset="-122"/>
                <a:ea typeface="楷体_GB2312" pitchFamily="49" charset="-122"/>
              </a:rPr>
              <a:t>  使用布局管理器时，布局管理器负责各个组件的大小</a:t>
            </a:r>
          </a:p>
          <a:p>
            <a:pPr algn="just">
              <a:spcBef>
                <a:spcPct val="40000"/>
              </a:spcBef>
              <a:buFont typeface="Wingdings" pitchFamily="2" charset="2"/>
              <a:buNone/>
            </a:pPr>
            <a:r>
              <a:rPr kumimoji="1" lang="zh-CN" altLang="en-US" sz="2400" b="1">
                <a:latin typeface="楷体_GB2312" pitchFamily="49" charset="-122"/>
                <a:ea typeface="楷体_GB2312" pitchFamily="49" charset="-122"/>
              </a:rPr>
              <a:t>    和位置，因此用户无法在这种情况下设置组件大小和</a:t>
            </a:r>
          </a:p>
          <a:p>
            <a:pPr algn="just">
              <a:spcBef>
                <a:spcPct val="40000"/>
              </a:spcBef>
              <a:buFont typeface="Wingdings" pitchFamily="2" charset="2"/>
              <a:buNone/>
            </a:pPr>
            <a:r>
              <a:rPr kumimoji="1" lang="zh-CN" altLang="en-US" sz="2400" b="1">
                <a:latin typeface="楷体_GB2312" pitchFamily="49" charset="-122"/>
                <a:ea typeface="楷体_GB2312" pitchFamily="49" charset="-122"/>
              </a:rPr>
              <a:t>    位置属性，如果试图使用</a:t>
            </a:r>
            <a:r>
              <a:rPr kumimoji="1" lang="en-US" altLang="zh-CN" sz="2400" b="1">
                <a:latin typeface="楷体_GB2312" pitchFamily="49" charset="-122"/>
                <a:ea typeface="楷体_GB2312" pitchFamily="49" charset="-122"/>
              </a:rPr>
              <a:t>Java</a:t>
            </a:r>
            <a:r>
              <a:rPr kumimoji="1" lang="zh-CN" altLang="en-US" sz="2400" b="1">
                <a:latin typeface="楷体_GB2312" pitchFamily="49" charset="-122"/>
                <a:ea typeface="楷体_GB2312" pitchFamily="49" charset="-122"/>
              </a:rPr>
              <a:t>语言提供的</a:t>
            </a:r>
            <a:r>
              <a:rPr kumimoji="1" lang="en-US" altLang="zh-CN" sz="2000" b="1">
                <a:solidFill>
                  <a:srgbClr val="000099"/>
                </a:solidFill>
                <a:latin typeface="楷体_GB2312" pitchFamily="49" charset="-122"/>
                <a:ea typeface="楷体_GB2312" pitchFamily="49" charset="-122"/>
              </a:rPr>
              <a:t>setLocation()</a:t>
            </a:r>
          </a:p>
          <a:p>
            <a:pPr algn="just">
              <a:spcBef>
                <a:spcPct val="40000"/>
              </a:spcBef>
              <a:buFont typeface="Wingdings" pitchFamily="2" charset="2"/>
              <a:buNone/>
            </a:pPr>
            <a:r>
              <a:rPr kumimoji="1" lang="en-US" altLang="zh-CN" sz="2400" b="1">
                <a:solidFill>
                  <a:srgbClr val="000099"/>
                </a:solidFill>
                <a:latin typeface="楷体_GB2312" pitchFamily="49" charset="-122"/>
                <a:ea typeface="楷体_GB2312" pitchFamily="49" charset="-122"/>
              </a:rPr>
              <a:t>    </a:t>
            </a:r>
            <a:r>
              <a:rPr kumimoji="1" lang="en-US" altLang="zh-CN" sz="2000" b="1">
                <a:solidFill>
                  <a:srgbClr val="000099"/>
                </a:solidFill>
                <a:latin typeface="楷体_GB2312" pitchFamily="49" charset="-122"/>
                <a:ea typeface="楷体_GB2312" pitchFamily="49" charset="-122"/>
              </a:rPr>
              <a:t>setSize()</a:t>
            </a:r>
            <a:r>
              <a:rPr kumimoji="1" lang="en-US" altLang="zh-CN" sz="2400" b="1">
                <a:solidFill>
                  <a:srgbClr val="000099"/>
                </a:solidFill>
                <a:latin typeface="楷体_GB2312" pitchFamily="49" charset="-122"/>
                <a:ea typeface="楷体_GB2312" pitchFamily="49" charset="-122"/>
              </a:rPr>
              <a:t>，</a:t>
            </a:r>
            <a:r>
              <a:rPr kumimoji="1" lang="en-US" altLang="zh-CN" sz="2000" b="1">
                <a:solidFill>
                  <a:srgbClr val="000099"/>
                </a:solidFill>
                <a:latin typeface="楷体_GB2312" pitchFamily="49" charset="-122"/>
                <a:ea typeface="楷体_GB2312" pitchFamily="49" charset="-122"/>
              </a:rPr>
              <a:t>setBounds()</a:t>
            </a:r>
            <a:r>
              <a:rPr kumimoji="1" lang="zh-CN" altLang="en-US" sz="2400" b="1">
                <a:latin typeface="楷体_GB2312" pitchFamily="49" charset="-122"/>
                <a:ea typeface="楷体_GB2312" pitchFamily="49" charset="-122"/>
              </a:rPr>
              <a:t>等方法，则都会被布局管理器</a:t>
            </a:r>
          </a:p>
          <a:p>
            <a:pPr algn="just">
              <a:spcBef>
                <a:spcPct val="40000"/>
              </a:spcBef>
              <a:buFont typeface="Wingdings" pitchFamily="2" charset="2"/>
              <a:buNone/>
            </a:pPr>
            <a:r>
              <a:rPr kumimoji="1" lang="zh-CN" altLang="en-US" sz="2400" b="1">
                <a:latin typeface="楷体_GB2312" pitchFamily="49" charset="-122"/>
                <a:ea typeface="楷体_GB2312" pitchFamily="49" charset="-122"/>
              </a:rPr>
              <a:t>    覆盖。</a:t>
            </a:r>
          </a:p>
          <a:p>
            <a:pPr algn="just">
              <a:spcBef>
                <a:spcPct val="40000"/>
              </a:spcBef>
              <a:buFont typeface="Wingdings" pitchFamily="2" charset="2"/>
              <a:buChar char="Ø"/>
            </a:pPr>
            <a:r>
              <a:rPr kumimoji="1" lang="zh-CN" altLang="en-US" sz="2400" b="1">
                <a:latin typeface="楷体_GB2312" pitchFamily="49" charset="-122"/>
                <a:ea typeface="楷体_GB2312" pitchFamily="49" charset="-122"/>
              </a:rPr>
              <a:t>  如果用户确实需要亲自设置组件大小或位置，则应取</a:t>
            </a:r>
          </a:p>
          <a:p>
            <a:pPr algn="just">
              <a:spcBef>
                <a:spcPct val="40000"/>
              </a:spcBef>
              <a:buFont typeface="Wingdings" pitchFamily="2" charset="2"/>
              <a:buNone/>
            </a:pPr>
            <a:r>
              <a:rPr kumimoji="1" lang="zh-CN" altLang="en-US" sz="2400" b="1">
                <a:latin typeface="楷体_GB2312" pitchFamily="49" charset="-122"/>
                <a:ea typeface="楷体_GB2312" pitchFamily="49" charset="-122"/>
              </a:rPr>
              <a:t>     消该容器的布局管理器，方法为：</a:t>
            </a:r>
          </a:p>
          <a:p>
            <a:pPr algn="just">
              <a:spcBef>
                <a:spcPct val="20000"/>
              </a:spcBef>
              <a:buFont typeface="Wingdings" pitchFamily="2" charset="2"/>
              <a:buNone/>
            </a:pPr>
            <a:r>
              <a:rPr kumimoji="1" lang="en-US" altLang="zh-CN" sz="2400" b="1">
                <a:latin typeface="楷体_GB2312" pitchFamily="49" charset="-122"/>
                <a:ea typeface="楷体_GB2312" pitchFamily="49" charset="-122"/>
              </a:rPr>
              <a:t>     </a:t>
            </a:r>
            <a:r>
              <a:rPr kumimoji="1" lang="en-US" altLang="zh-CN" sz="2400" b="1">
                <a:solidFill>
                  <a:srgbClr val="000099"/>
                </a:solidFill>
                <a:latin typeface="楷体_GB2312" pitchFamily="49" charset="-122"/>
                <a:ea typeface="楷体_GB2312" pitchFamily="49" charset="-122"/>
              </a:rPr>
              <a:t>setLayout(null)</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6"/>
          <p:cNvSpPr>
            <a:spLocks noGrp="1" noChangeArrowheads="1"/>
          </p:cNvSpPr>
          <p:nvPr>
            <p:ph type="title"/>
          </p:nvPr>
        </p:nvSpPr>
        <p:spPr>
          <a:xfrm>
            <a:off x="971550" y="76200"/>
            <a:ext cx="7772400" cy="1143000"/>
          </a:xfrm>
          <a:noFill/>
        </p:spPr>
        <p:txBody>
          <a:bodyPr/>
          <a:lstStyle/>
          <a:p>
            <a:r>
              <a:rPr lang="en-US" altLang="zh-CN" sz="4000" smtClean="0">
                <a:latin typeface="楷体_GB2312" pitchFamily="49" charset="-122"/>
                <a:ea typeface="楷体_GB2312" pitchFamily="49" charset="-122"/>
              </a:rPr>
              <a:t>TextField </a:t>
            </a:r>
            <a:r>
              <a:rPr lang="zh-CN" altLang="en-US" sz="4000" smtClean="0">
                <a:latin typeface="楷体_GB2312" pitchFamily="49" charset="-122"/>
                <a:ea typeface="楷体_GB2312" pitchFamily="49" charset="-122"/>
              </a:rPr>
              <a:t>类</a:t>
            </a:r>
          </a:p>
        </p:txBody>
      </p:sp>
      <p:sp>
        <p:nvSpPr>
          <p:cNvPr id="50179" name="Rectangle 16"/>
          <p:cNvSpPr>
            <a:spLocks noChangeArrowheads="1"/>
          </p:cNvSpPr>
          <p:nvPr/>
        </p:nvSpPr>
        <p:spPr bwMode="auto">
          <a:xfrm>
            <a:off x="762000" y="1371600"/>
            <a:ext cx="7924800" cy="968375"/>
          </a:xfrm>
          <a:prstGeom prst="rect">
            <a:avLst/>
          </a:prstGeom>
          <a:noFill/>
          <a:ln w="9525">
            <a:noFill/>
            <a:miter lim="800000"/>
            <a:headEnd/>
            <a:tailEnd/>
          </a:ln>
        </p:spPr>
        <p:txBody>
          <a:bodyPr>
            <a:spAutoFit/>
          </a:bodyPr>
          <a:lstStyle/>
          <a:p>
            <a:pPr algn="just">
              <a:spcBef>
                <a:spcPct val="40000"/>
              </a:spcBef>
              <a:buClr>
                <a:schemeClr val="tx1"/>
              </a:buClr>
              <a:buFont typeface="Wingdings" pitchFamily="2" charset="2"/>
              <a:buChar char="Ø"/>
            </a:pPr>
            <a:r>
              <a:rPr kumimoji="1" lang="zh-CN" altLang="en-US" sz="2400" b="1">
                <a:solidFill>
                  <a:schemeClr val="accent1"/>
                </a:solidFill>
                <a:latin typeface="楷体_GB2312" pitchFamily="49" charset="-122"/>
                <a:ea typeface="楷体_GB2312" pitchFamily="49" charset="-122"/>
              </a:rPr>
              <a:t>  </a:t>
            </a:r>
            <a:r>
              <a:rPr kumimoji="1" lang="en-US" altLang="zh-CN" sz="2400" b="1">
                <a:solidFill>
                  <a:srgbClr val="000099"/>
                </a:solidFill>
                <a:latin typeface="楷体_GB2312" pitchFamily="49" charset="-122"/>
                <a:ea typeface="楷体_GB2312" pitchFamily="49" charset="-122"/>
              </a:rPr>
              <a:t>java.awt.TextField</a:t>
            </a:r>
            <a:r>
              <a:rPr kumimoji="1" lang="zh-CN" altLang="en-US" sz="2400" b="1">
                <a:latin typeface="楷体_GB2312" pitchFamily="49" charset="-122"/>
                <a:ea typeface="楷体_GB2312" pitchFamily="49" charset="-122"/>
              </a:rPr>
              <a:t>类用来创建文本框对象。</a:t>
            </a:r>
          </a:p>
          <a:p>
            <a:pPr algn="just">
              <a:spcBef>
                <a:spcPct val="40000"/>
              </a:spcBef>
              <a:buFont typeface="Wingdings" pitchFamily="2" charset="2"/>
              <a:buNone/>
            </a:pPr>
            <a:r>
              <a:rPr kumimoji="1" lang="en-US" altLang="zh-CN" sz="2400" b="1">
                <a:solidFill>
                  <a:schemeClr val="accent1"/>
                </a:solidFill>
                <a:latin typeface="楷体_GB2312" pitchFamily="49" charset="-122"/>
                <a:ea typeface="楷体_GB2312" pitchFamily="49" charset="-122"/>
              </a:rPr>
              <a:t>  </a:t>
            </a:r>
            <a:r>
              <a:rPr kumimoji="1" lang="en-US" altLang="zh-CN" sz="2400" b="1">
                <a:solidFill>
                  <a:srgbClr val="000099"/>
                </a:solidFill>
                <a:latin typeface="楷体_GB2312" pitchFamily="49" charset="-122"/>
                <a:ea typeface="楷体_GB2312" pitchFamily="49" charset="-122"/>
              </a:rPr>
              <a:t>TextField</a:t>
            </a:r>
            <a:r>
              <a:rPr kumimoji="1" lang="en-US" altLang="zh-CN" sz="2400" b="1">
                <a:latin typeface="楷体_GB2312" pitchFamily="49" charset="-122"/>
                <a:ea typeface="楷体_GB2312" pitchFamily="49" charset="-122"/>
              </a:rPr>
              <a:t> </a:t>
            </a:r>
            <a:r>
              <a:rPr kumimoji="1" lang="zh-CN" altLang="en-US" sz="2400" b="1">
                <a:latin typeface="楷体_GB2312" pitchFamily="49" charset="-122"/>
                <a:ea typeface="楷体_GB2312" pitchFamily="49" charset="-122"/>
              </a:rPr>
              <a:t>有如下常用构造方法：</a:t>
            </a:r>
            <a:endParaRPr kumimoji="1" lang="zh-CN" altLang="en-US" sz="2400" b="1">
              <a:solidFill>
                <a:schemeClr val="accent2"/>
              </a:solidFill>
              <a:latin typeface="楷体_GB2312" pitchFamily="49" charset="-122"/>
              <a:ea typeface="楷体_GB2312" pitchFamily="49" charset="-122"/>
            </a:endParaRPr>
          </a:p>
        </p:txBody>
      </p:sp>
      <p:sp>
        <p:nvSpPr>
          <p:cNvPr id="50180" name="Rectangle 17"/>
          <p:cNvSpPr>
            <a:spLocks noChangeArrowheads="1"/>
          </p:cNvSpPr>
          <p:nvPr/>
        </p:nvSpPr>
        <p:spPr bwMode="auto">
          <a:xfrm>
            <a:off x="1371600" y="2514600"/>
            <a:ext cx="6400800" cy="1768475"/>
          </a:xfrm>
          <a:prstGeom prst="rect">
            <a:avLst/>
          </a:prstGeom>
          <a:noFill/>
          <a:ln w="9525">
            <a:noFill/>
            <a:miter lim="800000"/>
            <a:headEnd/>
            <a:tailEnd/>
          </a:ln>
        </p:spPr>
        <p:txBody>
          <a:bodyPr>
            <a:spAutoFit/>
          </a:bodyPr>
          <a:lstStyle/>
          <a:p>
            <a:pPr>
              <a:spcBef>
                <a:spcPct val="50000"/>
              </a:spcBef>
            </a:pPr>
            <a:r>
              <a:rPr kumimoji="1" lang="en-US" altLang="zh-CN" sz="2000" b="1">
                <a:solidFill>
                  <a:srgbClr val="FFFF00"/>
                </a:solidFill>
                <a:latin typeface="Courier New" pitchFamily="49" charset="0"/>
              </a:rPr>
              <a:t>TextField()</a:t>
            </a:r>
          </a:p>
          <a:p>
            <a:pPr>
              <a:spcBef>
                <a:spcPct val="50000"/>
              </a:spcBef>
            </a:pPr>
            <a:r>
              <a:rPr kumimoji="1" lang="en-US" altLang="zh-CN" sz="2000" b="1">
                <a:solidFill>
                  <a:srgbClr val="FFFF00"/>
                </a:solidFill>
                <a:latin typeface="Courier New" pitchFamily="49" charset="0"/>
              </a:rPr>
              <a:t>TextField(int columns)</a:t>
            </a:r>
          </a:p>
          <a:p>
            <a:pPr>
              <a:spcBef>
                <a:spcPct val="50000"/>
              </a:spcBef>
            </a:pPr>
            <a:r>
              <a:rPr kumimoji="1" lang="en-US" altLang="zh-CN" sz="2000" b="1">
                <a:solidFill>
                  <a:srgbClr val="FFFF00"/>
                </a:solidFill>
                <a:latin typeface="Courier New" pitchFamily="49" charset="0"/>
              </a:rPr>
              <a:t>TextField(String text)</a:t>
            </a:r>
          </a:p>
          <a:p>
            <a:pPr>
              <a:spcBef>
                <a:spcPct val="50000"/>
              </a:spcBef>
            </a:pPr>
            <a:r>
              <a:rPr kumimoji="1" lang="en-US" altLang="zh-CN" sz="2000" b="1">
                <a:solidFill>
                  <a:srgbClr val="FFFF00"/>
                </a:solidFill>
                <a:latin typeface="Courier New" pitchFamily="49" charset="0"/>
              </a:rPr>
              <a:t>TextField(String text, int columns)</a:t>
            </a:r>
            <a:endParaRPr kumimoji="1" lang="zh-CN" altLang="en-US" sz="2000" b="1">
              <a:solidFill>
                <a:srgbClr val="FFFF00"/>
              </a:solidFill>
              <a:latin typeface="Courier New" pitchFamily="49"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2"/>
          <p:cNvSpPr>
            <a:spLocks noGrp="1" noChangeArrowheads="1"/>
          </p:cNvSpPr>
          <p:nvPr>
            <p:ph type="title"/>
          </p:nvPr>
        </p:nvSpPr>
        <p:spPr>
          <a:xfrm>
            <a:off x="971550" y="76200"/>
            <a:ext cx="7772400" cy="1143000"/>
          </a:xfrm>
          <a:noFill/>
        </p:spPr>
        <p:txBody>
          <a:bodyPr/>
          <a:lstStyle/>
          <a:p>
            <a:r>
              <a:rPr lang="en-US" altLang="zh-CN" sz="4000" smtClean="0">
                <a:latin typeface="楷体_GB2312" pitchFamily="49" charset="-122"/>
                <a:ea typeface="楷体_GB2312" pitchFamily="49" charset="-122"/>
              </a:rPr>
              <a:t>Java</a:t>
            </a:r>
            <a:r>
              <a:rPr lang="zh-CN" altLang="en-US" sz="4000" smtClean="0">
                <a:latin typeface="楷体_GB2312" pitchFamily="49" charset="-122"/>
                <a:ea typeface="楷体_GB2312" pitchFamily="49" charset="-122"/>
              </a:rPr>
              <a:t>抽象窗口工具集</a:t>
            </a:r>
          </a:p>
        </p:txBody>
      </p:sp>
      <p:sp>
        <p:nvSpPr>
          <p:cNvPr id="23555" name="Rectangle 25"/>
          <p:cNvSpPr>
            <a:spLocks noChangeArrowheads="1"/>
          </p:cNvSpPr>
          <p:nvPr/>
        </p:nvSpPr>
        <p:spPr bwMode="auto">
          <a:xfrm>
            <a:off x="2133600" y="1676400"/>
            <a:ext cx="1989138" cy="446088"/>
          </a:xfrm>
          <a:prstGeom prst="rect">
            <a:avLst/>
          </a:prstGeom>
          <a:solidFill>
            <a:srgbClr val="CCFFFF"/>
          </a:solidFill>
          <a:ln w="9525">
            <a:solidFill>
              <a:schemeClr val="tx1"/>
            </a:solidFill>
            <a:miter lim="800000"/>
            <a:headEnd/>
            <a:tailEnd/>
          </a:ln>
        </p:spPr>
        <p:txBody>
          <a:bodyPr wrap="none" anchor="ctr"/>
          <a:lstStyle/>
          <a:p>
            <a:pPr algn="ctr"/>
            <a:r>
              <a:rPr kumimoji="1" lang="en-US" altLang="zh-CN" sz="2000" b="1">
                <a:solidFill>
                  <a:schemeClr val="accent2"/>
                </a:solidFill>
                <a:latin typeface="Courier New" pitchFamily="49" charset="0"/>
              </a:rPr>
              <a:t>Component</a:t>
            </a:r>
          </a:p>
        </p:txBody>
      </p:sp>
      <p:sp>
        <p:nvSpPr>
          <p:cNvPr id="23556" name="Rectangle 34"/>
          <p:cNvSpPr>
            <a:spLocks noChangeArrowheads="1"/>
          </p:cNvSpPr>
          <p:nvPr/>
        </p:nvSpPr>
        <p:spPr bwMode="auto">
          <a:xfrm>
            <a:off x="5535613" y="2644775"/>
            <a:ext cx="1633537" cy="382588"/>
          </a:xfrm>
          <a:prstGeom prst="rect">
            <a:avLst/>
          </a:prstGeom>
          <a:solidFill>
            <a:srgbClr val="CCFFCC"/>
          </a:solidFill>
          <a:ln w="9525">
            <a:solidFill>
              <a:schemeClr val="tx1"/>
            </a:solidFill>
            <a:miter lim="800000"/>
            <a:headEnd/>
            <a:tailEnd/>
          </a:ln>
        </p:spPr>
        <p:txBody>
          <a:bodyPr wrap="none" anchor="ctr"/>
          <a:lstStyle/>
          <a:p>
            <a:pPr algn="ctr"/>
            <a:r>
              <a:rPr kumimoji="1" lang="en-US" altLang="zh-CN" sz="2000" b="1">
                <a:solidFill>
                  <a:schemeClr val="accent2"/>
                </a:solidFill>
                <a:latin typeface="Courier New" pitchFamily="49" charset="0"/>
              </a:rPr>
              <a:t>Container</a:t>
            </a:r>
          </a:p>
        </p:txBody>
      </p:sp>
      <p:sp>
        <p:nvSpPr>
          <p:cNvPr id="23557" name="Rectangle 35"/>
          <p:cNvSpPr>
            <a:spLocks noChangeArrowheads="1"/>
          </p:cNvSpPr>
          <p:nvPr/>
        </p:nvSpPr>
        <p:spPr bwMode="auto">
          <a:xfrm>
            <a:off x="4398963" y="3600450"/>
            <a:ext cx="1420812" cy="382588"/>
          </a:xfrm>
          <a:prstGeom prst="rect">
            <a:avLst/>
          </a:prstGeom>
          <a:solidFill>
            <a:srgbClr val="FFFFCC"/>
          </a:solidFill>
          <a:ln w="9525">
            <a:solidFill>
              <a:schemeClr val="tx1"/>
            </a:solidFill>
            <a:miter lim="800000"/>
            <a:headEnd/>
            <a:tailEnd/>
          </a:ln>
        </p:spPr>
        <p:txBody>
          <a:bodyPr wrap="none" anchor="ctr"/>
          <a:lstStyle/>
          <a:p>
            <a:pPr algn="ctr"/>
            <a:r>
              <a:rPr kumimoji="1" lang="en-US" altLang="zh-CN" sz="2000" b="1">
                <a:solidFill>
                  <a:schemeClr val="accent2"/>
                </a:solidFill>
                <a:latin typeface="Courier New" pitchFamily="49" charset="0"/>
              </a:rPr>
              <a:t>Window</a:t>
            </a:r>
          </a:p>
        </p:txBody>
      </p:sp>
      <p:sp>
        <p:nvSpPr>
          <p:cNvPr id="23558" name="Rectangle 37"/>
          <p:cNvSpPr>
            <a:spLocks noChangeArrowheads="1"/>
          </p:cNvSpPr>
          <p:nvPr/>
        </p:nvSpPr>
        <p:spPr bwMode="auto">
          <a:xfrm>
            <a:off x="6884988" y="3600450"/>
            <a:ext cx="1420812" cy="382588"/>
          </a:xfrm>
          <a:prstGeom prst="rect">
            <a:avLst/>
          </a:prstGeom>
          <a:solidFill>
            <a:srgbClr val="FFFFCC"/>
          </a:solidFill>
          <a:ln w="9525">
            <a:solidFill>
              <a:schemeClr val="tx1"/>
            </a:solidFill>
            <a:miter lim="800000"/>
            <a:headEnd/>
            <a:tailEnd/>
          </a:ln>
        </p:spPr>
        <p:txBody>
          <a:bodyPr wrap="none" anchor="ctr"/>
          <a:lstStyle/>
          <a:p>
            <a:pPr algn="ctr"/>
            <a:r>
              <a:rPr kumimoji="1" lang="en-US" altLang="zh-CN" sz="2000" b="1">
                <a:solidFill>
                  <a:schemeClr val="accent2"/>
                </a:solidFill>
                <a:latin typeface="Courier New" pitchFamily="49" charset="0"/>
              </a:rPr>
              <a:t>Panel</a:t>
            </a:r>
          </a:p>
        </p:txBody>
      </p:sp>
      <p:sp>
        <p:nvSpPr>
          <p:cNvPr id="23559" name="Rectangle 39"/>
          <p:cNvSpPr>
            <a:spLocks noChangeArrowheads="1"/>
          </p:cNvSpPr>
          <p:nvPr/>
        </p:nvSpPr>
        <p:spPr bwMode="auto">
          <a:xfrm>
            <a:off x="990600" y="2581275"/>
            <a:ext cx="2557463" cy="2676525"/>
          </a:xfrm>
          <a:prstGeom prst="rect">
            <a:avLst/>
          </a:prstGeom>
          <a:noFill/>
          <a:ln w="9525">
            <a:noFill/>
            <a:miter lim="800000"/>
            <a:headEnd/>
            <a:tailEnd/>
          </a:ln>
        </p:spPr>
        <p:txBody>
          <a:bodyPr wrap="none" anchor="ctr"/>
          <a:lstStyle/>
          <a:p>
            <a:endParaRPr lang="zh-CN" altLang="en-US"/>
          </a:p>
        </p:txBody>
      </p:sp>
      <p:sp>
        <p:nvSpPr>
          <p:cNvPr id="23560" name="Rectangle 27"/>
          <p:cNvSpPr>
            <a:spLocks noChangeArrowheads="1"/>
          </p:cNvSpPr>
          <p:nvPr/>
        </p:nvSpPr>
        <p:spPr bwMode="auto">
          <a:xfrm>
            <a:off x="1630363" y="2736850"/>
            <a:ext cx="1419225" cy="374650"/>
          </a:xfrm>
          <a:prstGeom prst="rect">
            <a:avLst/>
          </a:prstGeom>
          <a:solidFill>
            <a:srgbClr val="00CCFF"/>
          </a:solidFill>
          <a:ln w="9525">
            <a:solidFill>
              <a:schemeClr val="tx1"/>
            </a:solidFill>
            <a:miter lim="800000"/>
            <a:headEnd/>
            <a:tailEnd/>
          </a:ln>
        </p:spPr>
        <p:txBody>
          <a:bodyPr wrap="none" anchor="ctr"/>
          <a:lstStyle/>
          <a:p>
            <a:pPr algn="ctr"/>
            <a:r>
              <a:rPr kumimoji="1" lang="en-US" altLang="zh-CN" sz="2000" b="1">
                <a:solidFill>
                  <a:schemeClr val="accent2"/>
                </a:solidFill>
                <a:latin typeface="Courier New" pitchFamily="49" charset="0"/>
              </a:rPr>
              <a:t>Button</a:t>
            </a:r>
          </a:p>
        </p:txBody>
      </p:sp>
      <p:sp>
        <p:nvSpPr>
          <p:cNvPr id="23561" name="Rectangle 30"/>
          <p:cNvSpPr>
            <a:spLocks noChangeArrowheads="1"/>
          </p:cNvSpPr>
          <p:nvPr/>
        </p:nvSpPr>
        <p:spPr bwMode="auto">
          <a:xfrm>
            <a:off x="1131888" y="3048000"/>
            <a:ext cx="1420812" cy="373063"/>
          </a:xfrm>
          <a:prstGeom prst="rect">
            <a:avLst/>
          </a:prstGeom>
          <a:solidFill>
            <a:srgbClr val="00CCFF"/>
          </a:solidFill>
          <a:ln w="9525">
            <a:solidFill>
              <a:schemeClr val="tx1"/>
            </a:solidFill>
            <a:miter lim="800000"/>
            <a:headEnd/>
            <a:tailEnd/>
          </a:ln>
        </p:spPr>
        <p:txBody>
          <a:bodyPr wrap="none" anchor="ctr"/>
          <a:lstStyle/>
          <a:p>
            <a:pPr algn="ctr"/>
            <a:r>
              <a:rPr kumimoji="1" lang="en-US" altLang="zh-CN" sz="2000" b="1">
                <a:solidFill>
                  <a:schemeClr val="accent2"/>
                </a:solidFill>
                <a:latin typeface="Courier New" pitchFamily="49" charset="0"/>
              </a:rPr>
              <a:t>TextArea</a:t>
            </a:r>
          </a:p>
        </p:txBody>
      </p:sp>
      <p:sp>
        <p:nvSpPr>
          <p:cNvPr id="23562" name="Rectangle 32"/>
          <p:cNvSpPr>
            <a:spLocks noChangeArrowheads="1"/>
          </p:cNvSpPr>
          <p:nvPr/>
        </p:nvSpPr>
        <p:spPr bwMode="auto">
          <a:xfrm>
            <a:off x="1346200" y="3359150"/>
            <a:ext cx="1419225" cy="373063"/>
          </a:xfrm>
          <a:prstGeom prst="rect">
            <a:avLst/>
          </a:prstGeom>
          <a:solidFill>
            <a:srgbClr val="00CCFF"/>
          </a:solidFill>
          <a:ln w="9525">
            <a:solidFill>
              <a:schemeClr val="tx1"/>
            </a:solidFill>
            <a:miter lim="800000"/>
            <a:headEnd/>
            <a:tailEnd/>
          </a:ln>
        </p:spPr>
        <p:txBody>
          <a:bodyPr wrap="none" anchor="ctr"/>
          <a:lstStyle/>
          <a:p>
            <a:pPr algn="ctr"/>
            <a:r>
              <a:rPr kumimoji="1" lang="en-US" altLang="zh-CN" sz="2000" b="1">
                <a:solidFill>
                  <a:schemeClr val="accent2"/>
                </a:solidFill>
                <a:latin typeface="Courier New" pitchFamily="49" charset="0"/>
              </a:rPr>
              <a:t>Label</a:t>
            </a:r>
          </a:p>
        </p:txBody>
      </p:sp>
      <p:sp>
        <p:nvSpPr>
          <p:cNvPr id="23563" name="Rectangle 31"/>
          <p:cNvSpPr>
            <a:spLocks noChangeArrowheads="1"/>
          </p:cNvSpPr>
          <p:nvPr/>
        </p:nvSpPr>
        <p:spPr bwMode="auto">
          <a:xfrm>
            <a:off x="1630363" y="3671888"/>
            <a:ext cx="1419225" cy="373062"/>
          </a:xfrm>
          <a:prstGeom prst="rect">
            <a:avLst/>
          </a:prstGeom>
          <a:solidFill>
            <a:srgbClr val="00CCFF"/>
          </a:solidFill>
          <a:ln w="9525">
            <a:solidFill>
              <a:schemeClr val="tx1"/>
            </a:solidFill>
            <a:miter lim="800000"/>
            <a:headEnd/>
            <a:tailEnd/>
          </a:ln>
        </p:spPr>
        <p:txBody>
          <a:bodyPr wrap="none" anchor="ctr"/>
          <a:lstStyle/>
          <a:p>
            <a:pPr algn="ctr"/>
            <a:r>
              <a:rPr kumimoji="1" lang="en-US" altLang="zh-CN" sz="2000" b="1">
                <a:solidFill>
                  <a:schemeClr val="accent2"/>
                </a:solidFill>
                <a:latin typeface="Courier New" pitchFamily="49" charset="0"/>
              </a:rPr>
              <a:t>TextField</a:t>
            </a:r>
          </a:p>
        </p:txBody>
      </p:sp>
      <p:sp>
        <p:nvSpPr>
          <p:cNvPr id="23564" name="Rectangle 29"/>
          <p:cNvSpPr>
            <a:spLocks noChangeArrowheads="1"/>
          </p:cNvSpPr>
          <p:nvPr/>
        </p:nvSpPr>
        <p:spPr bwMode="auto">
          <a:xfrm>
            <a:off x="1116013" y="4005263"/>
            <a:ext cx="1419225" cy="373062"/>
          </a:xfrm>
          <a:prstGeom prst="rect">
            <a:avLst/>
          </a:prstGeom>
          <a:solidFill>
            <a:srgbClr val="00CCFF"/>
          </a:solidFill>
          <a:ln w="9525">
            <a:solidFill>
              <a:schemeClr val="tx1"/>
            </a:solidFill>
            <a:miter lim="800000"/>
            <a:headEnd/>
            <a:tailEnd/>
          </a:ln>
        </p:spPr>
        <p:txBody>
          <a:bodyPr wrap="none" anchor="ctr"/>
          <a:lstStyle/>
          <a:p>
            <a:pPr algn="ctr"/>
            <a:r>
              <a:rPr kumimoji="1" lang="en-US" altLang="zh-CN" sz="2000" b="1">
                <a:solidFill>
                  <a:schemeClr val="accent2"/>
                </a:solidFill>
                <a:latin typeface="Courier New" pitchFamily="49" charset="0"/>
              </a:rPr>
              <a:t>List</a:t>
            </a:r>
          </a:p>
        </p:txBody>
      </p:sp>
      <p:sp>
        <p:nvSpPr>
          <p:cNvPr id="23565" name="Text Box 38"/>
          <p:cNvSpPr txBox="1">
            <a:spLocks noChangeArrowheads="1"/>
          </p:cNvSpPr>
          <p:nvPr/>
        </p:nvSpPr>
        <p:spPr bwMode="auto">
          <a:xfrm>
            <a:off x="1292225" y="4343400"/>
            <a:ext cx="1606550" cy="579438"/>
          </a:xfrm>
          <a:prstGeom prst="rect">
            <a:avLst/>
          </a:prstGeom>
          <a:solidFill>
            <a:srgbClr val="00CCFF"/>
          </a:solidFill>
          <a:ln w="9525">
            <a:noFill/>
            <a:miter lim="800000"/>
            <a:headEnd/>
            <a:tailEnd/>
          </a:ln>
        </p:spPr>
        <p:txBody>
          <a:bodyPr wrap="none">
            <a:spAutoFit/>
          </a:bodyPr>
          <a:lstStyle/>
          <a:p>
            <a:pPr algn="ctr"/>
            <a:r>
              <a:rPr kumimoji="1" lang="zh-CN" altLang="en-US" sz="3200">
                <a:latin typeface="Times New Roman" pitchFamily="18" charset="0"/>
              </a:rPr>
              <a:t>… … …</a:t>
            </a:r>
          </a:p>
        </p:txBody>
      </p:sp>
      <p:sp>
        <p:nvSpPr>
          <p:cNvPr id="23566" name="Rectangle 41"/>
          <p:cNvSpPr>
            <a:spLocks noChangeArrowheads="1"/>
          </p:cNvSpPr>
          <p:nvPr/>
        </p:nvSpPr>
        <p:spPr bwMode="auto">
          <a:xfrm>
            <a:off x="3902075" y="4429125"/>
            <a:ext cx="1065213" cy="382588"/>
          </a:xfrm>
          <a:prstGeom prst="rect">
            <a:avLst/>
          </a:prstGeom>
          <a:solidFill>
            <a:srgbClr val="FFCC99"/>
          </a:solidFill>
          <a:ln w="9525">
            <a:solidFill>
              <a:schemeClr val="tx1"/>
            </a:solidFill>
            <a:miter lim="800000"/>
            <a:headEnd/>
            <a:tailEnd/>
          </a:ln>
        </p:spPr>
        <p:txBody>
          <a:bodyPr wrap="none" anchor="ctr"/>
          <a:lstStyle/>
          <a:p>
            <a:pPr algn="ctr"/>
            <a:r>
              <a:rPr kumimoji="1" lang="en-US" altLang="zh-CN" sz="2000" b="1">
                <a:solidFill>
                  <a:schemeClr val="accent2"/>
                </a:solidFill>
                <a:latin typeface="Courier New" pitchFamily="49" charset="0"/>
              </a:rPr>
              <a:t>Frame</a:t>
            </a:r>
          </a:p>
        </p:txBody>
      </p:sp>
      <p:sp>
        <p:nvSpPr>
          <p:cNvPr id="23567" name="Rectangle 42"/>
          <p:cNvSpPr>
            <a:spLocks noChangeArrowheads="1"/>
          </p:cNvSpPr>
          <p:nvPr/>
        </p:nvSpPr>
        <p:spPr bwMode="auto">
          <a:xfrm>
            <a:off x="5394325" y="4429125"/>
            <a:ext cx="1065213" cy="382588"/>
          </a:xfrm>
          <a:prstGeom prst="rect">
            <a:avLst/>
          </a:prstGeom>
          <a:solidFill>
            <a:srgbClr val="FFCC99"/>
          </a:solidFill>
          <a:ln w="9525">
            <a:solidFill>
              <a:schemeClr val="tx1"/>
            </a:solidFill>
            <a:miter lim="800000"/>
            <a:headEnd/>
            <a:tailEnd/>
          </a:ln>
        </p:spPr>
        <p:txBody>
          <a:bodyPr wrap="none" anchor="ctr"/>
          <a:lstStyle/>
          <a:p>
            <a:pPr algn="ctr"/>
            <a:r>
              <a:rPr kumimoji="1" lang="en-US" altLang="zh-CN" sz="2000" b="1">
                <a:solidFill>
                  <a:schemeClr val="accent2"/>
                </a:solidFill>
                <a:latin typeface="Courier New" pitchFamily="49" charset="0"/>
              </a:rPr>
              <a:t>Dialog</a:t>
            </a:r>
          </a:p>
        </p:txBody>
      </p:sp>
      <p:cxnSp>
        <p:nvCxnSpPr>
          <p:cNvPr id="23568" name="AutoShape 43"/>
          <p:cNvCxnSpPr>
            <a:cxnSpLocks noChangeShapeType="1"/>
            <a:stCxn id="23555" idx="2"/>
            <a:endCxn id="23559" idx="0"/>
          </p:cNvCxnSpPr>
          <p:nvPr/>
        </p:nvCxnSpPr>
        <p:spPr bwMode="auto">
          <a:xfrm flipH="1">
            <a:off x="2270125" y="2122488"/>
            <a:ext cx="858838" cy="458787"/>
          </a:xfrm>
          <a:prstGeom prst="straightConnector1">
            <a:avLst/>
          </a:prstGeom>
          <a:noFill/>
          <a:ln w="9525">
            <a:solidFill>
              <a:schemeClr val="tx1"/>
            </a:solidFill>
            <a:round/>
            <a:headEnd/>
            <a:tailEnd type="triangle" w="med" len="med"/>
          </a:ln>
        </p:spPr>
      </p:cxnSp>
      <p:cxnSp>
        <p:nvCxnSpPr>
          <p:cNvPr id="23569" name="AutoShape 44"/>
          <p:cNvCxnSpPr>
            <a:cxnSpLocks noChangeShapeType="1"/>
            <a:stCxn id="23555" idx="2"/>
            <a:endCxn id="23556" idx="0"/>
          </p:cNvCxnSpPr>
          <p:nvPr/>
        </p:nvCxnSpPr>
        <p:spPr bwMode="auto">
          <a:xfrm>
            <a:off x="3128963" y="2122488"/>
            <a:ext cx="3224212" cy="522287"/>
          </a:xfrm>
          <a:prstGeom prst="straightConnector1">
            <a:avLst/>
          </a:prstGeom>
          <a:noFill/>
          <a:ln w="9525">
            <a:solidFill>
              <a:schemeClr val="tx1"/>
            </a:solidFill>
            <a:round/>
            <a:headEnd/>
            <a:tailEnd type="triangle" w="med" len="med"/>
          </a:ln>
        </p:spPr>
      </p:cxnSp>
      <p:cxnSp>
        <p:nvCxnSpPr>
          <p:cNvPr id="23570" name="AutoShape 45"/>
          <p:cNvCxnSpPr>
            <a:cxnSpLocks noChangeShapeType="1"/>
            <a:stCxn id="23556" idx="2"/>
            <a:endCxn id="23557" idx="0"/>
          </p:cNvCxnSpPr>
          <p:nvPr/>
        </p:nvCxnSpPr>
        <p:spPr bwMode="auto">
          <a:xfrm flipH="1">
            <a:off x="5110163" y="3027363"/>
            <a:ext cx="1243012" cy="573087"/>
          </a:xfrm>
          <a:prstGeom prst="straightConnector1">
            <a:avLst/>
          </a:prstGeom>
          <a:noFill/>
          <a:ln w="9525">
            <a:solidFill>
              <a:schemeClr val="tx1"/>
            </a:solidFill>
            <a:round/>
            <a:headEnd/>
            <a:tailEnd type="triangle" w="med" len="med"/>
          </a:ln>
        </p:spPr>
      </p:cxnSp>
      <p:cxnSp>
        <p:nvCxnSpPr>
          <p:cNvPr id="23571" name="AutoShape 46"/>
          <p:cNvCxnSpPr>
            <a:cxnSpLocks noChangeShapeType="1"/>
            <a:stCxn id="23556" idx="2"/>
            <a:endCxn id="23558" idx="0"/>
          </p:cNvCxnSpPr>
          <p:nvPr/>
        </p:nvCxnSpPr>
        <p:spPr bwMode="auto">
          <a:xfrm>
            <a:off x="6353175" y="3027363"/>
            <a:ext cx="1243013" cy="573087"/>
          </a:xfrm>
          <a:prstGeom prst="straightConnector1">
            <a:avLst/>
          </a:prstGeom>
          <a:noFill/>
          <a:ln w="9525">
            <a:solidFill>
              <a:schemeClr val="tx1"/>
            </a:solidFill>
            <a:round/>
            <a:headEnd/>
            <a:tailEnd type="triangle" w="med" len="med"/>
          </a:ln>
        </p:spPr>
      </p:cxnSp>
      <p:cxnSp>
        <p:nvCxnSpPr>
          <p:cNvPr id="23572" name="AutoShape 47"/>
          <p:cNvCxnSpPr>
            <a:cxnSpLocks noChangeShapeType="1"/>
            <a:stCxn id="23557" idx="2"/>
            <a:endCxn id="23566" idx="0"/>
          </p:cNvCxnSpPr>
          <p:nvPr/>
        </p:nvCxnSpPr>
        <p:spPr bwMode="auto">
          <a:xfrm flipH="1">
            <a:off x="4435475" y="3983038"/>
            <a:ext cx="674688" cy="446087"/>
          </a:xfrm>
          <a:prstGeom prst="straightConnector1">
            <a:avLst/>
          </a:prstGeom>
          <a:noFill/>
          <a:ln w="9525">
            <a:solidFill>
              <a:schemeClr val="tx1"/>
            </a:solidFill>
            <a:round/>
            <a:headEnd/>
            <a:tailEnd type="triangle" w="med" len="med"/>
          </a:ln>
        </p:spPr>
      </p:cxnSp>
      <p:cxnSp>
        <p:nvCxnSpPr>
          <p:cNvPr id="23573" name="AutoShape 48"/>
          <p:cNvCxnSpPr>
            <a:cxnSpLocks noChangeShapeType="1"/>
            <a:stCxn id="23557" idx="2"/>
            <a:endCxn id="23567" idx="0"/>
          </p:cNvCxnSpPr>
          <p:nvPr/>
        </p:nvCxnSpPr>
        <p:spPr bwMode="auto">
          <a:xfrm>
            <a:off x="5110163" y="3983038"/>
            <a:ext cx="815975" cy="446087"/>
          </a:xfrm>
          <a:prstGeom prst="straightConnector1">
            <a:avLst/>
          </a:prstGeom>
          <a:noFill/>
          <a:ln w="9525">
            <a:solidFill>
              <a:schemeClr val="tx1"/>
            </a:solidFill>
            <a:round/>
            <a:headEnd/>
            <a:tailEnd type="triangle" w="med" len="med"/>
          </a:ln>
        </p:spPr>
      </p:cxnSp>
      <p:sp>
        <p:nvSpPr>
          <p:cNvPr id="23574" name="Rectangle 50"/>
          <p:cNvSpPr>
            <a:spLocks noChangeArrowheads="1"/>
          </p:cNvSpPr>
          <p:nvPr/>
        </p:nvSpPr>
        <p:spPr bwMode="auto">
          <a:xfrm>
            <a:off x="4724400" y="1676400"/>
            <a:ext cx="2286000" cy="446088"/>
          </a:xfrm>
          <a:prstGeom prst="rect">
            <a:avLst/>
          </a:prstGeom>
          <a:solidFill>
            <a:srgbClr val="CCFFFF"/>
          </a:solidFill>
          <a:ln w="9525">
            <a:solidFill>
              <a:schemeClr val="tx1"/>
            </a:solidFill>
            <a:miter lim="800000"/>
            <a:headEnd/>
            <a:tailEnd/>
          </a:ln>
        </p:spPr>
        <p:txBody>
          <a:bodyPr wrap="none" anchor="ctr"/>
          <a:lstStyle/>
          <a:p>
            <a:pPr algn="ctr"/>
            <a:r>
              <a:rPr kumimoji="1" lang="en-US" altLang="zh-CN" sz="2000" b="1">
                <a:solidFill>
                  <a:schemeClr val="accent2"/>
                </a:solidFill>
                <a:latin typeface="Courier New" pitchFamily="49" charset="0"/>
              </a:rPr>
              <a:t>MenuComponent</a:t>
            </a:r>
          </a:p>
        </p:txBody>
      </p:sp>
      <p:sp>
        <p:nvSpPr>
          <p:cNvPr id="23575" name="Rectangle 52"/>
          <p:cNvSpPr>
            <a:spLocks noChangeArrowheads="1"/>
          </p:cNvSpPr>
          <p:nvPr/>
        </p:nvSpPr>
        <p:spPr bwMode="auto">
          <a:xfrm>
            <a:off x="6872288" y="4495800"/>
            <a:ext cx="1447800" cy="382588"/>
          </a:xfrm>
          <a:prstGeom prst="rect">
            <a:avLst/>
          </a:prstGeom>
          <a:solidFill>
            <a:srgbClr val="CC99FF"/>
          </a:solidFill>
          <a:ln w="9525">
            <a:solidFill>
              <a:schemeClr val="tx1"/>
            </a:solidFill>
            <a:miter lim="800000"/>
            <a:headEnd/>
            <a:tailEnd/>
          </a:ln>
        </p:spPr>
        <p:txBody>
          <a:bodyPr wrap="none" anchor="ctr"/>
          <a:lstStyle/>
          <a:p>
            <a:pPr algn="ctr"/>
            <a:r>
              <a:rPr kumimoji="1" lang="en-US" altLang="zh-CN" sz="2000" b="1">
                <a:solidFill>
                  <a:schemeClr val="accent2"/>
                </a:solidFill>
                <a:latin typeface="Courier New" pitchFamily="49" charset="0"/>
              </a:rPr>
              <a:t>Applet</a:t>
            </a:r>
          </a:p>
        </p:txBody>
      </p:sp>
      <p:cxnSp>
        <p:nvCxnSpPr>
          <p:cNvPr id="23576" name="AutoShape 53"/>
          <p:cNvCxnSpPr>
            <a:cxnSpLocks noChangeShapeType="1"/>
            <a:stCxn id="23558" idx="2"/>
            <a:endCxn id="23575" idx="0"/>
          </p:cNvCxnSpPr>
          <p:nvPr/>
        </p:nvCxnSpPr>
        <p:spPr bwMode="auto">
          <a:xfrm>
            <a:off x="7596188" y="3983038"/>
            <a:ext cx="0" cy="512762"/>
          </a:xfrm>
          <a:prstGeom prst="straightConnector1">
            <a:avLst/>
          </a:prstGeom>
          <a:noFill/>
          <a:ln w="9525">
            <a:solidFill>
              <a:schemeClr val="tx1"/>
            </a:solidFill>
            <a:round/>
            <a:headEnd/>
            <a:tailEnd type="triangle" w="med" len="med"/>
          </a:ln>
        </p:spPr>
      </p:cxn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971550" y="76200"/>
            <a:ext cx="7772400" cy="1143000"/>
          </a:xfrm>
          <a:noFill/>
        </p:spPr>
        <p:txBody>
          <a:bodyPr/>
          <a:lstStyle/>
          <a:p>
            <a:r>
              <a:rPr lang="en-US" altLang="zh-CN" sz="4000" smtClean="0">
                <a:latin typeface="楷体_GB2312" pitchFamily="49" charset="-122"/>
                <a:ea typeface="楷体_GB2312" pitchFamily="49" charset="-122"/>
              </a:rPr>
              <a:t>TextField </a:t>
            </a:r>
            <a:r>
              <a:rPr lang="zh-CN" altLang="en-US" sz="4000" smtClean="0">
                <a:latin typeface="楷体_GB2312" pitchFamily="49" charset="-122"/>
                <a:ea typeface="楷体_GB2312" pitchFamily="49" charset="-122"/>
              </a:rPr>
              <a:t>类常用方法</a:t>
            </a:r>
          </a:p>
        </p:txBody>
      </p:sp>
      <p:sp>
        <p:nvSpPr>
          <p:cNvPr id="51203" name="Rectangle 13"/>
          <p:cNvSpPr>
            <a:spLocks noChangeArrowheads="1"/>
          </p:cNvSpPr>
          <p:nvPr/>
        </p:nvSpPr>
        <p:spPr bwMode="auto">
          <a:xfrm>
            <a:off x="685800" y="1295400"/>
            <a:ext cx="7924800" cy="4208463"/>
          </a:xfrm>
          <a:prstGeom prst="rect">
            <a:avLst/>
          </a:prstGeom>
          <a:noFill/>
          <a:ln w="9525">
            <a:noFill/>
            <a:miter lim="800000"/>
            <a:headEnd/>
            <a:tailEnd/>
          </a:ln>
        </p:spPr>
        <p:txBody>
          <a:bodyPr>
            <a:spAutoFit/>
          </a:bodyPr>
          <a:lstStyle/>
          <a:p>
            <a:pPr algn="just">
              <a:spcBef>
                <a:spcPct val="40000"/>
              </a:spcBef>
              <a:buFont typeface="Wingdings" pitchFamily="2" charset="2"/>
              <a:buNone/>
            </a:pPr>
            <a:r>
              <a:rPr kumimoji="1" lang="en-US" altLang="zh-CN" b="1">
                <a:solidFill>
                  <a:srgbClr val="FFFF00"/>
                </a:solidFill>
                <a:latin typeface="楷体_GB2312" pitchFamily="49" charset="-122"/>
                <a:ea typeface="楷体_GB2312" pitchFamily="49" charset="-122"/>
              </a:rPr>
              <a:t>public void setText(String t)</a:t>
            </a:r>
          </a:p>
          <a:p>
            <a:pPr algn="just">
              <a:spcBef>
                <a:spcPct val="40000"/>
              </a:spcBef>
              <a:buFont typeface="Wingdings" pitchFamily="2" charset="2"/>
              <a:buNone/>
            </a:pPr>
            <a:r>
              <a:rPr kumimoji="1" lang="en-US" altLang="zh-CN" b="1">
                <a:solidFill>
                  <a:srgbClr val="FFFF00"/>
                </a:solidFill>
                <a:latin typeface="楷体_GB2312" pitchFamily="49" charset="-122"/>
                <a:ea typeface="楷体_GB2312" pitchFamily="49" charset="-122"/>
              </a:rPr>
              <a:t>public String getText()</a:t>
            </a:r>
          </a:p>
          <a:p>
            <a:pPr algn="just">
              <a:spcBef>
                <a:spcPct val="40000"/>
              </a:spcBef>
              <a:buFont typeface="Wingdings" pitchFamily="2" charset="2"/>
              <a:buNone/>
            </a:pPr>
            <a:r>
              <a:rPr kumimoji="1" lang="en-US" altLang="zh-CN" b="1">
                <a:solidFill>
                  <a:srgbClr val="FFFF00"/>
                </a:solidFill>
                <a:latin typeface="楷体_GB2312" pitchFamily="49" charset="-122"/>
                <a:ea typeface="楷体_GB2312" pitchFamily="49" charset="-122"/>
              </a:rPr>
              <a:t>public void setEchoChar(char c)</a:t>
            </a:r>
          </a:p>
          <a:p>
            <a:pPr algn="just">
              <a:spcBef>
                <a:spcPct val="40000"/>
              </a:spcBef>
              <a:buFont typeface="Wingdings" pitchFamily="2" charset="2"/>
              <a:buNone/>
            </a:pPr>
            <a:r>
              <a:rPr kumimoji="1" lang="zh-CN" altLang="en-US" b="1">
                <a:latin typeface="楷体_GB2312" pitchFamily="49" charset="-122"/>
                <a:ea typeface="楷体_GB2312" pitchFamily="49" charset="-122"/>
              </a:rPr>
              <a:t>设置回显字符，用户在输入时只会看到回显字符。</a:t>
            </a:r>
          </a:p>
          <a:p>
            <a:pPr algn="just">
              <a:spcBef>
                <a:spcPct val="40000"/>
              </a:spcBef>
              <a:buFont typeface="Wingdings" pitchFamily="2" charset="2"/>
              <a:buNone/>
            </a:pPr>
            <a:r>
              <a:rPr kumimoji="1" lang="en-US" altLang="zh-CN" b="1">
                <a:solidFill>
                  <a:srgbClr val="FFFF00"/>
                </a:solidFill>
                <a:latin typeface="楷体_GB2312" pitchFamily="49" charset="-122"/>
                <a:ea typeface="楷体_GB2312" pitchFamily="49" charset="-122"/>
              </a:rPr>
              <a:t>public void setEditable(boolean b)</a:t>
            </a:r>
          </a:p>
          <a:p>
            <a:pPr algn="just">
              <a:spcBef>
                <a:spcPct val="40000"/>
              </a:spcBef>
              <a:buFont typeface="Wingdings" pitchFamily="2" charset="2"/>
              <a:buNone/>
            </a:pPr>
            <a:r>
              <a:rPr kumimoji="1" lang="en-US" altLang="zh-CN" b="1">
                <a:solidFill>
                  <a:srgbClr val="FFFF00"/>
                </a:solidFill>
                <a:latin typeface="楷体_GB2312" pitchFamily="49" charset="-122"/>
                <a:ea typeface="楷体_GB2312" pitchFamily="49" charset="-122"/>
              </a:rPr>
              <a:t>public boolean isEditable()</a:t>
            </a:r>
          </a:p>
          <a:p>
            <a:pPr algn="just">
              <a:spcBef>
                <a:spcPct val="40000"/>
              </a:spcBef>
              <a:buFont typeface="Wingdings" pitchFamily="2" charset="2"/>
              <a:buNone/>
            </a:pPr>
            <a:r>
              <a:rPr kumimoji="1" lang="en-US" altLang="zh-CN" b="1">
                <a:solidFill>
                  <a:srgbClr val="FFFF00"/>
                </a:solidFill>
                <a:latin typeface="楷体_GB2312" pitchFamily="49" charset="-122"/>
                <a:ea typeface="楷体_GB2312" pitchFamily="49" charset="-122"/>
              </a:rPr>
              <a:t>public void setBackground(Color c)</a:t>
            </a:r>
          </a:p>
          <a:p>
            <a:pPr algn="just">
              <a:spcBef>
                <a:spcPct val="40000"/>
              </a:spcBef>
              <a:buFont typeface="Wingdings" pitchFamily="2" charset="2"/>
              <a:buNone/>
            </a:pPr>
            <a:r>
              <a:rPr kumimoji="1" lang="en-US" altLang="zh-CN" b="1">
                <a:solidFill>
                  <a:srgbClr val="FFFF00"/>
                </a:solidFill>
                <a:latin typeface="楷体_GB2312" pitchFamily="49" charset="-122"/>
                <a:ea typeface="楷体_GB2312" pitchFamily="49" charset="-122"/>
              </a:rPr>
              <a:t>public void select(int selectionStart,int selectionEnd)</a:t>
            </a:r>
          </a:p>
          <a:p>
            <a:pPr algn="just">
              <a:spcBef>
                <a:spcPct val="40000"/>
              </a:spcBef>
              <a:buFont typeface="Wingdings" pitchFamily="2" charset="2"/>
              <a:buNone/>
            </a:pPr>
            <a:r>
              <a:rPr kumimoji="1" lang="en-US" altLang="zh-CN" b="1">
                <a:solidFill>
                  <a:srgbClr val="FFFF00"/>
                </a:solidFill>
                <a:latin typeface="楷体_GB2312" pitchFamily="49" charset="-122"/>
                <a:ea typeface="楷体_GB2312" pitchFamily="49" charset="-122"/>
              </a:rPr>
              <a:t>public void selectAll()</a:t>
            </a:r>
          </a:p>
          <a:p>
            <a:pPr algn="just">
              <a:spcBef>
                <a:spcPct val="40000"/>
              </a:spcBef>
              <a:buFont typeface="Wingdings" pitchFamily="2" charset="2"/>
              <a:buNone/>
            </a:pPr>
            <a:r>
              <a:rPr kumimoji="1" lang="en-US" altLang="zh-CN" b="1">
                <a:solidFill>
                  <a:srgbClr val="FFFF00"/>
                </a:solidFill>
                <a:latin typeface="楷体_GB2312" pitchFamily="49" charset="-122"/>
                <a:ea typeface="楷体_GB2312" pitchFamily="49" charset="-122"/>
              </a:rPr>
              <a:t>public void addActionListener(ActionListener l)</a:t>
            </a:r>
          </a:p>
          <a:p>
            <a:pPr algn="just">
              <a:spcBef>
                <a:spcPct val="40000"/>
              </a:spcBef>
              <a:buFont typeface="Wingdings" pitchFamily="2" charset="2"/>
              <a:buNone/>
            </a:pPr>
            <a:r>
              <a:rPr kumimoji="1" lang="zh-CN" altLang="en-US" b="1">
                <a:latin typeface="楷体_GB2312" pitchFamily="49" charset="-122"/>
                <a:ea typeface="楷体_GB2312" pitchFamily="49" charset="-122"/>
              </a:rPr>
              <a:t>添加动作监听器。</a:t>
            </a:r>
          </a:p>
        </p:txBody>
      </p:sp>
    </p:spTree>
  </p:cSld>
  <p:clrMapOvr>
    <a:masterClrMapping/>
  </p:clrMapOvr>
  <p:transition advTm="208"/>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971550" y="76200"/>
            <a:ext cx="7772400" cy="1143000"/>
          </a:xfrm>
          <a:noFill/>
        </p:spPr>
        <p:txBody>
          <a:bodyPr/>
          <a:lstStyle/>
          <a:p>
            <a:r>
              <a:rPr lang="zh-CN" altLang="en-US" sz="4000" smtClean="0">
                <a:latin typeface="楷体_GB2312" pitchFamily="49" charset="-122"/>
                <a:ea typeface="楷体_GB2312" pitchFamily="49" charset="-122"/>
              </a:rPr>
              <a:t>事件监听</a:t>
            </a:r>
          </a:p>
        </p:txBody>
      </p:sp>
      <p:sp>
        <p:nvSpPr>
          <p:cNvPr id="52227" name="Rectangle 11"/>
          <p:cNvSpPr>
            <a:spLocks noChangeArrowheads="1"/>
          </p:cNvSpPr>
          <p:nvPr/>
        </p:nvSpPr>
        <p:spPr bwMode="auto">
          <a:xfrm>
            <a:off x="1854200" y="3197225"/>
            <a:ext cx="2198688" cy="1155700"/>
          </a:xfrm>
          <a:prstGeom prst="rect">
            <a:avLst/>
          </a:prstGeom>
          <a:solidFill>
            <a:srgbClr val="00CCFF"/>
          </a:solidFill>
          <a:ln w="9525">
            <a:solidFill>
              <a:schemeClr val="tx1"/>
            </a:solidFill>
            <a:miter lim="800000"/>
            <a:headEnd/>
            <a:tailEnd/>
          </a:ln>
        </p:spPr>
        <p:txBody>
          <a:bodyPr wrap="none" anchor="ctr"/>
          <a:lstStyle/>
          <a:p>
            <a:pPr algn="ctr"/>
            <a:r>
              <a:rPr kumimoji="1" lang="zh-CN" altLang="en-US" sz="2000" b="1">
                <a:solidFill>
                  <a:srgbClr val="000066"/>
                </a:solidFill>
                <a:latin typeface="Times New Roman" pitchFamily="18" charset="0"/>
              </a:rPr>
              <a:t>事件源对象</a:t>
            </a:r>
          </a:p>
        </p:txBody>
      </p:sp>
      <p:sp>
        <p:nvSpPr>
          <p:cNvPr id="52228" name="Rectangle 13"/>
          <p:cNvSpPr>
            <a:spLocks noChangeArrowheads="1"/>
          </p:cNvSpPr>
          <p:nvPr/>
        </p:nvSpPr>
        <p:spPr bwMode="auto">
          <a:xfrm>
            <a:off x="3979863" y="1752600"/>
            <a:ext cx="2417762" cy="722313"/>
          </a:xfrm>
          <a:prstGeom prst="rect">
            <a:avLst/>
          </a:prstGeom>
          <a:solidFill>
            <a:srgbClr val="FFFF99"/>
          </a:solidFill>
          <a:ln w="9525">
            <a:solidFill>
              <a:schemeClr val="tx1"/>
            </a:solidFill>
            <a:miter lim="800000"/>
            <a:headEnd/>
            <a:tailEnd/>
          </a:ln>
        </p:spPr>
        <p:txBody>
          <a:bodyPr wrap="none" anchor="ctr"/>
          <a:lstStyle/>
          <a:p>
            <a:pPr algn="ctr"/>
            <a:r>
              <a:rPr kumimoji="1" lang="zh-CN" altLang="en-US" b="1">
                <a:solidFill>
                  <a:srgbClr val="000066"/>
                </a:solidFill>
                <a:latin typeface="Times New Roman" pitchFamily="18" charset="0"/>
              </a:rPr>
              <a:t>实现了某种</a:t>
            </a:r>
            <a:r>
              <a:rPr kumimoji="1" lang="zh-CN" altLang="en-US" b="1">
                <a:solidFill>
                  <a:srgbClr val="800000"/>
                </a:solidFill>
                <a:latin typeface="Times New Roman" pitchFamily="18" charset="0"/>
              </a:rPr>
              <a:t>监听器</a:t>
            </a:r>
          </a:p>
          <a:p>
            <a:pPr algn="ctr"/>
            <a:r>
              <a:rPr kumimoji="1" lang="zh-CN" altLang="en-US" b="1">
                <a:solidFill>
                  <a:srgbClr val="000066"/>
                </a:solidFill>
                <a:latin typeface="Times New Roman" pitchFamily="18" charset="0"/>
              </a:rPr>
              <a:t>接口的类的对象</a:t>
            </a:r>
          </a:p>
        </p:txBody>
      </p:sp>
      <p:cxnSp>
        <p:nvCxnSpPr>
          <p:cNvPr id="52229" name="AutoShape 16"/>
          <p:cNvCxnSpPr>
            <a:cxnSpLocks noChangeShapeType="1"/>
            <a:stCxn id="52228" idx="1"/>
            <a:endCxn id="52227" idx="0"/>
          </p:cNvCxnSpPr>
          <p:nvPr/>
        </p:nvCxnSpPr>
        <p:spPr bwMode="auto">
          <a:xfrm rot="10800000" flipV="1">
            <a:off x="2952750" y="2114550"/>
            <a:ext cx="1027113" cy="1082675"/>
          </a:xfrm>
          <a:prstGeom prst="curvedConnector2">
            <a:avLst/>
          </a:prstGeom>
          <a:noFill/>
          <a:ln w="9525">
            <a:solidFill>
              <a:schemeClr val="tx1"/>
            </a:solidFill>
            <a:prstDash val="dash"/>
            <a:round/>
            <a:headEnd/>
            <a:tailEnd type="triangle" w="med" len="med"/>
          </a:ln>
        </p:spPr>
      </p:cxnSp>
      <p:sp>
        <p:nvSpPr>
          <p:cNvPr id="52230" name="Text Box 17"/>
          <p:cNvSpPr txBox="1">
            <a:spLocks noChangeArrowheads="1"/>
          </p:cNvSpPr>
          <p:nvPr/>
        </p:nvSpPr>
        <p:spPr bwMode="auto">
          <a:xfrm>
            <a:off x="2744788" y="2065338"/>
            <a:ext cx="644525" cy="366712"/>
          </a:xfrm>
          <a:prstGeom prst="rect">
            <a:avLst/>
          </a:prstGeom>
          <a:noFill/>
          <a:ln w="9525">
            <a:noFill/>
            <a:miter lim="800000"/>
            <a:headEnd/>
            <a:tailEnd/>
          </a:ln>
        </p:spPr>
        <p:txBody>
          <a:bodyPr wrap="none">
            <a:spAutoFit/>
          </a:bodyPr>
          <a:lstStyle/>
          <a:p>
            <a:pPr algn="ctr"/>
            <a:r>
              <a:rPr kumimoji="1" lang="zh-CN" altLang="en-US" b="1">
                <a:latin typeface="Times New Roman" pitchFamily="18" charset="0"/>
                <a:ea typeface="楷体_GB2312" pitchFamily="49" charset="-122"/>
              </a:rPr>
              <a:t>注册</a:t>
            </a:r>
          </a:p>
        </p:txBody>
      </p:sp>
      <p:sp>
        <p:nvSpPr>
          <p:cNvPr id="52231" name="Text Box 20"/>
          <p:cNvSpPr txBox="1">
            <a:spLocks noChangeArrowheads="1"/>
          </p:cNvSpPr>
          <p:nvPr/>
        </p:nvSpPr>
        <p:spPr bwMode="auto">
          <a:xfrm>
            <a:off x="1600200" y="4714875"/>
            <a:ext cx="1795463" cy="366713"/>
          </a:xfrm>
          <a:prstGeom prst="rect">
            <a:avLst/>
          </a:prstGeom>
          <a:noFill/>
          <a:ln w="9525">
            <a:noFill/>
            <a:miter lim="800000"/>
            <a:headEnd/>
            <a:tailEnd/>
          </a:ln>
        </p:spPr>
        <p:txBody>
          <a:bodyPr wrap="none">
            <a:spAutoFit/>
          </a:bodyPr>
          <a:lstStyle/>
          <a:p>
            <a:pPr algn="ctr"/>
            <a:r>
              <a:rPr kumimoji="1" lang="zh-CN" altLang="en-US" b="1">
                <a:latin typeface="Times New Roman" pitchFamily="18" charset="0"/>
                <a:ea typeface="楷体_GB2312" pitchFamily="49" charset="-122"/>
              </a:rPr>
              <a:t>当某种事件发生</a:t>
            </a:r>
          </a:p>
        </p:txBody>
      </p:sp>
      <p:cxnSp>
        <p:nvCxnSpPr>
          <p:cNvPr id="52232" name="AutoShape 21"/>
          <p:cNvCxnSpPr>
            <a:cxnSpLocks noChangeShapeType="1"/>
          </p:cNvCxnSpPr>
          <p:nvPr/>
        </p:nvCxnSpPr>
        <p:spPr bwMode="auto">
          <a:xfrm rot="5400000" flipH="1" flipV="1">
            <a:off x="3131344" y="2296319"/>
            <a:ext cx="1878012" cy="2235200"/>
          </a:xfrm>
          <a:prstGeom prst="curvedConnector3">
            <a:avLst>
              <a:gd name="adj1" fmla="val -20375"/>
            </a:avLst>
          </a:prstGeom>
          <a:noFill/>
          <a:ln w="25400">
            <a:solidFill>
              <a:srgbClr val="000066"/>
            </a:solidFill>
            <a:round/>
            <a:headEnd/>
            <a:tailEnd type="stealth" w="med" len="med"/>
          </a:ln>
        </p:spPr>
      </p:cxnSp>
      <p:sp>
        <p:nvSpPr>
          <p:cNvPr id="52233" name="Text Box 22"/>
          <p:cNvSpPr txBox="1">
            <a:spLocks noChangeArrowheads="1"/>
          </p:cNvSpPr>
          <p:nvPr/>
        </p:nvSpPr>
        <p:spPr bwMode="auto">
          <a:xfrm>
            <a:off x="4495800" y="4495800"/>
            <a:ext cx="2946400" cy="641350"/>
          </a:xfrm>
          <a:prstGeom prst="rect">
            <a:avLst/>
          </a:prstGeom>
          <a:noFill/>
          <a:ln w="9525">
            <a:noFill/>
            <a:miter lim="800000"/>
            <a:headEnd/>
            <a:tailEnd/>
          </a:ln>
        </p:spPr>
        <p:txBody>
          <a:bodyPr wrap="none">
            <a:spAutoFit/>
          </a:bodyPr>
          <a:lstStyle/>
          <a:p>
            <a:pPr algn="ctr"/>
            <a:r>
              <a:rPr kumimoji="1" lang="zh-CN" altLang="en-US" b="1">
                <a:latin typeface="Times New Roman" pitchFamily="18" charset="0"/>
                <a:ea typeface="楷体_GB2312" pitchFamily="49" charset="-122"/>
              </a:rPr>
              <a:t>向监听器传送某种事件对象</a:t>
            </a:r>
          </a:p>
          <a:p>
            <a:pPr algn="ctr"/>
            <a:r>
              <a:rPr kumimoji="1" lang="zh-CN" altLang="en-US" b="1">
                <a:latin typeface="Times New Roman" pitchFamily="18" charset="0"/>
                <a:ea typeface="楷体_GB2312" pitchFamily="49" charset="-122"/>
              </a:rPr>
              <a:t>（封装了某种事件的信息）</a:t>
            </a:r>
          </a:p>
        </p:txBody>
      </p:sp>
      <p:sp>
        <p:nvSpPr>
          <p:cNvPr id="52234" name="Text Box 23"/>
          <p:cNvSpPr txBox="1">
            <a:spLocks noChangeArrowheads="1"/>
          </p:cNvSpPr>
          <p:nvPr/>
        </p:nvSpPr>
        <p:spPr bwMode="auto">
          <a:xfrm>
            <a:off x="5892800" y="2547938"/>
            <a:ext cx="1795463" cy="641350"/>
          </a:xfrm>
          <a:prstGeom prst="rect">
            <a:avLst/>
          </a:prstGeom>
          <a:noFill/>
          <a:ln w="9525">
            <a:noFill/>
            <a:miter lim="800000"/>
            <a:headEnd/>
            <a:tailEnd/>
          </a:ln>
        </p:spPr>
        <p:txBody>
          <a:bodyPr wrap="none">
            <a:spAutoFit/>
          </a:bodyPr>
          <a:lstStyle/>
          <a:p>
            <a:pPr algn="ctr"/>
            <a:r>
              <a:rPr kumimoji="1" lang="zh-CN" altLang="en-US" b="1">
                <a:latin typeface="Times New Roman" pitchFamily="18" charset="0"/>
                <a:ea typeface="楷体_GB2312" pitchFamily="49" charset="-122"/>
              </a:rPr>
              <a:t>接到事件对象后</a:t>
            </a:r>
          </a:p>
          <a:p>
            <a:pPr algn="ctr"/>
            <a:r>
              <a:rPr kumimoji="1" lang="zh-CN" altLang="en-US" b="1">
                <a:latin typeface="Times New Roman" pitchFamily="18" charset="0"/>
                <a:ea typeface="楷体_GB2312" pitchFamily="49" charset="-122"/>
              </a:rPr>
              <a:t>进行某种处理</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6"/>
          <p:cNvSpPr>
            <a:spLocks noGrp="1" noChangeArrowheads="1"/>
          </p:cNvSpPr>
          <p:nvPr>
            <p:ph type="title"/>
          </p:nvPr>
        </p:nvSpPr>
        <p:spPr>
          <a:xfrm>
            <a:off x="838200" y="76200"/>
            <a:ext cx="7772400" cy="1143000"/>
          </a:xfrm>
          <a:noFill/>
        </p:spPr>
        <p:txBody>
          <a:bodyPr/>
          <a:lstStyle/>
          <a:p>
            <a:r>
              <a:rPr lang="zh-CN" altLang="en-US" sz="4000" smtClean="0">
                <a:latin typeface="楷体_GB2312" pitchFamily="49" charset="-122"/>
                <a:ea typeface="楷体_GB2312" pitchFamily="49" charset="-122"/>
              </a:rPr>
              <a:t>事件监听</a:t>
            </a:r>
          </a:p>
        </p:txBody>
      </p:sp>
      <p:sp>
        <p:nvSpPr>
          <p:cNvPr id="53251" name="Rectangle 17"/>
          <p:cNvSpPr>
            <a:spLocks noChangeArrowheads="1"/>
          </p:cNvSpPr>
          <p:nvPr/>
        </p:nvSpPr>
        <p:spPr bwMode="auto">
          <a:xfrm>
            <a:off x="685800" y="1371600"/>
            <a:ext cx="8077200" cy="4498975"/>
          </a:xfrm>
          <a:prstGeom prst="rect">
            <a:avLst/>
          </a:prstGeom>
          <a:noFill/>
          <a:ln w="9525">
            <a:noFill/>
            <a:miter lim="800000"/>
            <a:headEnd/>
            <a:tailEnd/>
          </a:ln>
        </p:spPr>
        <p:txBody>
          <a:bodyPr>
            <a:spAutoFit/>
          </a:bodyPr>
          <a:lstStyle/>
          <a:p>
            <a:pPr algn="just">
              <a:lnSpc>
                <a:spcPct val="65000"/>
              </a:lnSpc>
              <a:spcBef>
                <a:spcPct val="40000"/>
              </a:spcBef>
              <a:buClr>
                <a:schemeClr val="tx1"/>
              </a:buClr>
              <a:buFont typeface="Wingdings" pitchFamily="2" charset="2"/>
              <a:buChar char="Ø"/>
            </a:pPr>
            <a:r>
              <a:rPr kumimoji="1" lang="en-US" altLang="zh-CN" sz="2400" b="1">
                <a:solidFill>
                  <a:schemeClr val="accent1"/>
                </a:solidFill>
                <a:latin typeface="楷体_GB2312" pitchFamily="49" charset="-122"/>
                <a:ea typeface="楷体_GB2312" pitchFamily="49" charset="-122"/>
              </a:rPr>
              <a:t> </a:t>
            </a:r>
            <a:r>
              <a:rPr kumimoji="1" lang="en-US" altLang="zh-CN" sz="2000" b="1">
                <a:solidFill>
                  <a:srgbClr val="000099"/>
                </a:solidFill>
                <a:latin typeface="楷体_GB2312" pitchFamily="49" charset="-122"/>
                <a:ea typeface="楷体_GB2312" pitchFamily="49" charset="-122"/>
              </a:rPr>
              <a:t>TextField</a:t>
            </a:r>
            <a:r>
              <a:rPr kumimoji="1" lang="en-US" altLang="zh-CN" sz="2000" b="1">
                <a:solidFill>
                  <a:srgbClr val="000066"/>
                </a:solidFill>
                <a:latin typeface="楷体_GB2312" pitchFamily="49" charset="-122"/>
                <a:ea typeface="楷体_GB2312" pitchFamily="49" charset="-122"/>
              </a:rPr>
              <a:t> </a:t>
            </a:r>
            <a:r>
              <a:rPr kumimoji="1" lang="zh-CN" altLang="en-US" sz="2000" b="1">
                <a:latin typeface="楷体_GB2312" pitchFamily="49" charset="-122"/>
                <a:ea typeface="楷体_GB2312" pitchFamily="49" charset="-122"/>
              </a:rPr>
              <a:t>对象可能发生</a:t>
            </a:r>
            <a:r>
              <a:rPr kumimoji="1" lang="en-US" altLang="zh-CN" sz="2000" b="1">
                <a:solidFill>
                  <a:srgbClr val="000099"/>
                </a:solidFill>
                <a:latin typeface="楷体_GB2312" pitchFamily="49" charset="-122"/>
                <a:ea typeface="楷体_GB2312" pitchFamily="49" charset="-122"/>
              </a:rPr>
              <a:t>Action</a:t>
            </a:r>
            <a:r>
              <a:rPr kumimoji="1" lang="en-US" altLang="zh-CN" sz="2000" b="1">
                <a:latin typeface="楷体_GB2312" pitchFamily="49" charset="-122"/>
                <a:ea typeface="楷体_GB2312" pitchFamily="49" charset="-122"/>
              </a:rPr>
              <a:t>（</a:t>
            </a:r>
            <a:r>
              <a:rPr kumimoji="1" lang="zh-CN" altLang="en-US" sz="2000" b="1">
                <a:latin typeface="楷体_GB2312" pitchFamily="49" charset="-122"/>
                <a:ea typeface="楷体_GB2312" pitchFamily="49" charset="-122"/>
              </a:rPr>
              <a:t>光标在文本框内</a:t>
            </a:r>
          </a:p>
          <a:p>
            <a:pPr algn="just">
              <a:lnSpc>
                <a:spcPct val="65000"/>
              </a:lnSpc>
              <a:spcBef>
                <a:spcPct val="40000"/>
              </a:spcBef>
              <a:buFont typeface="Wingdings" pitchFamily="2" charset="2"/>
              <a:buNone/>
            </a:pPr>
            <a:r>
              <a:rPr kumimoji="1" lang="zh-CN" altLang="en-US" sz="2000" b="1">
                <a:latin typeface="楷体_GB2312" pitchFamily="49" charset="-122"/>
                <a:ea typeface="楷体_GB2312" pitchFamily="49" charset="-122"/>
              </a:rPr>
              <a:t>  敲回车）事件。与该事件对应的事件类是</a:t>
            </a:r>
            <a:r>
              <a:rPr kumimoji="1" lang="en-US" altLang="zh-CN" sz="2000" b="1">
                <a:solidFill>
                  <a:srgbClr val="000099"/>
                </a:solidFill>
                <a:latin typeface="楷体_GB2312" pitchFamily="49" charset="-122"/>
                <a:ea typeface="楷体_GB2312" pitchFamily="49" charset="-122"/>
              </a:rPr>
              <a:t>java.awt.</a:t>
            </a:r>
          </a:p>
          <a:p>
            <a:pPr algn="just">
              <a:lnSpc>
                <a:spcPct val="65000"/>
              </a:lnSpc>
              <a:spcBef>
                <a:spcPct val="40000"/>
              </a:spcBef>
              <a:buFont typeface="Wingdings" pitchFamily="2" charset="2"/>
              <a:buNone/>
            </a:pPr>
            <a:r>
              <a:rPr kumimoji="1" lang="en-US" altLang="zh-CN" sz="2000" b="1">
                <a:solidFill>
                  <a:srgbClr val="000099"/>
                </a:solidFill>
                <a:latin typeface="楷体_GB2312" pitchFamily="49" charset="-122"/>
                <a:ea typeface="楷体_GB2312" pitchFamily="49" charset="-122"/>
              </a:rPr>
              <a:t>  event.ActionEvent。</a:t>
            </a:r>
          </a:p>
          <a:p>
            <a:pPr algn="just">
              <a:lnSpc>
                <a:spcPct val="65000"/>
              </a:lnSpc>
              <a:spcBef>
                <a:spcPct val="40000"/>
              </a:spcBef>
              <a:buFont typeface="Wingdings" pitchFamily="2" charset="2"/>
              <a:buChar char="Ø"/>
            </a:pPr>
            <a:r>
              <a:rPr kumimoji="1" lang="zh-CN" altLang="en-US" sz="2000" b="1">
                <a:latin typeface="楷体_GB2312" pitchFamily="49" charset="-122"/>
                <a:ea typeface="楷体_GB2312" pitchFamily="49" charset="-122"/>
              </a:rPr>
              <a:t> 用来处理 </a:t>
            </a:r>
            <a:r>
              <a:rPr kumimoji="1" lang="en-US" altLang="zh-CN" sz="2000" b="1">
                <a:solidFill>
                  <a:srgbClr val="000099"/>
                </a:solidFill>
                <a:latin typeface="楷体_GB2312" pitchFamily="49" charset="-122"/>
                <a:ea typeface="楷体_GB2312" pitchFamily="49" charset="-122"/>
              </a:rPr>
              <a:t>ActionEvent</a:t>
            </a:r>
            <a:r>
              <a:rPr kumimoji="1" lang="zh-CN" altLang="en-US" sz="2000" b="1">
                <a:latin typeface="楷体_GB2312" pitchFamily="49" charset="-122"/>
                <a:ea typeface="楷体_GB2312" pitchFamily="49" charset="-122"/>
              </a:rPr>
              <a:t>事件是实现了</a:t>
            </a:r>
          </a:p>
          <a:p>
            <a:pPr algn="just">
              <a:lnSpc>
                <a:spcPct val="65000"/>
              </a:lnSpc>
              <a:spcBef>
                <a:spcPct val="40000"/>
              </a:spcBef>
              <a:buFont typeface="Wingdings" pitchFamily="2" charset="2"/>
              <a:buNone/>
            </a:pPr>
            <a:r>
              <a:rPr kumimoji="1" lang="en-US" altLang="zh-CN" sz="2000" b="1">
                <a:solidFill>
                  <a:schemeClr val="accent1"/>
                </a:solidFill>
                <a:latin typeface="楷体_GB2312" pitchFamily="49" charset="-122"/>
                <a:ea typeface="楷体_GB2312" pitchFamily="49" charset="-122"/>
              </a:rPr>
              <a:t>  </a:t>
            </a:r>
            <a:r>
              <a:rPr kumimoji="1" lang="en-US" altLang="zh-CN" sz="2000" b="1">
                <a:solidFill>
                  <a:srgbClr val="000099"/>
                </a:solidFill>
                <a:latin typeface="楷体_GB2312" pitchFamily="49" charset="-122"/>
                <a:ea typeface="楷体_GB2312" pitchFamily="49" charset="-122"/>
              </a:rPr>
              <a:t>java.awt.event.ActionListener </a:t>
            </a:r>
          </a:p>
          <a:p>
            <a:pPr algn="just">
              <a:lnSpc>
                <a:spcPct val="65000"/>
              </a:lnSpc>
              <a:spcBef>
                <a:spcPct val="40000"/>
              </a:spcBef>
              <a:buFont typeface="Wingdings" pitchFamily="2" charset="2"/>
              <a:buNone/>
            </a:pPr>
            <a:r>
              <a:rPr kumimoji="1" lang="zh-CN" altLang="en-US" sz="2000" b="1">
                <a:solidFill>
                  <a:srgbClr val="000066"/>
                </a:solidFill>
                <a:latin typeface="楷体_GB2312" pitchFamily="49" charset="-122"/>
                <a:ea typeface="楷体_GB2312" pitchFamily="49" charset="-122"/>
              </a:rPr>
              <a:t>  </a:t>
            </a:r>
            <a:r>
              <a:rPr kumimoji="1" lang="zh-CN" altLang="en-US" sz="2000" b="1">
                <a:latin typeface="楷体_GB2312" pitchFamily="49" charset="-122"/>
                <a:ea typeface="楷体_GB2312" pitchFamily="49" charset="-122"/>
              </a:rPr>
              <a:t>接口的类的对象。</a:t>
            </a:r>
          </a:p>
          <a:p>
            <a:pPr algn="just">
              <a:lnSpc>
                <a:spcPct val="65000"/>
              </a:lnSpc>
              <a:spcBef>
                <a:spcPct val="40000"/>
              </a:spcBef>
              <a:buFont typeface="Wingdings" pitchFamily="2" charset="2"/>
              <a:buChar char="Ø"/>
            </a:pPr>
            <a:r>
              <a:rPr kumimoji="1" lang="en-US" altLang="zh-CN" sz="2000" b="1">
                <a:latin typeface="楷体_GB2312" pitchFamily="49" charset="-122"/>
                <a:ea typeface="楷体_GB2312" pitchFamily="49" charset="-122"/>
              </a:rPr>
              <a:t> ActionListener</a:t>
            </a:r>
            <a:r>
              <a:rPr kumimoji="1" lang="zh-CN" altLang="en-US" sz="2000" b="1">
                <a:latin typeface="楷体_GB2312" pitchFamily="49" charset="-122"/>
                <a:ea typeface="楷体_GB2312" pitchFamily="49" charset="-122"/>
              </a:rPr>
              <a:t>接口定义有方法：</a:t>
            </a:r>
          </a:p>
          <a:p>
            <a:pPr algn="just">
              <a:lnSpc>
                <a:spcPct val="65000"/>
              </a:lnSpc>
              <a:spcBef>
                <a:spcPct val="40000"/>
              </a:spcBef>
              <a:buFont typeface="Wingdings" pitchFamily="2" charset="2"/>
              <a:buNone/>
            </a:pPr>
            <a:r>
              <a:rPr kumimoji="1" lang="en-US" altLang="zh-CN" sz="2000" b="1">
                <a:solidFill>
                  <a:srgbClr val="7F0055"/>
                </a:solidFill>
                <a:latin typeface="楷体_GB2312" pitchFamily="49" charset="-122"/>
                <a:ea typeface="楷体_GB2312" pitchFamily="49" charset="-122"/>
              </a:rPr>
              <a:t>  </a:t>
            </a:r>
            <a:r>
              <a:rPr kumimoji="1" lang="en-US" altLang="zh-CN" sz="2000" b="1">
                <a:solidFill>
                  <a:srgbClr val="000099"/>
                </a:solidFill>
                <a:latin typeface="楷体_GB2312" pitchFamily="49" charset="-122"/>
                <a:ea typeface="楷体_GB2312" pitchFamily="49" charset="-122"/>
              </a:rPr>
              <a:t>public void</a:t>
            </a:r>
            <a:r>
              <a:rPr kumimoji="1" lang="en-US" altLang="zh-CN" sz="2000" b="1">
                <a:latin typeface="楷体_GB2312" pitchFamily="49" charset="-122"/>
                <a:ea typeface="楷体_GB2312" pitchFamily="49" charset="-122"/>
              </a:rPr>
              <a:t> actionPerformed(ActionEvent</a:t>
            </a:r>
            <a:r>
              <a:rPr kumimoji="1" lang="en-US" altLang="zh-CN" sz="2000" b="1">
                <a:latin typeface="Courier New" pitchFamily="49" charset="0"/>
                <a:ea typeface="楷体_GB2312" pitchFamily="49" charset="-122"/>
              </a:rPr>
              <a:t> </a:t>
            </a:r>
            <a:r>
              <a:rPr kumimoji="1" lang="en-US" altLang="zh-CN" sz="2000" b="1">
                <a:latin typeface="楷体_GB2312" pitchFamily="49" charset="-122"/>
                <a:ea typeface="楷体_GB2312" pitchFamily="49" charset="-122"/>
              </a:rPr>
              <a:t>e)</a:t>
            </a:r>
          </a:p>
          <a:p>
            <a:pPr algn="just">
              <a:lnSpc>
                <a:spcPct val="65000"/>
              </a:lnSpc>
              <a:spcBef>
                <a:spcPct val="40000"/>
              </a:spcBef>
              <a:buFont typeface="Wingdings" pitchFamily="2" charset="2"/>
              <a:buNone/>
            </a:pPr>
            <a:r>
              <a:rPr kumimoji="1" lang="zh-CN" altLang="en-US" sz="2000" b="1">
                <a:latin typeface="楷体_GB2312" pitchFamily="49" charset="-122"/>
                <a:ea typeface="楷体_GB2312" pitchFamily="49" charset="-122"/>
              </a:rPr>
              <a:t>  实现该接口的类要在该方法中添加处理该事件（</a:t>
            </a:r>
            <a:r>
              <a:rPr kumimoji="1" lang="en-US" altLang="zh-CN" sz="2000" b="1">
                <a:latin typeface="楷体_GB2312" pitchFamily="49" charset="-122"/>
                <a:ea typeface="楷体_GB2312" pitchFamily="49" charset="-122"/>
              </a:rPr>
              <a:t>Action）</a:t>
            </a:r>
            <a:r>
              <a:rPr kumimoji="1" lang="zh-CN" altLang="en-US" sz="2000" b="1">
                <a:latin typeface="楷体_GB2312" pitchFamily="49" charset="-122"/>
                <a:ea typeface="楷体_GB2312" pitchFamily="49" charset="-122"/>
              </a:rPr>
              <a:t>的语句。</a:t>
            </a:r>
          </a:p>
          <a:p>
            <a:pPr algn="just">
              <a:lnSpc>
                <a:spcPct val="65000"/>
              </a:lnSpc>
              <a:spcBef>
                <a:spcPct val="40000"/>
              </a:spcBef>
              <a:buFont typeface="Wingdings" pitchFamily="2" charset="2"/>
              <a:buChar char="Ø"/>
            </a:pPr>
            <a:r>
              <a:rPr kumimoji="1" lang="zh-CN" altLang="en-US" sz="2000" b="1">
                <a:latin typeface="楷体_GB2312" pitchFamily="49" charset="-122"/>
                <a:ea typeface="楷体_GB2312" pitchFamily="49" charset="-122"/>
              </a:rPr>
              <a:t> 使用 </a:t>
            </a:r>
            <a:r>
              <a:rPr kumimoji="1" lang="en-US" altLang="zh-CN" sz="2000" b="1">
                <a:solidFill>
                  <a:srgbClr val="000099"/>
                </a:solidFill>
                <a:latin typeface="楷体_GB2312" pitchFamily="49" charset="-122"/>
                <a:ea typeface="楷体_GB2312" pitchFamily="49" charset="-122"/>
              </a:rPr>
              <a:t>addActionListener(ActionListener l)</a:t>
            </a:r>
            <a:r>
              <a:rPr kumimoji="1" lang="zh-CN" altLang="en-US" sz="2000" b="1">
                <a:latin typeface="楷体_GB2312" pitchFamily="49" charset="-122"/>
                <a:ea typeface="楷体_GB2312" pitchFamily="49" charset="-122"/>
              </a:rPr>
              <a:t>方法为</a:t>
            </a:r>
          </a:p>
          <a:p>
            <a:pPr algn="just">
              <a:lnSpc>
                <a:spcPct val="65000"/>
              </a:lnSpc>
              <a:spcBef>
                <a:spcPct val="40000"/>
              </a:spcBef>
              <a:buFont typeface="Wingdings" pitchFamily="2" charset="2"/>
              <a:buNone/>
            </a:pPr>
            <a:r>
              <a:rPr kumimoji="1" lang="en-US" altLang="zh-CN" sz="2000" b="1">
                <a:solidFill>
                  <a:schemeClr val="accent1"/>
                </a:solidFill>
                <a:latin typeface="楷体_GB2312" pitchFamily="49" charset="-122"/>
                <a:ea typeface="楷体_GB2312" pitchFamily="49" charset="-122"/>
              </a:rPr>
              <a:t>  </a:t>
            </a:r>
            <a:r>
              <a:rPr kumimoji="1" lang="en-US" altLang="zh-CN" sz="2000" b="1">
                <a:solidFill>
                  <a:srgbClr val="000099"/>
                </a:solidFill>
                <a:latin typeface="楷体_GB2312" pitchFamily="49" charset="-122"/>
                <a:ea typeface="楷体_GB2312" pitchFamily="49" charset="-122"/>
              </a:rPr>
              <a:t>TextField</a:t>
            </a:r>
            <a:r>
              <a:rPr kumimoji="1" lang="en-US" altLang="zh-CN" sz="2000" b="1">
                <a:solidFill>
                  <a:schemeClr val="accent2"/>
                </a:solidFill>
                <a:latin typeface="楷体_GB2312" pitchFamily="49" charset="-122"/>
                <a:ea typeface="楷体_GB2312" pitchFamily="49" charset="-122"/>
              </a:rPr>
              <a:t> </a:t>
            </a:r>
            <a:r>
              <a:rPr kumimoji="1" lang="zh-CN" altLang="en-US" sz="2000" b="1">
                <a:latin typeface="楷体_GB2312" pitchFamily="49" charset="-122"/>
                <a:ea typeface="楷体_GB2312" pitchFamily="49" charset="-122"/>
              </a:rPr>
              <a:t>对象注册一个</a:t>
            </a:r>
            <a:r>
              <a:rPr kumimoji="1" lang="en-US" altLang="zh-CN" sz="2000" b="1">
                <a:solidFill>
                  <a:srgbClr val="000099"/>
                </a:solidFill>
                <a:latin typeface="楷体_GB2312" pitchFamily="49" charset="-122"/>
                <a:ea typeface="楷体_GB2312" pitchFamily="49" charset="-122"/>
              </a:rPr>
              <a:t>ActionListener</a:t>
            </a:r>
            <a:r>
              <a:rPr kumimoji="1" lang="zh-CN" altLang="en-US" sz="2000" b="1">
                <a:latin typeface="楷体_GB2312" pitchFamily="49" charset="-122"/>
                <a:ea typeface="楷体_GB2312" pitchFamily="49" charset="-122"/>
              </a:rPr>
              <a:t>对象，当</a:t>
            </a:r>
            <a:r>
              <a:rPr kumimoji="1" lang="en-US" altLang="zh-CN" sz="2000" b="1">
                <a:solidFill>
                  <a:srgbClr val="000099"/>
                </a:solidFill>
                <a:latin typeface="楷体_GB2312" pitchFamily="49" charset="-122"/>
                <a:ea typeface="楷体_GB2312" pitchFamily="49" charset="-122"/>
              </a:rPr>
              <a:t>TextField</a:t>
            </a:r>
          </a:p>
          <a:p>
            <a:pPr algn="just">
              <a:lnSpc>
                <a:spcPct val="65000"/>
              </a:lnSpc>
              <a:spcBef>
                <a:spcPct val="40000"/>
              </a:spcBef>
              <a:buFont typeface="Wingdings" pitchFamily="2" charset="2"/>
              <a:buNone/>
            </a:pPr>
            <a:r>
              <a:rPr kumimoji="1" lang="zh-CN" altLang="en-US" sz="2000" b="1">
                <a:solidFill>
                  <a:schemeClr val="accent2"/>
                </a:solidFill>
                <a:latin typeface="楷体_GB2312" pitchFamily="49" charset="-122"/>
                <a:ea typeface="楷体_GB2312" pitchFamily="49" charset="-122"/>
              </a:rPr>
              <a:t>  </a:t>
            </a:r>
            <a:r>
              <a:rPr kumimoji="1" lang="zh-CN" altLang="en-US" sz="2000" b="1">
                <a:latin typeface="楷体_GB2312" pitchFamily="49" charset="-122"/>
                <a:ea typeface="楷体_GB2312" pitchFamily="49" charset="-122"/>
              </a:rPr>
              <a:t>对象发生</a:t>
            </a:r>
            <a:r>
              <a:rPr kumimoji="1" lang="en-US" altLang="zh-CN" sz="2000" b="1">
                <a:solidFill>
                  <a:srgbClr val="000099"/>
                </a:solidFill>
                <a:latin typeface="楷体_GB2312" pitchFamily="49" charset="-122"/>
                <a:ea typeface="楷体_GB2312" pitchFamily="49" charset="-122"/>
              </a:rPr>
              <a:t>Action</a:t>
            </a:r>
            <a:r>
              <a:rPr kumimoji="1" lang="zh-CN" altLang="en-US" sz="2000" b="1">
                <a:latin typeface="楷体_GB2312" pitchFamily="49" charset="-122"/>
                <a:ea typeface="楷体_GB2312" pitchFamily="49" charset="-122"/>
              </a:rPr>
              <a:t>事件时，会生成一个</a:t>
            </a:r>
            <a:r>
              <a:rPr kumimoji="1" lang="en-US" altLang="zh-CN" sz="2000" b="1">
                <a:solidFill>
                  <a:srgbClr val="000099"/>
                </a:solidFill>
                <a:latin typeface="楷体_GB2312" pitchFamily="49" charset="-122"/>
                <a:ea typeface="楷体_GB2312" pitchFamily="49" charset="-122"/>
              </a:rPr>
              <a:t>ActionEvent</a:t>
            </a:r>
            <a:r>
              <a:rPr kumimoji="1" lang="zh-CN" altLang="en-US" sz="2000" b="1">
                <a:latin typeface="楷体_GB2312" pitchFamily="49" charset="-122"/>
                <a:ea typeface="楷体_GB2312" pitchFamily="49" charset="-122"/>
              </a:rPr>
              <a:t>对象，该对象</a:t>
            </a:r>
          </a:p>
          <a:p>
            <a:pPr algn="just">
              <a:lnSpc>
                <a:spcPct val="65000"/>
              </a:lnSpc>
              <a:spcBef>
                <a:spcPct val="40000"/>
              </a:spcBef>
              <a:buFont typeface="Wingdings" pitchFamily="2" charset="2"/>
              <a:buNone/>
            </a:pPr>
            <a:r>
              <a:rPr kumimoji="1" lang="zh-CN" altLang="en-US" sz="2000" b="1">
                <a:latin typeface="楷体_GB2312" pitchFamily="49" charset="-122"/>
                <a:ea typeface="楷体_GB2312" pitchFamily="49" charset="-122"/>
              </a:rPr>
              <a:t>  作为参数传递给</a:t>
            </a:r>
            <a:r>
              <a:rPr kumimoji="1" lang="en-US" altLang="zh-CN" sz="2000" b="1">
                <a:solidFill>
                  <a:srgbClr val="000099"/>
                </a:solidFill>
                <a:latin typeface="楷体_GB2312" pitchFamily="49" charset="-122"/>
                <a:ea typeface="楷体_GB2312" pitchFamily="49" charset="-122"/>
              </a:rPr>
              <a:t>ActionListener</a:t>
            </a:r>
            <a:r>
              <a:rPr kumimoji="1" lang="zh-CN" altLang="en-US" sz="2000" b="1">
                <a:latin typeface="楷体_GB2312" pitchFamily="49" charset="-122"/>
                <a:ea typeface="楷体_GB2312" pitchFamily="49" charset="-122"/>
              </a:rPr>
              <a:t>对象的</a:t>
            </a:r>
            <a:r>
              <a:rPr kumimoji="1" lang="en-US" altLang="zh-CN" sz="2000" b="1">
                <a:solidFill>
                  <a:srgbClr val="000099"/>
                </a:solidFill>
                <a:latin typeface="楷体_GB2312" pitchFamily="49" charset="-122"/>
                <a:ea typeface="楷体_GB2312" pitchFamily="49" charset="-122"/>
              </a:rPr>
              <a:t>actionPerformer</a:t>
            </a:r>
            <a:r>
              <a:rPr kumimoji="1" lang="zh-CN" altLang="en-US" sz="2000" b="1">
                <a:latin typeface="楷体_GB2312" pitchFamily="49" charset="-122"/>
                <a:ea typeface="楷体_GB2312" pitchFamily="49" charset="-122"/>
              </a:rPr>
              <a:t>方法</a:t>
            </a:r>
          </a:p>
          <a:p>
            <a:pPr algn="just">
              <a:lnSpc>
                <a:spcPct val="65000"/>
              </a:lnSpc>
              <a:spcBef>
                <a:spcPct val="40000"/>
              </a:spcBef>
              <a:buFont typeface="Wingdings" pitchFamily="2" charset="2"/>
              <a:buNone/>
            </a:pPr>
            <a:r>
              <a:rPr kumimoji="1" lang="zh-CN" altLang="en-US" sz="2000" b="1">
                <a:latin typeface="楷体_GB2312" pitchFamily="49" charset="-122"/>
                <a:ea typeface="楷体_GB2312" pitchFamily="49" charset="-122"/>
              </a:rPr>
              <a:t>  在方法中可以获取该对象的信息，并做相应的处理。</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6"/>
          <p:cNvSpPr>
            <a:spLocks noGrp="1" noChangeArrowheads="1"/>
          </p:cNvSpPr>
          <p:nvPr>
            <p:ph type="title"/>
          </p:nvPr>
        </p:nvSpPr>
        <p:spPr>
          <a:xfrm>
            <a:off x="971550" y="76200"/>
            <a:ext cx="7772400" cy="1143000"/>
          </a:xfrm>
          <a:noFill/>
        </p:spPr>
        <p:txBody>
          <a:bodyPr/>
          <a:lstStyle/>
          <a:p>
            <a:r>
              <a:rPr lang="zh-CN" altLang="en-US" sz="4000" smtClean="0">
                <a:latin typeface="楷体_GB2312" pitchFamily="49" charset="-122"/>
                <a:ea typeface="楷体_GB2312" pitchFamily="49" charset="-122"/>
              </a:rPr>
              <a:t>事件监听举例（1）</a:t>
            </a:r>
          </a:p>
        </p:txBody>
      </p:sp>
      <p:sp>
        <p:nvSpPr>
          <p:cNvPr id="54275" name="Rectangle 16"/>
          <p:cNvSpPr>
            <a:spLocks noChangeArrowheads="1"/>
          </p:cNvSpPr>
          <p:nvPr/>
        </p:nvSpPr>
        <p:spPr bwMode="auto">
          <a:xfrm>
            <a:off x="762000" y="1143000"/>
            <a:ext cx="7848600" cy="5241925"/>
          </a:xfrm>
          <a:prstGeom prst="rect">
            <a:avLst/>
          </a:prstGeom>
          <a:solidFill>
            <a:srgbClr val="FFFFCC"/>
          </a:solidFill>
          <a:ln w="9525">
            <a:noFill/>
            <a:miter lim="800000"/>
            <a:headEnd/>
            <a:tailEnd/>
          </a:ln>
        </p:spPr>
        <p:txBody>
          <a:bodyPr>
            <a:spAutoFit/>
          </a:bodyPr>
          <a:lstStyle/>
          <a:p>
            <a:pPr>
              <a:lnSpc>
                <a:spcPct val="30000"/>
              </a:lnSpc>
              <a:spcBef>
                <a:spcPct val="50000"/>
              </a:spcBef>
            </a:pPr>
            <a:endParaRPr kumimoji="1" lang="en-US" altLang="zh-CN" sz="1600" b="1">
              <a:solidFill>
                <a:schemeClr val="bg2"/>
              </a:solidFill>
              <a:latin typeface="Courier New" pitchFamily="49" charset="0"/>
            </a:endParaRPr>
          </a:p>
          <a:p>
            <a:pPr>
              <a:lnSpc>
                <a:spcPct val="30000"/>
              </a:lnSpc>
              <a:spcBef>
                <a:spcPct val="50000"/>
              </a:spcBef>
            </a:pPr>
            <a:r>
              <a:rPr kumimoji="1" lang="en-US" altLang="zh-CN" sz="1600" b="1">
                <a:solidFill>
                  <a:schemeClr val="bg2"/>
                </a:solidFill>
                <a:latin typeface="Courier New" pitchFamily="49" charset="0"/>
              </a:rPr>
              <a:t>import java.awt.*;</a:t>
            </a:r>
          </a:p>
          <a:p>
            <a:pPr>
              <a:lnSpc>
                <a:spcPct val="30000"/>
              </a:lnSpc>
              <a:spcBef>
                <a:spcPct val="50000"/>
              </a:spcBef>
            </a:pPr>
            <a:r>
              <a:rPr kumimoji="1" lang="en-US" altLang="zh-CN" sz="1600" b="1">
                <a:solidFill>
                  <a:schemeClr val="bg2"/>
                </a:solidFill>
                <a:latin typeface="Courier New" pitchFamily="49" charset="0"/>
              </a:rPr>
              <a:t>import java.awt.event.*;</a:t>
            </a:r>
          </a:p>
          <a:p>
            <a:pPr>
              <a:lnSpc>
                <a:spcPct val="30000"/>
              </a:lnSpc>
              <a:spcBef>
                <a:spcPct val="50000"/>
              </a:spcBef>
            </a:pPr>
            <a:r>
              <a:rPr kumimoji="1" lang="en-US" altLang="zh-CN" sz="1600" b="1">
                <a:solidFill>
                  <a:schemeClr val="bg2"/>
                </a:solidFill>
                <a:latin typeface="Courier New" pitchFamily="49" charset="0"/>
              </a:rPr>
              <a:t>public class Test {</a:t>
            </a:r>
          </a:p>
          <a:p>
            <a:pPr>
              <a:lnSpc>
                <a:spcPct val="30000"/>
              </a:lnSpc>
              <a:spcBef>
                <a:spcPct val="50000"/>
              </a:spcBef>
            </a:pPr>
            <a:r>
              <a:rPr kumimoji="1" lang="en-US" altLang="zh-CN" sz="1600" b="1">
                <a:solidFill>
                  <a:schemeClr val="bg2"/>
                </a:solidFill>
                <a:latin typeface="Courier New" pitchFamily="49" charset="0"/>
              </a:rPr>
              <a:t>  public static void main(String args[]) {</a:t>
            </a:r>
          </a:p>
          <a:p>
            <a:pPr>
              <a:lnSpc>
                <a:spcPct val="30000"/>
              </a:lnSpc>
              <a:spcBef>
                <a:spcPct val="50000"/>
              </a:spcBef>
            </a:pPr>
            <a:r>
              <a:rPr kumimoji="1" lang="en-US" altLang="zh-CN" sz="1600" b="1">
                <a:solidFill>
                  <a:schemeClr val="bg2"/>
                </a:solidFill>
                <a:latin typeface="Courier New" pitchFamily="49" charset="0"/>
              </a:rPr>
              <a:t>    MyFrame f = new MyFrame();</a:t>
            </a:r>
          </a:p>
          <a:p>
            <a:pPr>
              <a:lnSpc>
                <a:spcPct val="30000"/>
              </a:lnSpc>
              <a:spcBef>
                <a:spcPct val="50000"/>
              </a:spcBef>
            </a:pPr>
            <a:r>
              <a:rPr kumimoji="1" lang="en-US" altLang="zh-CN" sz="1600" b="1">
                <a:solidFill>
                  <a:schemeClr val="bg2"/>
                </a:solidFill>
                <a:latin typeface="Courier New" pitchFamily="49" charset="0"/>
              </a:rPr>
              <a:t>  }</a:t>
            </a:r>
          </a:p>
          <a:p>
            <a:pPr>
              <a:lnSpc>
                <a:spcPct val="30000"/>
              </a:lnSpc>
              <a:spcBef>
                <a:spcPct val="50000"/>
              </a:spcBef>
            </a:pPr>
            <a:r>
              <a:rPr kumimoji="1" lang="en-US" altLang="zh-CN" sz="1600" b="1">
                <a:solidFill>
                  <a:schemeClr val="bg2"/>
                </a:solidFill>
                <a:latin typeface="Courier New" pitchFamily="49" charset="0"/>
              </a:rPr>
              <a:t>}</a:t>
            </a:r>
          </a:p>
          <a:p>
            <a:pPr>
              <a:lnSpc>
                <a:spcPct val="30000"/>
              </a:lnSpc>
              <a:spcBef>
                <a:spcPct val="50000"/>
              </a:spcBef>
            </a:pPr>
            <a:r>
              <a:rPr kumimoji="1" lang="en-US" altLang="zh-CN" sz="1600" b="1">
                <a:solidFill>
                  <a:schemeClr val="bg2"/>
                </a:solidFill>
                <a:latin typeface="Courier New" pitchFamily="49" charset="0"/>
              </a:rPr>
              <a:t>class MyFrame extends Frame {</a:t>
            </a:r>
          </a:p>
          <a:p>
            <a:pPr>
              <a:lnSpc>
                <a:spcPct val="30000"/>
              </a:lnSpc>
              <a:spcBef>
                <a:spcPct val="50000"/>
              </a:spcBef>
            </a:pPr>
            <a:r>
              <a:rPr kumimoji="1" lang="en-US" altLang="zh-CN" sz="1600" b="1">
                <a:solidFill>
                  <a:schemeClr val="bg2"/>
                </a:solidFill>
                <a:latin typeface="Courier New" pitchFamily="49" charset="0"/>
              </a:rPr>
              <a:t>  MyFrame() {</a:t>
            </a:r>
          </a:p>
          <a:p>
            <a:pPr>
              <a:lnSpc>
                <a:spcPct val="30000"/>
              </a:lnSpc>
              <a:spcBef>
                <a:spcPct val="50000"/>
              </a:spcBef>
            </a:pPr>
            <a:r>
              <a:rPr kumimoji="1" lang="en-US" altLang="zh-CN" sz="1600" b="1">
                <a:solidFill>
                  <a:schemeClr val="bg2"/>
                </a:solidFill>
                <a:latin typeface="Courier New" pitchFamily="49" charset="0"/>
              </a:rPr>
              <a:t>    super("MyFrame");</a:t>
            </a:r>
          </a:p>
          <a:p>
            <a:pPr>
              <a:lnSpc>
                <a:spcPct val="30000"/>
              </a:lnSpc>
              <a:spcBef>
                <a:spcPct val="50000"/>
              </a:spcBef>
            </a:pPr>
            <a:r>
              <a:rPr kumimoji="1" lang="en-US" altLang="zh-CN" sz="1600" b="1">
                <a:solidFill>
                  <a:schemeClr val="bg2"/>
                </a:solidFill>
                <a:latin typeface="Courier New" pitchFamily="49" charset="0"/>
              </a:rPr>
              <a:t>    setBackground(new Color(204,204,255));</a:t>
            </a:r>
          </a:p>
          <a:p>
            <a:pPr>
              <a:lnSpc>
                <a:spcPct val="30000"/>
              </a:lnSpc>
              <a:spcBef>
                <a:spcPct val="50000"/>
              </a:spcBef>
            </a:pPr>
            <a:r>
              <a:rPr kumimoji="1" lang="en-US" altLang="zh-CN" sz="1600" b="1">
                <a:solidFill>
                  <a:schemeClr val="bg2"/>
                </a:solidFill>
                <a:latin typeface="Courier New" pitchFamily="49" charset="0"/>
              </a:rPr>
              <a:t>    setLayout(null);</a:t>
            </a:r>
          </a:p>
          <a:p>
            <a:pPr>
              <a:lnSpc>
                <a:spcPct val="30000"/>
              </a:lnSpc>
              <a:spcBef>
                <a:spcPct val="50000"/>
              </a:spcBef>
            </a:pPr>
            <a:r>
              <a:rPr kumimoji="1" lang="en-US" altLang="zh-CN" sz="1600" b="1">
                <a:solidFill>
                  <a:schemeClr val="bg2"/>
                </a:solidFill>
                <a:latin typeface="Courier New" pitchFamily="49" charset="0"/>
              </a:rPr>
              <a:t>    setBounds(300,300,300,200); setVisible(true);</a:t>
            </a:r>
          </a:p>
          <a:p>
            <a:pPr>
              <a:lnSpc>
                <a:spcPct val="30000"/>
              </a:lnSpc>
              <a:spcBef>
                <a:spcPct val="50000"/>
              </a:spcBef>
            </a:pPr>
            <a:r>
              <a:rPr kumimoji="1" lang="en-US" altLang="zh-CN" sz="1600" b="1">
                <a:solidFill>
                  <a:schemeClr val="bg2"/>
                </a:solidFill>
                <a:latin typeface="Courier New" pitchFamily="49" charset="0"/>
              </a:rPr>
              <a:t>    TextField input = new TextField();</a:t>
            </a:r>
          </a:p>
          <a:p>
            <a:pPr>
              <a:lnSpc>
                <a:spcPct val="30000"/>
              </a:lnSpc>
              <a:spcBef>
                <a:spcPct val="50000"/>
              </a:spcBef>
            </a:pPr>
            <a:r>
              <a:rPr kumimoji="1" lang="en-US" altLang="zh-CN" sz="1600" b="1">
                <a:solidFill>
                  <a:schemeClr val="bg2"/>
                </a:solidFill>
                <a:latin typeface="Courier New" pitchFamily="49" charset="0"/>
              </a:rPr>
              <a:t>    input.setBounds(50,50,200,20);</a:t>
            </a:r>
          </a:p>
          <a:p>
            <a:pPr>
              <a:lnSpc>
                <a:spcPct val="30000"/>
              </a:lnSpc>
              <a:spcBef>
                <a:spcPct val="50000"/>
              </a:spcBef>
            </a:pPr>
            <a:r>
              <a:rPr kumimoji="1" lang="en-US" altLang="zh-CN" sz="1600" b="1">
                <a:solidFill>
                  <a:schemeClr val="bg2"/>
                </a:solidFill>
                <a:latin typeface="Courier New" pitchFamily="49" charset="0"/>
              </a:rPr>
              <a:t>    add(input); </a:t>
            </a:r>
          </a:p>
          <a:p>
            <a:pPr>
              <a:lnSpc>
                <a:spcPct val="30000"/>
              </a:lnSpc>
              <a:spcBef>
                <a:spcPct val="50000"/>
              </a:spcBef>
            </a:pPr>
            <a:r>
              <a:rPr kumimoji="1" lang="en-US" altLang="zh-CN" sz="1600" b="1">
                <a:solidFill>
                  <a:schemeClr val="bg2"/>
                </a:solidFill>
                <a:latin typeface="Courier New" pitchFamily="49" charset="0"/>
              </a:rPr>
              <a:t>    input.addActionListener(new Monitor());</a:t>
            </a:r>
          </a:p>
          <a:p>
            <a:pPr>
              <a:lnSpc>
                <a:spcPct val="30000"/>
              </a:lnSpc>
              <a:spcBef>
                <a:spcPct val="50000"/>
              </a:spcBef>
            </a:pPr>
            <a:r>
              <a:rPr kumimoji="1" lang="en-US" altLang="zh-CN" sz="1600" b="1">
                <a:solidFill>
                  <a:schemeClr val="bg2"/>
                </a:solidFill>
                <a:latin typeface="Courier New" pitchFamily="49" charset="0"/>
              </a:rPr>
              <a:t>  }</a:t>
            </a:r>
          </a:p>
          <a:p>
            <a:pPr>
              <a:lnSpc>
                <a:spcPct val="30000"/>
              </a:lnSpc>
              <a:spcBef>
                <a:spcPct val="50000"/>
              </a:spcBef>
            </a:pPr>
            <a:r>
              <a:rPr kumimoji="1" lang="en-US" altLang="zh-CN" sz="1600" b="1">
                <a:solidFill>
                  <a:schemeClr val="bg2"/>
                </a:solidFill>
                <a:latin typeface="Courier New" pitchFamily="49" charset="0"/>
              </a:rPr>
              <a:t>}</a:t>
            </a:r>
          </a:p>
          <a:p>
            <a:pPr>
              <a:lnSpc>
                <a:spcPct val="30000"/>
              </a:lnSpc>
              <a:spcBef>
                <a:spcPct val="50000"/>
              </a:spcBef>
            </a:pPr>
            <a:endParaRPr kumimoji="1" lang="en-US" altLang="zh-CN" sz="1600" b="1">
              <a:solidFill>
                <a:schemeClr val="bg2"/>
              </a:solidFill>
              <a:latin typeface="Courier New" pitchFamily="49" charset="0"/>
            </a:endParaRPr>
          </a:p>
          <a:p>
            <a:pPr>
              <a:lnSpc>
                <a:spcPct val="30000"/>
              </a:lnSpc>
              <a:spcBef>
                <a:spcPct val="50000"/>
              </a:spcBef>
            </a:pPr>
            <a:r>
              <a:rPr kumimoji="1" lang="en-US" altLang="zh-CN" sz="1600" b="1">
                <a:solidFill>
                  <a:schemeClr val="bg2"/>
                </a:solidFill>
                <a:latin typeface="Courier New" pitchFamily="49" charset="0"/>
              </a:rPr>
              <a:t>class Monitor implements ActionListener {</a:t>
            </a:r>
          </a:p>
          <a:p>
            <a:pPr>
              <a:lnSpc>
                <a:spcPct val="30000"/>
              </a:lnSpc>
              <a:spcBef>
                <a:spcPct val="50000"/>
              </a:spcBef>
            </a:pPr>
            <a:r>
              <a:rPr kumimoji="1" lang="en-US" altLang="zh-CN" sz="1600" b="1">
                <a:solidFill>
                  <a:schemeClr val="bg2"/>
                </a:solidFill>
                <a:latin typeface="Courier New" pitchFamily="49" charset="0"/>
              </a:rPr>
              <a:t>  public void actionPerformed(ActionEvent e) {</a:t>
            </a:r>
          </a:p>
          <a:p>
            <a:pPr>
              <a:lnSpc>
                <a:spcPct val="30000"/>
              </a:lnSpc>
              <a:spcBef>
                <a:spcPct val="50000"/>
              </a:spcBef>
            </a:pPr>
            <a:r>
              <a:rPr kumimoji="1" lang="en-US" altLang="zh-CN" sz="1600" b="1">
                <a:solidFill>
                  <a:schemeClr val="bg2"/>
                </a:solidFill>
                <a:latin typeface="Courier New" pitchFamily="49" charset="0"/>
              </a:rPr>
              <a:t>    TextField tf = (TextField)e.getSource();</a:t>
            </a:r>
          </a:p>
          <a:p>
            <a:pPr>
              <a:lnSpc>
                <a:spcPct val="30000"/>
              </a:lnSpc>
              <a:spcBef>
                <a:spcPct val="50000"/>
              </a:spcBef>
            </a:pPr>
            <a:r>
              <a:rPr kumimoji="1" lang="en-US" altLang="zh-CN" sz="1600" b="1">
                <a:solidFill>
                  <a:schemeClr val="bg2"/>
                </a:solidFill>
                <a:latin typeface="Courier New" pitchFamily="49" charset="0"/>
              </a:rPr>
              <a:t>      tf.setText(tf.getText().toUpperCase());</a:t>
            </a:r>
          </a:p>
          <a:p>
            <a:pPr>
              <a:lnSpc>
                <a:spcPct val="30000"/>
              </a:lnSpc>
              <a:spcBef>
                <a:spcPct val="50000"/>
              </a:spcBef>
            </a:pPr>
            <a:r>
              <a:rPr kumimoji="1" lang="en-US" altLang="zh-CN" sz="1600" b="1">
                <a:solidFill>
                  <a:schemeClr val="bg2"/>
                </a:solidFill>
                <a:latin typeface="Courier New" pitchFamily="49" charset="0"/>
              </a:rPr>
              <a:t>  }</a:t>
            </a:r>
          </a:p>
          <a:p>
            <a:pPr>
              <a:lnSpc>
                <a:spcPct val="30000"/>
              </a:lnSpc>
              <a:spcBef>
                <a:spcPct val="50000"/>
              </a:spcBef>
            </a:pPr>
            <a:r>
              <a:rPr kumimoji="1" lang="en-US" altLang="zh-CN" sz="1600" b="1">
                <a:solidFill>
                  <a:schemeClr val="bg2"/>
                </a:solidFill>
                <a:latin typeface="Courier New" pitchFamily="49" charset="0"/>
              </a:rPr>
              <a:t>}</a:t>
            </a:r>
            <a:endParaRPr kumimoji="1" lang="zh-CN" altLang="en-US" sz="1600" b="1">
              <a:solidFill>
                <a:schemeClr val="bg2"/>
              </a:solidFill>
              <a:latin typeface="Courier New" pitchFamily="49"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11"/>
          <p:cNvSpPr>
            <a:spLocks noGrp="1" noChangeArrowheads="1"/>
          </p:cNvSpPr>
          <p:nvPr>
            <p:ph type="title"/>
          </p:nvPr>
        </p:nvSpPr>
        <p:spPr>
          <a:xfrm>
            <a:off x="971550" y="76200"/>
            <a:ext cx="7772400" cy="1143000"/>
          </a:xfrm>
          <a:noFill/>
        </p:spPr>
        <p:txBody>
          <a:bodyPr/>
          <a:lstStyle/>
          <a:p>
            <a:r>
              <a:rPr lang="zh-CN" altLang="en-US" sz="4000" smtClean="0">
                <a:latin typeface="楷体_GB2312" pitchFamily="49" charset="-122"/>
                <a:ea typeface="楷体_GB2312" pitchFamily="49" charset="-122"/>
              </a:rPr>
              <a:t>事件监听举例（2）</a:t>
            </a:r>
          </a:p>
        </p:txBody>
      </p:sp>
      <p:sp>
        <p:nvSpPr>
          <p:cNvPr id="55299" name="Rectangle 14"/>
          <p:cNvSpPr>
            <a:spLocks noChangeArrowheads="1"/>
          </p:cNvSpPr>
          <p:nvPr/>
        </p:nvSpPr>
        <p:spPr bwMode="auto">
          <a:xfrm>
            <a:off x="762000" y="1219200"/>
            <a:ext cx="7772400" cy="4941888"/>
          </a:xfrm>
          <a:prstGeom prst="rect">
            <a:avLst/>
          </a:prstGeom>
          <a:solidFill>
            <a:srgbClr val="FFFFCC"/>
          </a:solidFill>
          <a:ln w="9525">
            <a:noFill/>
            <a:miter lim="800000"/>
            <a:headEnd/>
            <a:tailEnd/>
          </a:ln>
        </p:spPr>
        <p:txBody>
          <a:bodyPr>
            <a:spAutoFit/>
          </a:bodyPr>
          <a:lstStyle/>
          <a:p>
            <a:pPr>
              <a:lnSpc>
                <a:spcPct val="20000"/>
              </a:lnSpc>
              <a:spcBef>
                <a:spcPct val="50000"/>
              </a:spcBef>
            </a:pPr>
            <a:endParaRPr kumimoji="1" lang="en-US" altLang="zh-CN" sz="1600" b="1">
              <a:solidFill>
                <a:schemeClr val="bg2"/>
              </a:solidFill>
              <a:latin typeface="Courier New" pitchFamily="49" charset="0"/>
            </a:endParaRPr>
          </a:p>
          <a:p>
            <a:pPr>
              <a:lnSpc>
                <a:spcPct val="20000"/>
              </a:lnSpc>
              <a:spcBef>
                <a:spcPct val="50000"/>
              </a:spcBef>
            </a:pPr>
            <a:r>
              <a:rPr kumimoji="1" lang="en-US" altLang="zh-CN" sz="1600" b="1">
                <a:solidFill>
                  <a:schemeClr val="bg2"/>
                </a:solidFill>
                <a:latin typeface="Courier New" pitchFamily="49" charset="0"/>
              </a:rPr>
              <a:t>import java.awt.*;</a:t>
            </a:r>
          </a:p>
          <a:p>
            <a:pPr>
              <a:lnSpc>
                <a:spcPct val="20000"/>
              </a:lnSpc>
              <a:spcBef>
                <a:spcPct val="50000"/>
              </a:spcBef>
            </a:pPr>
            <a:r>
              <a:rPr kumimoji="1" lang="en-US" altLang="zh-CN" sz="1600" b="1">
                <a:solidFill>
                  <a:schemeClr val="bg2"/>
                </a:solidFill>
                <a:latin typeface="Courier New" pitchFamily="49" charset="0"/>
              </a:rPr>
              <a:t>import java.awt.event.*;</a:t>
            </a:r>
          </a:p>
          <a:p>
            <a:pPr>
              <a:lnSpc>
                <a:spcPct val="20000"/>
              </a:lnSpc>
              <a:spcBef>
                <a:spcPct val="50000"/>
              </a:spcBef>
            </a:pPr>
            <a:r>
              <a:rPr kumimoji="1" lang="en-US" altLang="zh-CN" sz="1600" b="1">
                <a:solidFill>
                  <a:schemeClr val="bg2"/>
                </a:solidFill>
                <a:latin typeface="Courier New" pitchFamily="49" charset="0"/>
              </a:rPr>
              <a:t>public class Test {</a:t>
            </a:r>
          </a:p>
          <a:p>
            <a:pPr>
              <a:lnSpc>
                <a:spcPct val="20000"/>
              </a:lnSpc>
              <a:spcBef>
                <a:spcPct val="50000"/>
              </a:spcBef>
            </a:pPr>
            <a:r>
              <a:rPr kumimoji="1" lang="en-US" altLang="zh-CN" sz="1600" b="1">
                <a:solidFill>
                  <a:schemeClr val="bg2"/>
                </a:solidFill>
                <a:latin typeface="Courier New" pitchFamily="49" charset="0"/>
              </a:rPr>
              <a:t>  public static void main(String args[]) {</a:t>
            </a:r>
          </a:p>
          <a:p>
            <a:pPr>
              <a:lnSpc>
                <a:spcPct val="20000"/>
              </a:lnSpc>
              <a:spcBef>
                <a:spcPct val="50000"/>
              </a:spcBef>
            </a:pPr>
            <a:r>
              <a:rPr kumimoji="1" lang="en-US" altLang="zh-CN" sz="1600" b="1">
                <a:solidFill>
                  <a:schemeClr val="bg2"/>
                </a:solidFill>
                <a:latin typeface="Courier New" pitchFamily="49" charset="0"/>
              </a:rPr>
              <a:t>    new MyFrame();</a:t>
            </a:r>
          </a:p>
          <a:p>
            <a:pPr>
              <a:lnSpc>
                <a:spcPct val="20000"/>
              </a:lnSpc>
              <a:spcBef>
                <a:spcPct val="50000"/>
              </a:spcBef>
            </a:pPr>
            <a:r>
              <a:rPr kumimoji="1" lang="en-US" altLang="zh-CN" sz="1600" b="1">
                <a:solidFill>
                  <a:schemeClr val="bg2"/>
                </a:solidFill>
                <a:latin typeface="Courier New" pitchFamily="49" charset="0"/>
              </a:rPr>
              <a:t>  }</a:t>
            </a:r>
          </a:p>
          <a:p>
            <a:pPr>
              <a:lnSpc>
                <a:spcPct val="20000"/>
              </a:lnSpc>
              <a:spcBef>
                <a:spcPct val="50000"/>
              </a:spcBef>
            </a:pPr>
            <a:r>
              <a:rPr kumimoji="1" lang="en-US" altLang="zh-CN" sz="1600" b="1">
                <a:solidFill>
                  <a:schemeClr val="bg2"/>
                </a:solidFill>
                <a:latin typeface="Courier New" pitchFamily="49" charset="0"/>
              </a:rPr>
              <a:t>}</a:t>
            </a:r>
          </a:p>
          <a:p>
            <a:pPr>
              <a:lnSpc>
                <a:spcPct val="20000"/>
              </a:lnSpc>
              <a:spcBef>
                <a:spcPct val="50000"/>
              </a:spcBef>
            </a:pPr>
            <a:r>
              <a:rPr kumimoji="1" lang="en-US" altLang="zh-CN" sz="1600" b="1">
                <a:solidFill>
                  <a:schemeClr val="bg2"/>
                </a:solidFill>
                <a:latin typeface="Courier New" pitchFamily="49" charset="0"/>
              </a:rPr>
              <a:t>class MyFrame extends Frame implements ActionListener {</a:t>
            </a:r>
          </a:p>
          <a:p>
            <a:pPr>
              <a:lnSpc>
                <a:spcPct val="20000"/>
              </a:lnSpc>
              <a:spcBef>
                <a:spcPct val="50000"/>
              </a:spcBef>
            </a:pPr>
            <a:r>
              <a:rPr kumimoji="1" lang="en-US" altLang="zh-CN" sz="1600" b="1">
                <a:solidFill>
                  <a:schemeClr val="bg2"/>
                </a:solidFill>
                <a:latin typeface="Courier New" pitchFamily="49" charset="0"/>
              </a:rPr>
              <a:t>  private TextField input = null;</a:t>
            </a:r>
          </a:p>
          <a:p>
            <a:pPr>
              <a:lnSpc>
                <a:spcPct val="20000"/>
              </a:lnSpc>
              <a:spcBef>
                <a:spcPct val="50000"/>
              </a:spcBef>
            </a:pPr>
            <a:r>
              <a:rPr kumimoji="1" lang="en-US" altLang="zh-CN" sz="1600" b="1">
                <a:solidFill>
                  <a:schemeClr val="bg2"/>
                </a:solidFill>
                <a:latin typeface="Courier New" pitchFamily="49" charset="0"/>
              </a:rPr>
              <a:t>  MyFrame(){</a:t>
            </a:r>
          </a:p>
          <a:p>
            <a:pPr>
              <a:lnSpc>
                <a:spcPct val="20000"/>
              </a:lnSpc>
              <a:spcBef>
                <a:spcPct val="50000"/>
              </a:spcBef>
            </a:pPr>
            <a:r>
              <a:rPr kumimoji="1" lang="en-US" altLang="zh-CN" sz="1600" b="1">
                <a:solidFill>
                  <a:schemeClr val="bg2"/>
                </a:solidFill>
                <a:latin typeface="Courier New" pitchFamily="49" charset="0"/>
              </a:rPr>
              <a:t>    super("MyFrame");</a:t>
            </a:r>
          </a:p>
          <a:p>
            <a:pPr>
              <a:lnSpc>
                <a:spcPct val="20000"/>
              </a:lnSpc>
              <a:spcBef>
                <a:spcPct val="50000"/>
              </a:spcBef>
            </a:pPr>
            <a:r>
              <a:rPr kumimoji="1" lang="en-US" altLang="zh-CN" sz="1600" b="1">
                <a:solidFill>
                  <a:schemeClr val="bg2"/>
                </a:solidFill>
                <a:latin typeface="Courier New" pitchFamily="49" charset="0"/>
              </a:rPr>
              <a:t>    setBackground(new Color(204,204,255));</a:t>
            </a:r>
          </a:p>
          <a:p>
            <a:pPr>
              <a:lnSpc>
                <a:spcPct val="20000"/>
              </a:lnSpc>
              <a:spcBef>
                <a:spcPct val="50000"/>
              </a:spcBef>
            </a:pPr>
            <a:r>
              <a:rPr kumimoji="1" lang="en-US" altLang="zh-CN" sz="1600" b="1">
                <a:solidFill>
                  <a:schemeClr val="bg2"/>
                </a:solidFill>
                <a:latin typeface="Courier New" pitchFamily="49" charset="0"/>
              </a:rPr>
              <a:t>    setLayout(null);</a:t>
            </a:r>
          </a:p>
          <a:p>
            <a:pPr>
              <a:lnSpc>
                <a:spcPct val="20000"/>
              </a:lnSpc>
              <a:spcBef>
                <a:spcPct val="50000"/>
              </a:spcBef>
            </a:pPr>
            <a:r>
              <a:rPr kumimoji="1" lang="en-US" altLang="zh-CN" sz="1600" b="1">
                <a:solidFill>
                  <a:schemeClr val="bg2"/>
                </a:solidFill>
                <a:latin typeface="Courier New" pitchFamily="49" charset="0"/>
              </a:rPr>
              <a:t>    setBounds(300,300,300,100); setVisible(true);</a:t>
            </a:r>
          </a:p>
          <a:p>
            <a:pPr>
              <a:lnSpc>
                <a:spcPct val="20000"/>
              </a:lnSpc>
              <a:spcBef>
                <a:spcPct val="50000"/>
              </a:spcBef>
            </a:pPr>
            <a:r>
              <a:rPr kumimoji="1" lang="en-US" altLang="zh-CN" sz="1600" b="1">
                <a:solidFill>
                  <a:schemeClr val="bg2"/>
                </a:solidFill>
                <a:latin typeface="Courier New" pitchFamily="49" charset="0"/>
              </a:rPr>
              <a:t>    input = new TextField(); input.setBounds(50,40,200,20);</a:t>
            </a:r>
          </a:p>
          <a:p>
            <a:pPr>
              <a:lnSpc>
                <a:spcPct val="20000"/>
              </a:lnSpc>
              <a:spcBef>
                <a:spcPct val="50000"/>
              </a:spcBef>
            </a:pPr>
            <a:r>
              <a:rPr kumimoji="1" lang="en-US" altLang="zh-CN" sz="1600" b="1">
                <a:solidFill>
                  <a:schemeClr val="bg2"/>
                </a:solidFill>
                <a:latin typeface="Courier New" pitchFamily="49" charset="0"/>
              </a:rPr>
              <a:t>    input.setEchoChar('*'); add(input); </a:t>
            </a:r>
          </a:p>
          <a:p>
            <a:pPr>
              <a:lnSpc>
                <a:spcPct val="20000"/>
              </a:lnSpc>
              <a:spcBef>
                <a:spcPct val="50000"/>
              </a:spcBef>
            </a:pPr>
            <a:r>
              <a:rPr kumimoji="1" lang="en-US" altLang="zh-CN" sz="1600" b="1">
                <a:solidFill>
                  <a:schemeClr val="bg2"/>
                </a:solidFill>
                <a:latin typeface="Courier New" pitchFamily="49" charset="0"/>
              </a:rPr>
              <a:t>    input.addActionListener(this);</a:t>
            </a:r>
          </a:p>
          <a:p>
            <a:pPr>
              <a:lnSpc>
                <a:spcPct val="20000"/>
              </a:lnSpc>
              <a:spcBef>
                <a:spcPct val="50000"/>
              </a:spcBef>
            </a:pPr>
            <a:r>
              <a:rPr kumimoji="1" lang="en-US" altLang="zh-CN" sz="1600" b="1">
                <a:solidFill>
                  <a:schemeClr val="bg2"/>
                </a:solidFill>
                <a:latin typeface="Courier New" pitchFamily="49" charset="0"/>
              </a:rPr>
              <a:t>  }</a:t>
            </a:r>
          </a:p>
          <a:p>
            <a:pPr>
              <a:lnSpc>
                <a:spcPct val="20000"/>
              </a:lnSpc>
              <a:spcBef>
                <a:spcPct val="50000"/>
              </a:spcBef>
            </a:pPr>
            <a:r>
              <a:rPr kumimoji="1" lang="en-US" altLang="zh-CN" sz="1600" b="1">
                <a:solidFill>
                  <a:schemeClr val="bg2"/>
                </a:solidFill>
                <a:latin typeface="Courier New" pitchFamily="49" charset="0"/>
              </a:rPr>
              <a:t>  public void actionPerformed(ActionEvent e) {</a:t>
            </a:r>
          </a:p>
          <a:p>
            <a:pPr>
              <a:lnSpc>
                <a:spcPct val="20000"/>
              </a:lnSpc>
              <a:spcBef>
                <a:spcPct val="50000"/>
              </a:spcBef>
            </a:pPr>
            <a:r>
              <a:rPr kumimoji="1" lang="en-US" altLang="zh-CN" sz="1600" b="1">
                <a:solidFill>
                  <a:schemeClr val="bg2"/>
                </a:solidFill>
                <a:latin typeface="Courier New" pitchFamily="49" charset="0"/>
              </a:rPr>
              <a:t>    if(input.getText().equals("sunjava")){</a:t>
            </a:r>
          </a:p>
          <a:p>
            <a:pPr>
              <a:lnSpc>
                <a:spcPct val="20000"/>
              </a:lnSpc>
              <a:spcBef>
                <a:spcPct val="50000"/>
              </a:spcBef>
            </a:pPr>
            <a:r>
              <a:rPr kumimoji="1" lang="en-US" altLang="zh-CN" sz="1600" b="1">
                <a:solidFill>
                  <a:schemeClr val="bg2"/>
                </a:solidFill>
                <a:latin typeface="Courier New" pitchFamily="49" charset="0"/>
              </a:rPr>
              <a:t>      input.setEchoChar('\u0000'); input.setText("</a:t>
            </a:r>
            <a:r>
              <a:rPr kumimoji="1" lang="zh-CN" altLang="en-US" sz="1600" b="1">
                <a:solidFill>
                  <a:schemeClr val="bg2"/>
                </a:solidFill>
                <a:latin typeface="Courier New" pitchFamily="49" charset="0"/>
              </a:rPr>
              <a:t>密码正确");</a:t>
            </a:r>
          </a:p>
          <a:p>
            <a:pPr>
              <a:lnSpc>
                <a:spcPct val="20000"/>
              </a:lnSpc>
              <a:spcBef>
                <a:spcPct val="50000"/>
              </a:spcBef>
            </a:pPr>
            <a:r>
              <a:rPr kumimoji="1" lang="en-US" altLang="zh-CN" sz="1600" b="1">
                <a:solidFill>
                  <a:schemeClr val="bg2"/>
                </a:solidFill>
                <a:latin typeface="Courier New" pitchFamily="49" charset="0"/>
              </a:rPr>
              <a:t>      input.setEditable(false);</a:t>
            </a:r>
          </a:p>
          <a:p>
            <a:pPr>
              <a:lnSpc>
                <a:spcPct val="20000"/>
              </a:lnSpc>
              <a:spcBef>
                <a:spcPct val="50000"/>
              </a:spcBef>
            </a:pPr>
            <a:r>
              <a:rPr kumimoji="1" lang="en-US" altLang="zh-CN" sz="1600" b="1">
                <a:solidFill>
                  <a:schemeClr val="bg2"/>
                </a:solidFill>
                <a:latin typeface="Courier New" pitchFamily="49" charset="0"/>
              </a:rPr>
              <a:t>      this.setBackground(Color.ORANGE);</a:t>
            </a:r>
          </a:p>
          <a:p>
            <a:pPr>
              <a:lnSpc>
                <a:spcPct val="20000"/>
              </a:lnSpc>
              <a:spcBef>
                <a:spcPct val="50000"/>
              </a:spcBef>
            </a:pPr>
            <a:r>
              <a:rPr kumimoji="1" lang="en-US" altLang="zh-CN" sz="1600" b="1">
                <a:solidFill>
                  <a:schemeClr val="bg2"/>
                </a:solidFill>
                <a:latin typeface="Courier New" pitchFamily="49" charset="0"/>
              </a:rPr>
              <a:t>    } else {</a:t>
            </a:r>
          </a:p>
          <a:p>
            <a:pPr>
              <a:lnSpc>
                <a:spcPct val="20000"/>
              </a:lnSpc>
              <a:spcBef>
                <a:spcPct val="50000"/>
              </a:spcBef>
            </a:pPr>
            <a:r>
              <a:rPr kumimoji="1" lang="en-US" altLang="zh-CN" sz="1600" b="1">
                <a:solidFill>
                  <a:schemeClr val="bg2"/>
                </a:solidFill>
                <a:latin typeface="Courier New" pitchFamily="49" charset="0"/>
              </a:rPr>
              <a:t>      input.selectAll();</a:t>
            </a:r>
          </a:p>
          <a:p>
            <a:pPr>
              <a:lnSpc>
                <a:spcPct val="20000"/>
              </a:lnSpc>
              <a:spcBef>
                <a:spcPct val="50000"/>
              </a:spcBef>
            </a:pPr>
            <a:r>
              <a:rPr kumimoji="1" lang="en-US" altLang="zh-CN" sz="1600" b="1">
                <a:solidFill>
                  <a:schemeClr val="bg2"/>
                </a:solidFill>
                <a:latin typeface="Courier New" pitchFamily="49" charset="0"/>
              </a:rPr>
              <a:t>    }</a:t>
            </a:r>
          </a:p>
          <a:p>
            <a:pPr>
              <a:lnSpc>
                <a:spcPct val="20000"/>
              </a:lnSpc>
              <a:spcBef>
                <a:spcPct val="50000"/>
              </a:spcBef>
            </a:pPr>
            <a:r>
              <a:rPr kumimoji="1" lang="en-US" altLang="zh-CN" sz="1600" b="1">
                <a:solidFill>
                  <a:schemeClr val="bg2"/>
                </a:solidFill>
                <a:latin typeface="Courier New" pitchFamily="49" charset="0"/>
              </a:rPr>
              <a:t>  }</a:t>
            </a:r>
          </a:p>
          <a:p>
            <a:pPr>
              <a:lnSpc>
                <a:spcPct val="20000"/>
              </a:lnSpc>
              <a:spcBef>
                <a:spcPct val="50000"/>
              </a:spcBef>
            </a:pPr>
            <a:r>
              <a:rPr kumimoji="1" lang="en-US" altLang="zh-CN" sz="1600" b="1">
                <a:solidFill>
                  <a:schemeClr val="bg2"/>
                </a:solidFill>
                <a:latin typeface="Courier New" pitchFamily="49" charset="0"/>
              </a:rPr>
              <a:t>}</a:t>
            </a:r>
            <a:endParaRPr kumimoji="1" lang="zh-CN" altLang="en-US" sz="1600" b="1">
              <a:solidFill>
                <a:schemeClr val="bg2"/>
              </a:solidFill>
              <a:latin typeface="Courier New" pitchFamily="49"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971550" y="76200"/>
            <a:ext cx="7772400" cy="1143000"/>
          </a:xfrm>
          <a:noFill/>
        </p:spPr>
        <p:txBody>
          <a:bodyPr/>
          <a:lstStyle/>
          <a:p>
            <a:r>
              <a:rPr lang="zh-CN" altLang="en-US" sz="4000" smtClean="0">
                <a:latin typeface="楷体_GB2312" pitchFamily="49" charset="-122"/>
                <a:ea typeface="楷体_GB2312" pitchFamily="49" charset="-122"/>
              </a:rPr>
              <a:t>事件监听举例（3）</a:t>
            </a:r>
          </a:p>
        </p:txBody>
      </p:sp>
      <p:sp>
        <p:nvSpPr>
          <p:cNvPr id="56323" name="Rectangle 11"/>
          <p:cNvSpPr>
            <a:spLocks noChangeArrowheads="1"/>
          </p:cNvSpPr>
          <p:nvPr/>
        </p:nvSpPr>
        <p:spPr bwMode="auto">
          <a:xfrm>
            <a:off x="838200" y="1201738"/>
            <a:ext cx="7924800" cy="5046662"/>
          </a:xfrm>
          <a:prstGeom prst="rect">
            <a:avLst/>
          </a:prstGeom>
          <a:solidFill>
            <a:srgbClr val="FFFFCC"/>
          </a:solidFill>
          <a:ln w="9525">
            <a:noFill/>
            <a:miter lim="800000"/>
            <a:headEnd/>
            <a:tailEnd/>
          </a:ln>
        </p:spPr>
        <p:txBody>
          <a:bodyPr>
            <a:spAutoFit/>
          </a:bodyPr>
          <a:lstStyle/>
          <a:p>
            <a:pPr>
              <a:lnSpc>
                <a:spcPct val="30000"/>
              </a:lnSpc>
              <a:spcBef>
                <a:spcPct val="50000"/>
              </a:spcBef>
            </a:pPr>
            <a:endParaRPr kumimoji="1" lang="en-US" altLang="zh-CN" sz="1600" b="1">
              <a:solidFill>
                <a:schemeClr val="bg2"/>
              </a:solidFill>
              <a:latin typeface="Courier New" pitchFamily="49" charset="0"/>
            </a:endParaRPr>
          </a:p>
          <a:p>
            <a:pPr>
              <a:lnSpc>
                <a:spcPct val="30000"/>
              </a:lnSpc>
              <a:spcBef>
                <a:spcPct val="50000"/>
              </a:spcBef>
            </a:pPr>
            <a:r>
              <a:rPr kumimoji="1" lang="en-US" altLang="zh-CN" sz="1600" b="1">
                <a:solidFill>
                  <a:schemeClr val="bg2"/>
                </a:solidFill>
                <a:latin typeface="Courier New" pitchFamily="49" charset="0"/>
              </a:rPr>
              <a:t>import java.util.*;</a:t>
            </a:r>
          </a:p>
          <a:p>
            <a:pPr>
              <a:lnSpc>
                <a:spcPct val="30000"/>
              </a:lnSpc>
              <a:spcBef>
                <a:spcPct val="50000"/>
              </a:spcBef>
            </a:pPr>
            <a:r>
              <a:rPr kumimoji="1" lang="en-US" altLang="zh-CN" sz="1600" b="1">
                <a:solidFill>
                  <a:schemeClr val="bg2"/>
                </a:solidFill>
                <a:latin typeface="Courier New" pitchFamily="49" charset="0"/>
              </a:rPr>
              <a:t>import java.awt.*;</a:t>
            </a:r>
          </a:p>
          <a:p>
            <a:pPr>
              <a:lnSpc>
                <a:spcPct val="30000"/>
              </a:lnSpc>
              <a:spcBef>
                <a:spcPct val="50000"/>
              </a:spcBef>
            </a:pPr>
            <a:r>
              <a:rPr kumimoji="1" lang="en-US" altLang="zh-CN" sz="1600" b="1">
                <a:solidFill>
                  <a:schemeClr val="bg2"/>
                </a:solidFill>
                <a:latin typeface="Courier New" pitchFamily="49" charset="0"/>
              </a:rPr>
              <a:t>import java.awt.event.*;</a:t>
            </a:r>
          </a:p>
          <a:p>
            <a:pPr>
              <a:lnSpc>
                <a:spcPct val="30000"/>
              </a:lnSpc>
              <a:spcBef>
                <a:spcPct val="50000"/>
              </a:spcBef>
            </a:pPr>
            <a:r>
              <a:rPr kumimoji="1" lang="en-US" altLang="zh-CN" sz="1600" b="1">
                <a:solidFill>
                  <a:schemeClr val="bg2"/>
                </a:solidFill>
                <a:latin typeface="Courier New" pitchFamily="49" charset="0"/>
              </a:rPr>
              <a:t>public class MyFrame extends Frame implements ActionListener {</a:t>
            </a:r>
          </a:p>
          <a:p>
            <a:pPr>
              <a:lnSpc>
                <a:spcPct val="30000"/>
              </a:lnSpc>
              <a:spcBef>
                <a:spcPct val="50000"/>
              </a:spcBef>
            </a:pPr>
            <a:r>
              <a:rPr kumimoji="1" lang="en-US" altLang="zh-CN" sz="1600" b="1">
                <a:solidFill>
                  <a:schemeClr val="bg2"/>
                </a:solidFill>
                <a:latin typeface="Courier New" pitchFamily="49" charset="0"/>
              </a:rPr>
              <a:t>  private TextField input1 = null;</a:t>
            </a:r>
          </a:p>
          <a:p>
            <a:pPr>
              <a:lnSpc>
                <a:spcPct val="30000"/>
              </a:lnSpc>
              <a:spcBef>
                <a:spcPct val="50000"/>
              </a:spcBef>
            </a:pPr>
            <a:r>
              <a:rPr kumimoji="1" lang="en-US" altLang="zh-CN" sz="1600" b="1">
                <a:solidFill>
                  <a:schemeClr val="bg2"/>
                </a:solidFill>
                <a:latin typeface="Courier New" pitchFamily="49" charset="0"/>
              </a:rPr>
              <a:t>  private TextField input2 = null;</a:t>
            </a:r>
          </a:p>
          <a:p>
            <a:pPr>
              <a:lnSpc>
                <a:spcPct val="30000"/>
              </a:lnSpc>
              <a:spcBef>
                <a:spcPct val="50000"/>
              </a:spcBef>
            </a:pPr>
            <a:r>
              <a:rPr kumimoji="1" lang="en-US" altLang="zh-CN" sz="1600" b="1">
                <a:solidFill>
                  <a:schemeClr val="bg2"/>
                </a:solidFill>
                <a:latin typeface="Courier New" pitchFamily="49" charset="0"/>
              </a:rPr>
              <a:t>  private TextField result = null;</a:t>
            </a:r>
          </a:p>
          <a:p>
            <a:pPr>
              <a:lnSpc>
                <a:spcPct val="30000"/>
              </a:lnSpc>
              <a:spcBef>
                <a:spcPct val="50000"/>
              </a:spcBef>
            </a:pPr>
            <a:r>
              <a:rPr kumimoji="1" lang="en-US" altLang="zh-CN" sz="1600" b="1">
                <a:solidFill>
                  <a:schemeClr val="bg2"/>
                </a:solidFill>
                <a:latin typeface="Courier New" pitchFamily="49" charset="0"/>
              </a:rPr>
              <a:t>  private Button add = null;</a:t>
            </a:r>
          </a:p>
          <a:p>
            <a:pPr>
              <a:lnSpc>
                <a:spcPct val="30000"/>
              </a:lnSpc>
              <a:spcBef>
                <a:spcPct val="50000"/>
              </a:spcBef>
            </a:pPr>
            <a:r>
              <a:rPr kumimoji="1" lang="en-US" altLang="zh-CN" sz="1600" b="1">
                <a:solidFill>
                  <a:schemeClr val="bg2"/>
                </a:solidFill>
                <a:latin typeface="Courier New" pitchFamily="49" charset="0"/>
              </a:rPr>
              <a:t>  private Button sub = null;</a:t>
            </a:r>
          </a:p>
          <a:p>
            <a:pPr>
              <a:lnSpc>
                <a:spcPct val="30000"/>
              </a:lnSpc>
              <a:spcBef>
                <a:spcPct val="50000"/>
              </a:spcBef>
            </a:pPr>
            <a:r>
              <a:rPr kumimoji="1" lang="en-US" altLang="zh-CN" sz="1600" b="1">
                <a:solidFill>
                  <a:schemeClr val="bg2"/>
                </a:solidFill>
                <a:latin typeface="Courier New" pitchFamily="49" charset="0"/>
              </a:rPr>
              <a:t>  MyFrame(){</a:t>
            </a:r>
          </a:p>
          <a:p>
            <a:pPr>
              <a:lnSpc>
                <a:spcPct val="30000"/>
              </a:lnSpc>
              <a:spcBef>
                <a:spcPct val="50000"/>
              </a:spcBef>
            </a:pPr>
            <a:r>
              <a:rPr kumimoji="1" lang="en-US" altLang="zh-CN" sz="1600" b="1">
                <a:solidFill>
                  <a:schemeClr val="bg2"/>
                </a:solidFill>
                <a:latin typeface="Courier New" pitchFamily="49" charset="0"/>
              </a:rPr>
              <a:t>    super("MyFrame");</a:t>
            </a:r>
          </a:p>
          <a:p>
            <a:pPr>
              <a:lnSpc>
                <a:spcPct val="30000"/>
              </a:lnSpc>
              <a:spcBef>
                <a:spcPct val="50000"/>
              </a:spcBef>
            </a:pPr>
            <a:r>
              <a:rPr kumimoji="1" lang="en-US" altLang="zh-CN" sz="1600" b="1">
                <a:solidFill>
                  <a:schemeClr val="bg2"/>
                </a:solidFill>
                <a:latin typeface="Courier New" pitchFamily="49" charset="0"/>
              </a:rPr>
              <a:t>    setBackground(new Color(204,204,255));</a:t>
            </a:r>
          </a:p>
          <a:p>
            <a:pPr>
              <a:lnSpc>
                <a:spcPct val="30000"/>
              </a:lnSpc>
              <a:spcBef>
                <a:spcPct val="50000"/>
              </a:spcBef>
            </a:pPr>
            <a:r>
              <a:rPr kumimoji="1" lang="en-US" altLang="zh-CN" sz="1600" b="1">
                <a:solidFill>
                  <a:schemeClr val="bg2"/>
                </a:solidFill>
                <a:latin typeface="Courier New" pitchFamily="49" charset="0"/>
              </a:rPr>
              <a:t>    setBounds(300,300,300,105); </a:t>
            </a:r>
          </a:p>
          <a:p>
            <a:pPr>
              <a:lnSpc>
                <a:spcPct val="30000"/>
              </a:lnSpc>
              <a:spcBef>
                <a:spcPct val="50000"/>
              </a:spcBef>
            </a:pPr>
            <a:r>
              <a:rPr kumimoji="1" lang="en-US" altLang="zh-CN" sz="1600" b="1">
                <a:solidFill>
                  <a:schemeClr val="bg2"/>
                </a:solidFill>
                <a:latin typeface="Courier New" pitchFamily="49" charset="0"/>
              </a:rPr>
              <a:t>    Panel p1 = new Panel(new GridLayout(1,3));</a:t>
            </a:r>
          </a:p>
          <a:p>
            <a:pPr>
              <a:lnSpc>
                <a:spcPct val="30000"/>
              </a:lnSpc>
              <a:spcBef>
                <a:spcPct val="50000"/>
              </a:spcBef>
            </a:pPr>
            <a:r>
              <a:rPr kumimoji="1" lang="en-US" altLang="zh-CN" sz="1600" b="1">
                <a:solidFill>
                  <a:schemeClr val="bg2"/>
                </a:solidFill>
                <a:latin typeface="Courier New" pitchFamily="49" charset="0"/>
              </a:rPr>
              <a:t>    input1 = new TextField(); input2 = new TextField();</a:t>
            </a:r>
          </a:p>
          <a:p>
            <a:pPr>
              <a:lnSpc>
                <a:spcPct val="30000"/>
              </a:lnSpc>
              <a:spcBef>
                <a:spcPct val="50000"/>
              </a:spcBef>
            </a:pPr>
            <a:r>
              <a:rPr kumimoji="1" lang="en-US" altLang="zh-CN" sz="1600" b="1">
                <a:solidFill>
                  <a:schemeClr val="bg2"/>
                </a:solidFill>
                <a:latin typeface="Courier New" pitchFamily="49" charset="0"/>
              </a:rPr>
              <a:t>    result = new TextField(); result.setEditable(false);</a:t>
            </a:r>
          </a:p>
          <a:p>
            <a:pPr>
              <a:lnSpc>
                <a:spcPct val="30000"/>
              </a:lnSpc>
              <a:spcBef>
                <a:spcPct val="50000"/>
              </a:spcBef>
            </a:pPr>
            <a:r>
              <a:rPr kumimoji="1" lang="en-US" altLang="zh-CN" sz="1600" b="1">
                <a:solidFill>
                  <a:schemeClr val="bg2"/>
                </a:solidFill>
                <a:latin typeface="Courier New" pitchFamily="49" charset="0"/>
              </a:rPr>
              <a:t>    p1.add(input1); p1.add(input2); p1.add(result);</a:t>
            </a:r>
          </a:p>
          <a:p>
            <a:pPr>
              <a:lnSpc>
                <a:spcPct val="30000"/>
              </a:lnSpc>
              <a:spcBef>
                <a:spcPct val="50000"/>
              </a:spcBef>
            </a:pPr>
            <a:r>
              <a:rPr kumimoji="1" lang="en-US" altLang="zh-CN" sz="1600" b="1">
                <a:solidFill>
                  <a:schemeClr val="bg2"/>
                </a:solidFill>
                <a:latin typeface="Courier New" pitchFamily="49" charset="0"/>
              </a:rPr>
              <a:t>    Panel p2 = new Panel();</a:t>
            </a:r>
          </a:p>
          <a:p>
            <a:pPr>
              <a:lnSpc>
                <a:spcPct val="30000"/>
              </a:lnSpc>
              <a:spcBef>
                <a:spcPct val="50000"/>
              </a:spcBef>
            </a:pPr>
            <a:r>
              <a:rPr kumimoji="1" lang="en-US" altLang="zh-CN" sz="1600" b="1">
                <a:solidFill>
                  <a:schemeClr val="bg2"/>
                </a:solidFill>
                <a:latin typeface="Courier New" pitchFamily="49" charset="0"/>
              </a:rPr>
              <a:t>    add = new Button("  +  "); sub = new Button("  -  ");</a:t>
            </a:r>
          </a:p>
          <a:p>
            <a:pPr>
              <a:lnSpc>
                <a:spcPct val="30000"/>
              </a:lnSpc>
              <a:spcBef>
                <a:spcPct val="50000"/>
              </a:spcBef>
            </a:pPr>
            <a:r>
              <a:rPr kumimoji="1" lang="en-US" altLang="zh-CN" sz="1600" b="1">
                <a:solidFill>
                  <a:schemeClr val="bg2"/>
                </a:solidFill>
                <a:latin typeface="Courier New" pitchFamily="49" charset="0"/>
              </a:rPr>
              <a:t>    p2.add(add); p2.add(sub);</a:t>
            </a:r>
          </a:p>
          <a:p>
            <a:pPr>
              <a:lnSpc>
                <a:spcPct val="30000"/>
              </a:lnSpc>
              <a:spcBef>
                <a:spcPct val="50000"/>
              </a:spcBef>
            </a:pPr>
            <a:r>
              <a:rPr kumimoji="1" lang="en-US" altLang="zh-CN" sz="1600" b="1">
                <a:solidFill>
                  <a:schemeClr val="bg2"/>
                </a:solidFill>
                <a:latin typeface="Courier New" pitchFamily="49" charset="0"/>
              </a:rPr>
              <a:t>    add(new Label("</a:t>
            </a:r>
            <a:r>
              <a:rPr kumimoji="1" lang="zh-CN" altLang="en-US" sz="1600" b="1">
                <a:solidFill>
                  <a:schemeClr val="bg2"/>
                </a:solidFill>
                <a:latin typeface="Courier New" pitchFamily="49" charset="0"/>
              </a:rPr>
              <a:t>输入数据，进行计算："),</a:t>
            </a:r>
            <a:r>
              <a:rPr kumimoji="1" lang="en-US" altLang="zh-CN" sz="1600" b="1">
                <a:solidFill>
                  <a:schemeClr val="bg2"/>
                </a:solidFill>
                <a:latin typeface="Courier New" pitchFamily="49" charset="0"/>
              </a:rPr>
              <a:t>BorderLayout.NORTH);</a:t>
            </a:r>
          </a:p>
          <a:p>
            <a:pPr>
              <a:lnSpc>
                <a:spcPct val="30000"/>
              </a:lnSpc>
              <a:spcBef>
                <a:spcPct val="50000"/>
              </a:spcBef>
            </a:pPr>
            <a:r>
              <a:rPr kumimoji="1" lang="en-US" altLang="zh-CN" sz="1600" b="1">
                <a:solidFill>
                  <a:schemeClr val="bg2"/>
                </a:solidFill>
                <a:latin typeface="Courier New" pitchFamily="49" charset="0"/>
              </a:rPr>
              <a:t>    add(p1,BorderLayout.CENTER); add(p2,BorderLayout.SOUTH); </a:t>
            </a:r>
          </a:p>
          <a:p>
            <a:pPr>
              <a:lnSpc>
                <a:spcPct val="30000"/>
              </a:lnSpc>
              <a:spcBef>
                <a:spcPct val="50000"/>
              </a:spcBef>
            </a:pPr>
            <a:r>
              <a:rPr kumimoji="1" lang="en-US" altLang="zh-CN" sz="1600" b="1">
                <a:solidFill>
                  <a:schemeClr val="bg2"/>
                </a:solidFill>
                <a:latin typeface="Courier New" pitchFamily="49" charset="0"/>
              </a:rPr>
              <a:t>    add.addActionListener(this); sub.addActionListener(this);</a:t>
            </a:r>
          </a:p>
          <a:p>
            <a:pPr>
              <a:lnSpc>
                <a:spcPct val="30000"/>
              </a:lnSpc>
              <a:spcBef>
                <a:spcPct val="50000"/>
              </a:spcBef>
            </a:pPr>
            <a:r>
              <a:rPr kumimoji="1" lang="en-US" altLang="zh-CN" sz="1600" b="1">
                <a:solidFill>
                  <a:schemeClr val="bg2"/>
                </a:solidFill>
                <a:latin typeface="Courier New" pitchFamily="49" charset="0"/>
              </a:rPr>
              <a:t>    setVisible(true);</a:t>
            </a:r>
          </a:p>
          <a:p>
            <a:pPr>
              <a:lnSpc>
                <a:spcPct val="30000"/>
              </a:lnSpc>
              <a:spcBef>
                <a:spcPct val="50000"/>
              </a:spcBef>
            </a:pPr>
            <a:r>
              <a:rPr kumimoji="1" lang="en-US" altLang="zh-CN" sz="1600" b="1">
                <a:solidFill>
                  <a:schemeClr val="bg2"/>
                </a:solidFill>
                <a:latin typeface="Courier New" pitchFamily="49" charset="0"/>
              </a:rPr>
              <a:t>  }</a:t>
            </a:r>
            <a:endParaRPr kumimoji="1" lang="zh-CN" altLang="en-US" sz="2000" b="1">
              <a:solidFill>
                <a:schemeClr val="bg2"/>
              </a:solidFill>
              <a:latin typeface="Courier New" pitchFamily="49"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971550" y="76200"/>
            <a:ext cx="7772400" cy="1143000"/>
          </a:xfrm>
          <a:noFill/>
        </p:spPr>
        <p:txBody>
          <a:bodyPr/>
          <a:lstStyle/>
          <a:p>
            <a:r>
              <a:rPr lang="zh-CN" altLang="en-US" sz="4000" smtClean="0">
                <a:latin typeface="楷体_GB2312" pitchFamily="49" charset="-122"/>
                <a:ea typeface="楷体_GB2312" pitchFamily="49" charset="-122"/>
              </a:rPr>
              <a:t>事件监听举例（3）续</a:t>
            </a:r>
          </a:p>
        </p:txBody>
      </p:sp>
      <p:sp>
        <p:nvSpPr>
          <p:cNvPr id="57347" name="Rectangle 11"/>
          <p:cNvSpPr>
            <a:spLocks noChangeArrowheads="1"/>
          </p:cNvSpPr>
          <p:nvPr/>
        </p:nvSpPr>
        <p:spPr bwMode="auto">
          <a:xfrm>
            <a:off x="762000" y="1143000"/>
            <a:ext cx="7696200" cy="4330700"/>
          </a:xfrm>
          <a:prstGeom prst="rect">
            <a:avLst/>
          </a:prstGeom>
          <a:solidFill>
            <a:srgbClr val="FFFFCC"/>
          </a:solidFill>
          <a:ln w="9525">
            <a:noFill/>
            <a:miter lim="800000"/>
            <a:headEnd/>
            <a:tailEnd/>
          </a:ln>
        </p:spPr>
        <p:txBody>
          <a:bodyPr>
            <a:spAutoFit/>
          </a:bodyPr>
          <a:lstStyle/>
          <a:p>
            <a:pPr>
              <a:lnSpc>
                <a:spcPct val="30000"/>
              </a:lnSpc>
              <a:spcBef>
                <a:spcPct val="50000"/>
              </a:spcBef>
            </a:pPr>
            <a:r>
              <a:rPr kumimoji="1" lang="en-US" altLang="zh-CN" sz="1600" b="1">
                <a:solidFill>
                  <a:schemeClr val="bg2"/>
                </a:solidFill>
                <a:latin typeface="Courier New" pitchFamily="49" charset="0"/>
              </a:rPr>
              <a:t>                       </a:t>
            </a:r>
            <a:r>
              <a:rPr kumimoji="1" lang="zh-CN" altLang="en-US" sz="2000" b="1">
                <a:solidFill>
                  <a:schemeClr val="bg2"/>
                </a:solidFill>
                <a:latin typeface="Courier New" pitchFamily="49" charset="0"/>
              </a:rPr>
              <a:t>… … …</a:t>
            </a:r>
          </a:p>
          <a:p>
            <a:pPr>
              <a:lnSpc>
                <a:spcPct val="30000"/>
              </a:lnSpc>
              <a:spcBef>
                <a:spcPct val="50000"/>
              </a:spcBef>
            </a:pPr>
            <a:endParaRPr kumimoji="1" lang="en-US" altLang="zh-CN" sz="1600" b="1">
              <a:solidFill>
                <a:schemeClr val="bg2"/>
              </a:solidFill>
              <a:latin typeface="Courier New" pitchFamily="49" charset="0"/>
            </a:endParaRPr>
          </a:p>
          <a:p>
            <a:pPr>
              <a:lnSpc>
                <a:spcPct val="35000"/>
              </a:lnSpc>
              <a:spcBef>
                <a:spcPct val="50000"/>
              </a:spcBef>
            </a:pPr>
            <a:r>
              <a:rPr kumimoji="1" lang="en-US" altLang="zh-CN" sz="1600" b="1">
                <a:solidFill>
                  <a:schemeClr val="bg2"/>
                </a:solidFill>
                <a:latin typeface="Courier New" pitchFamily="49" charset="0"/>
              </a:rPr>
              <a:t>  public void actionPerformed(ActionEvent e) {</a:t>
            </a:r>
          </a:p>
          <a:p>
            <a:pPr>
              <a:lnSpc>
                <a:spcPct val="35000"/>
              </a:lnSpc>
              <a:spcBef>
                <a:spcPct val="50000"/>
              </a:spcBef>
            </a:pPr>
            <a:r>
              <a:rPr kumimoji="1" lang="en-US" altLang="zh-CN" sz="1600" b="1">
                <a:solidFill>
                  <a:schemeClr val="bg2"/>
                </a:solidFill>
                <a:latin typeface="Courier New" pitchFamily="49" charset="0"/>
              </a:rPr>
              <a:t>    double d1=0,d2=0;</a:t>
            </a:r>
          </a:p>
          <a:p>
            <a:pPr>
              <a:lnSpc>
                <a:spcPct val="35000"/>
              </a:lnSpc>
              <a:spcBef>
                <a:spcPct val="50000"/>
              </a:spcBef>
            </a:pPr>
            <a:r>
              <a:rPr kumimoji="1" lang="en-US" altLang="zh-CN" sz="1600" b="1">
                <a:solidFill>
                  <a:schemeClr val="bg2"/>
                </a:solidFill>
                <a:latin typeface="Courier New" pitchFamily="49" charset="0"/>
              </a:rPr>
              <a:t>    try {</a:t>
            </a:r>
          </a:p>
          <a:p>
            <a:pPr>
              <a:lnSpc>
                <a:spcPct val="35000"/>
              </a:lnSpc>
              <a:spcBef>
                <a:spcPct val="50000"/>
              </a:spcBef>
            </a:pPr>
            <a:r>
              <a:rPr kumimoji="1" lang="en-US" altLang="zh-CN" sz="1600" b="1">
                <a:solidFill>
                  <a:schemeClr val="bg2"/>
                </a:solidFill>
                <a:latin typeface="Courier New" pitchFamily="49" charset="0"/>
              </a:rPr>
              <a:t>      d1 = Double.parseDouble(input1.getText());</a:t>
            </a:r>
          </a:p>
          <a:p>
            <a:pPr>
              <a:lnSpc>
                <a:spcPct val="35000"/>
              </a:lnSpc>
              <a:spcBef>
                <a:spcPct val="50000"/>
              </a:spcBef>
            </a:pPr>
            <a:r>
              <a:rPr kumimoji="1" lang="en-US" altLang="zh-CN" sz="1600" b="1">
                <a:solidFill>
                  <a:schemeClr val="bg2"/>
                </a:solidFill>
                <a:latin typeface="Courier New" pitchFamily="49" charset="0"/>
              </a:rPr>
              <a:t>      d2 = Double.parseDouble(input2.getText());</a:t>
            </a:r>
          </a:p>
          <a:p>
            <a:pPr>
              <a:lnSpc>
                <a:spcPct val="35000"/>
              </a:lnSpc>
              <a:spcBef>
                <a:spcPct val="50000"/>
              </a:spcBef>
            </a:pPr>
            <a:r>
              <a:rPr kumimoji="1" lang="en-US" altLang="zh-CN" sz="1600" b="1">
                <a:solidFill>
                  <a:schemeClr val="bg2"/>
                </a:solidFill>
                <a:latin typeface="Courier New" pitchFamily="49" charset="0"/>
              </a:rPr>
              <a:t>    } catch (NumberFormatException e1) {</a:t>
            </a:r>
          </a:p>
          <a:p>
            <a:pPr>
              <a:lnSpc>
                <a:spcPct val="35000"/>
              </a:lnSpc>
              <a:spcBef>
                <a:spcPct val="50000"/>
              </a:spcBef>
            </a:pPr>
            <a:r>
              <a:rPr kumimoji="1" lang="en-US" altLang="zh-CN" sz="1600" b="1">
                <a:solidFill>
                  <a:schemeClr val="bg2"/>
                </a:solidFill>
                <a:latin typeface="Courier New" pitchFamily="49" charset="0"/>
              </a:rPr>
              <a:t>      result.setText("</a:t>
            </a:r>
            <a:r>
              <a:rPr kumimoji="1" lang="zh-CN" altLang="en-US" sz="1600" b="1">
                <a:solidFill>
                  <a:schemeClr val="bg2"/>
                </a:solidFill>
                <a:latin typeface="Courier New" pitchFamily="49" charset="0"/>
              </a:rPr>
              <a:t>数据格式错误");</a:t>
            </a:r>
          </a:p>
          <a:p>
            <a:pPr>
              <a:lnSpc>
                <a:spcPct val="35000"/>
              </a:lnSpc>
              <a:spcBef>
                <a:spcPct val="50000"/>
              </a:spcBef>
            </a:pPr>
            <a:r>
              <a:rPr kumimoji="1" lang="en-US" altLang="zh-CN" sz="1600" b="1">
                <a:solidFill>
                  <a:schemeClr val="bg2"/>
                </a:solidFill>
                <a:latin typeface="Courier New" pitchFamily="49" charset="0"/>
              </a:rPr>
              <a:t>      return;</a:t>
            </a:r>
          </a:p>
          <a:p>
            <a:pPr>
              <a:lnSpc>
                <a:spcPct val="35000"/>
              </a:lnSpc>
              <a:spcBef>
                <a:spcPct val="50000"/>
              </a:spcBef>
            </a:pPr>
            <a:r>
              <a:rPr kumimoji="1" lang="en-US" altLang="zh-CN" sz="1600" b="1">
                <a:solidFill>
                  <a:schemeClr val="bg2"/>
                </a:solidFill>
                <a:latin typeface="Courier New" pitchFamily="49" charset="0"/>
              </a:rPr>
              <a:t>    }</a:t>
            </a:r>
          </a:p>
          <a:p>
            <a:pPr>
              <a:lnSpc>
                <a:spcPct val="35000"/>
              </a:lnSpc>
              <a:spcBef>
                <a:spcPct val="50000"/>
              </a:spcBef>
            </a:pPr>
            <a:r>
              <a:rPr kumimoji="1" lang="en-US" altLang="zh-CN" sz="1600" b="1">
                <a:solidFill>
                  <a:schemeClr val="bg2"/>
                </a:solidFill>
                <a:latin typeface="Courier New" pitchFamily="49" charset="0"/>
              </a:rPr>
              <a:t>    if(e.getSource()==add){</a:t>
            </a:r>
          </a:p>
          <a:p>
            <a:pPr>
              <a:lnSpc>
                <a:spcPct val="35000"/>
              </a:lnSpc>
              <a:spcBef>
                <a:spcPct val="50000"/>
              </a:spcBef>
            </a:pPr>
            <a:r>
              <a:rPr kumimoji="1" lang="en-US" altLang="zh-CN" sz="1600" b="1">
                <a:solidFill>
                  <a:schemeClr val="bg2"/>
                </a:solidFill>
                <a:latin typeface="Courier New" pitchFamily="49" charset="0"/>
              </a:rPr>
              <a:t>      result.setText(String.valueOf(d1+d2));</a:t>
            </a:r>
          </a:p>
          <a:p>
            <a:pPr>
              <a:lnSpc>
                <a:spcPct val="35000"/>
              </a:lnSpc>
              <a:spcBef>
                <a:spcPct val="50000"/>
              </a:spcBef>
            </a:pPr>
            <a:r>
              <a:rPr kumimoji="1" lang="en-US" altLang="zh-CN" sz="1600" b="1">
                <a:solidFill>
                  <a:schemeClr val="bg2"/>
                </a:solidFill>
                <a:latin typeface="Courier New" pitchFamily="49" charset="0"/>
              </a:rPr>
              <a:t>    }else if(e.getSource()==sub){</a:t>
            </a:r>
          </a:p>
          <a:p>
            <a:pPr>
              <a:lnSpc>
                <a:spcPct val="35000"/>
              </a:lnSpc>
              <a:spcBef>
                <a:spcPct val="50000"/>
              </a:spcBef>
            </a:pPr>
            <a:r>
              <a:rPr kumimoji="1" lang="en-US" altLang="zh-CN" sz="1600" b="1">
                <a:solidFill>
                  <a:schemeClr val="bg2"/>
                </a:solidFill>
                <a:latin typeface="Courier New" pitchFamily="49" charset="0"/>
              </a:rPr>
              <a:t>      result.setText(String.valueOf(d1-d2));</a:t>
            </a:r>
          </a:p>
          <a:p>
            <a:pPr>
              <a:lnSpc>
                <a:spcPct val="35000"/>
              </a:lnSpc>
              <a:spcBef>
                <a:spcPct val="50000"/>
              </a:spcBef>
            </a:pPr>
            <a:r>
              <a:rPr kumimoji="1" lang="en-US" altLang="zh-CN" sz="1600" b="1">
                <a:solidFill>
                  <a:schemeClr val="bg2"/>
                </a:solidFill>
                <a:latin typeface="Courier New" pitchFamily="49" charset="0"/>
              </a:rPr>
              <a:t>    }</a:t>
            </a:r>
          </a:p>
          <a:p>
            <a:pPr>
              <a:lnSpc>
                <a:spcPct val="35000"/>
              </a:lnSpc>
              <a:spcBef>
                <a:spcPct val="50000"/>
              </a:spcBef>
            </a:pPr>
            <a:r>
              <a:rPr kumimoji="1" lang="en-US" altLang="zh-CN" sz="1600" b="1">
                <a:solidFill>
                  <a:schemeClr val="bg2"/>
                </a:solidFill>
                <a:latin typeface="Courier New" pitchFamily="49" charset="0"/>
              </a:rPr>
              <a:t>  }</a:t>
            </a:r>
          </a:p>
          <a:p>
            <a:pPr>
              <a:lnSpc>
                <a:spcPct val="35000"/>
              </a:lnSpc>
              <a:spcBef>
                <a:spcPct val="50000"/>
              </a:spcBef>
            </a:pPr>
            <a:r>
              <a:rPr kumimoji="1" lang="en-US" altLang="zh-CN" sz="1600" b="1">
                <a:solidFill>
                  <a:schemeClr val="bg2"/>
                </a:solidFill>
                <a:latin typeface="Courier New" pitchFamily="49" charset="0"/>
              </a:rPr>
              <a:t>  public static void main(String args[]) {</a:t>
            </a:r>
          </a:p>
          <a:p>
            <a:pPr>
              <a:lnSpc>
                <a:spcPct val="35000"/>
              </a:lnSpc>
              <a:spcBef>
                <a:spcPct val="50000"/>
              </a:spcBef>
            </a:pPr>
            <a:r>
              <a:rPr kumimoji="1" lang="en-US" altLang="zh-CN" sz="1600" b="1">
                <a:solidFill>
                  <a:schemeClr val="bg2"/>
                </a:solidFill>
                <a:latin typeface="Courier New" pitchFamily="49" charset="0"/>
              </a:rPr>
              <a:t>    MyFrame f = new MyFrame();</a:t>
            </a:r>
          </a:p>
          <a:p>
            <a:pPr>
              <a:lnSpc>
                <a:spcPct val="35000"/>
              </a:lnSpc>
              <a:spcBef>
                <a:spcPct val="50000"/>
              </a:spcBef>
            </a:pPr>
            <a:r>
              <a:rPr kumimoji="1" lang="en-US" altLang="zh-CN" sz="1600" b="1">
                <a:solidFill>
                  <a:schemeClr val="bg2"/>
                </a:solidFill>
                <a:latin typeface="Courier New" pitchFamily="49" charset="0"/>
              </a:rPr>
              <a:t>  }</a:t>
            </a:r>
          </a:p>
          <a:p>
            <a:pPr>
              <a:lnSpc>
                <a:spcPct val="35000"/>
              </a:lnSpc>
              <a:spcBef>
                <a:spcPct val="50000"/>
              </a:spcBef>
            </a:pPr>
            <a:r>
              <a:rPr kumimoji="1" lang="en-US" altLang="zh-CN" sz="1600" b="1">
                <a:solidFill>
                  <a:schemeClr val="bg2"/>
                </a:solidFill>
                <a:latin typeface="Courier New" pitchFamily="49" charset="0"/>
              </a:rPr>
              <a:t>}</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6"/>
          <p:cNvSpPr>
            <a:spLocks noChangeArrowheads="1"/>
          </p:cNvSpPr>
          <p:nvPr/>
        </p:nvSpPr>
        <p:spPr bwMode="auto">
          <a:xfrm>
            <a:off x="609600" y="1295400"/>
            <a:ext cx="8153400" cy="4724400"/>
          </a:xfrm>
          <a:prstGeom prst="rect">
            <a:avLst/>
          </a:prstGeom>
          <a:solidFill>
            <a:srgbClr val="CCFFCC"/>
          </a:solidFill>
          <a:ln w="19050">
            <a:solidFill>
              <a:schemeClr val="bg2"/>
            </a:solidFill>
            <a:miter lim="800000"/>
            <a:headEnd/>
            <a:tailEnd/>
          </a:ln>
        </p:spPr>
        <p:txBody>
          <a:bodyPr wrap="none" anchor="ctr"/>
          <a:lstStyle/>
          <a:p>
            <a:pPr>
              <a:lnSpc>
                <a:spcPct val="50000"/>
              </a:lnSpc>
              <a:spcBef>
                <a:spcPct val="50000"/>
              </a:spcBef>
            </a:pPr>
            <a:endParaRPr kumimoji="1" lang="zh-CN" altLang="en-US" sz="2000" b="1">
              <a:solidFill>
                <a:srgbClr val="660066"/>
              </a:solidFill>
              <a:latin typeface="Courier New" pitchFamily="49" charset="0"/>
            </a:endParaRPr>
          </a:p>
        </p:txBody>
      </p:sp>
      <p:sp>
        <p:nvSpPr>
          <p:cNvPr id="58371" name="Rectangle 2"/>
          <p:cNvSpPr>
            <a:spLocks noGrp="1" noChangeArrowheads="1"/>
          </p:cNvSpPr>
          <p:nvPr>
            <p:ph type="title"/>
          </p:nvPr>
        </p:nvSpPr>
        <p:spPr>
          <a:xfrm>
            <a:off x="971550" y="76200"/>
            <a:ext cx="7772400" cy="1143000"/>
          </a:xfrm>
          <a:noFill/>
        </p:spPr>
        <p:txBody>
          <a:bodyPr/>
          <a:lstStyle/>
          <a:p>
            <a:r>
              <a:rPr lang="zh-CN" altLang="en-US" sz="4000" smtClean="0">
                <a:latin typeface="楷体_GB2312" pitchFamily="49" charset="-122"/>
                <a:ea typeface="楷体_GB2312" pitchFamily="49" charset="-122"/>
              </a:rPr>
              <a:t>课 堂 练 习</a:t>
            </a:r>
          </a:p>
        </p:txBody>
      </p:sp>
      <p:sp>
        <p:nvSpPr>
          <p:cNvPr id="58372" name="Text Box 3"/>
          <p:cNvSpPr txBox="1">
            <a:spLocks noChangeArrowheads="1"/>
          </p:cNvSpPr>
          <p:nvPr/>
        </p:nvSpPr>
        <p:spPr bwMode="auto">
          <a:xfrm>
            <a:off x="6172200" y="3124200"/>
            <a:ext cx="2073275" cy="457200"/>
          </a:xfrm>
          <a:prstGeom prst="rect">
            <a:avLst/>
          </a:prstGeom>
          <a:noFill/>
          <a:ln w="9525">
            <a:noFill/>
            <a:miter lim="800000"/>
            <a:headEnd/>
            <a:tailEnd/>
          </a:ln>
        </p:spPr>
        <p:txBody>
          <a:bodyPr>
            <a:spAutoFit/>
          </a:bodyPr>
          <a:lstStyle/>
          <a:p>
            <a:endParaRPr kumimoji="1" lang="zh-CN" altLang="en-US" sz="2400">
              <a:latin typeface="Times New Roman" pitchFamily="18" charset="0"/>
            </a:endParaRPr>
          </a:p>
        </p:txBody>
      </p:sp>
      <p:sp>
        <p:nvSpPr>
          <p:cNvPr id="58373" name="Text Box 4"/>
          <p:cNvSpPr txBox="1">
            <a:spLocks noChangeArrowheads="1"/>
          </p:cNvSpPr>
          <p:nvPr/>
        </p:nvSpPr>
        <p:spPr bwMode="auto">
          <a:xfrm>
            <a:off x="1692275" y="1773238"/>
            <a:ext cx="5410200" cy="457200"/>
          </a:xfrm>
          <a:prstGeom prst="rect">
            <a:avLst/>
          </a:prstGeom>
          <a:noFill/>
          <a:ln w="9525">
            <a:noFill/>
            <a:miter lim="800000"/>
            <a:headEnd/>
            <a:tailEnd/>
          </a:ln>
        </p:spPr>
        <p:txBody>
          <a:bodyPr>
            <a:spAutoFit/>
          </a:bodyPr>
          <a:lstStyle/>
          <a:p>
            <a:r>
              <a:rPr kumimoji="1" lang="zh-CN" altLang="en-US" sz="2400" b="1">
                <a:solidFill>
                  <a:srgbClr val="000000"/>
                </a:solidFill>
                <a:latin typeface="Times New Roman" pitchFamily="18" charset="0"/>
                <a:ea typeface="黑体" pitchFamily="49" charset="-122"/>
              </a:rPr>
              <a:t>为上面的程序添加乘法和除法功能。</a:t>
            </a:r>
            <a:r>
              <a:rPr kumimoji="1" lang="zh-CN" altLang="en-US" sz="2000" b="1">
                <a:solidFill>
                  <a:srgbClr val="0000FF"/>
                </a:solidFill>
                <a:latin typeface="Courier New" pitchFamily="49" charset="0"/>
                <a:ea typeface="黑体" pitchFamily="49" charset="-122"/>
              </a:rPr>
              <a:t> </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3"/>
          <p:cNvSpPr>
            <a:spLocks noGrp="1" noChangeArrowheads="1"/>
          </p:cNvSpPr>
          <p:nvPr>
            <p:ph type="title"/>
          </p:nvPr>
        </p:nvSpPr>
        <p:spPr>
          <a:xfrm>
            <a:off x="971550" y="76200"/>
            <a:ext cx="7772400" cy="1143000"/>
          </a:xfrm>
          <a:noFill/>
        </p:spPr>
        <p:txBody>
          <a:bodyPr/>
          <a:lstStyle/>
          <a:p>
            <a:r>
              <a:rPr lang="en-US" altLang="zh-CN" sz="4000" smtClean="0">
                <a:ea typeface="楷体_GB2312" pitchFamily="49" charset="-122"/>
              </a:rPr>
              <a:t>Graphics </a:t>
            </a:r>
            <a:r>
              <a:rPr lang="zh-CN" altLang="en-US" sz="4000" smtClean="0">
                <a:ea typeface="楷体_GB2312" pitchFamily="49" charset="-122"/>
              </a:rPr>
              <a:t>类</a:t>
            </a:r>
          </a:p>
        </p:txBody>
      </p:sp>
      <p:sp>
        <p:nvSpPr>
          <p:cNvPr id="59395" name="Rectangle 2"/>
          <p:cNvSpPr>
            <a:spLocks noGrp="1" noChangeArrowheads="1"/>
          </p:cNvSpPr>
          <p:nvPr>
            <p:ph idx="1"/>
          </p:nvPr>
        </p:nvSpPr>
        <p:spPr>
          <a:xfrm>
            <a:off x="914400" y="1447800"/>
            <a:ext cx="7772400" cy="3276600"/>
          </a:xfrm>
        </p:spPr>
        <p:txBody>
          <a:bodyPr/>
          <a:lstStyle/>
          <a:p>
            <a:pPr algn="just">
              <a:spcBef>
                <a:spcPct val="30000"/>
              </a:spcBef>
              <a:buClr>
                <a:schemeClr val="tx1"/>
              </a:buClr>
              <a:buFont typeface="Wingdings" pitchFamily="2" charset="2"/>
              <a:buChar char="Ø"/>
            </a:pPr>
            <a:r>
              <a:rPr lang="zh-CN" altLang="en-US" sz="2400" b="1" smtClean="0">
                <a:latin typeface="楷体_GB2312" pitchFamily="49" charset="-122"/>
                <a:ea typeface="楷体_GB2312" pitchFamily="49" charset="-122"/>
              </a:rPr>
              <a:t>每个</a:t>
            </a:r>
            <a:r>
              <a:rPr lang="en-US" altLang="zh-CN" sz="2400" b="1" smtClean="0">
                <a:solidFill>
                  <a:srgbClr val="000099"/>
                </a:solidFill>
                <a:latin typeface="楷体_GB2312" pitchFamily="49" charset="-122"/>
                <a:ea typeface="楷体_GB2312" pitchFamily="49" charset="-122"/>
              </a:rPr>
              <a:t>Component</a:t>
            </a:r>
            <a:r>
              <a:rPr lang="zh-CN" altLang="en-US" sz="2400" b="1" smtClean="0">
                <a:latin typeface="楷体_GB2312" pitchFamily="49" charset="-122"/>
                <a:ea typeface="楷体_GB2312" pitchFamily="49" charset="-122"/>
              </a:rPr>
              <a:t>都有一个</a:t>
            </a:r>
            <a:r>
              <a:rPr lang="en-US" altLang="zh-CN" sz="2400" b="1" smtClean="0">
                <a:latin typeface="楷体_GB2312" pitchFamily="49" charset="-122"/>
                <a:ea typeface="楷体_GB2312" pitchFamily="49" charset="-122"/>
              </a:rPr>
              <a:t>paint(Graphics g)</a:t>
            </a:r>
            <a:r>
              <a:rPr lang="zh-CN" altLang="en-US" sz="2400" b="1" smtClean="0">
                <a:latin typeface="楷体_GB2312" pitchFamily="49" charset="-122"/>
                <a:ea typeface="楷体_GB2312" pitchFamily="49" charset="-122"/>
              </a:rPr>
              <a:t>用于实现绘图目的，每次重画该</a:t>
            </a:r>
            <a:r>
              <a:rPr lang="en-US" altLang="zh-CN" sz="2400" b="1" smtClean="0">
                <a:latin typeface="楷体_GB2312" pitchFamily="49" charset="-122"/>
                <a:ea typeface="楷体_GB2312" pitchFamily="49" charset="-122"/>
              </a:rPr>
              <a:t>Component</a:t>
            </a:r>
            <a:r>
              <a:rPr lang="zh-CN" altLang="en-US" sz="2400" b="1" smtClean="0">
                <a:latin typeface="楷体_GB2312" pitchFamily="49" charset="-122"/>
                <a:ea typeface="楷体_GB2312" pitchFamily="49" charset="-122"/>
              </a:rPr>
              <a:t>时都自动调用</a:t>
            </a:r>
            <a:r>
              <a:rPr lang="en-US" altLang="zh-CN" sz="2400" b="1" smtClean="0">
                <a:latin typeface="楷体_GB2312" pitchFamily="49" charset="-122"/>
                <a:ea typeface="楷体_GB2312" pitchFamily="49" charset="-122"/>
              </a:rPr>
              <a:t>paint</a:t>
            </a:r>
            <a:r>
              <a:rPr lang="zh-CN" altLang="en-US" sz="2400" b="1" smtClean="0">
                <a:latin typeface="楷体_GB2312" pitchFamily="49" charset="-122"/>
                <a:ea typeface="楷体_GB2312" pitchFamily="49" charset="-122"/>
              </a:rPr>
              <a:t>方法。</a:t>
            </a:r>
          </a:p>
          <a:p>
            <a:pPr algn="just">
              <a:spcBef>
                <a:spcPct val="30000"/>
              </a:spcBef>
              <a:buClr>
                <a:schemeClr val="tx1"/>
              </a:buClr>
              <a:buFont typeface="Wingdings" pitchFamily="2" charset="2"/>
              <a:buChar char="Ø"/>
            </a:pPr>
            <a:r>
              <a:rPr lang="en-US" altLang="zh-CN" sz="2400" b="1" smtClean="0">
                <a:latin typeface="楷体_GB2312" pitchFamily="49" charset="-122"/>
                <a:ea typeface="楷体_GB2312" pitchFamily="49" charset="-122"/>
              </a:rPr>
              <a:t>Graphics</a:t>
            </a:r>
            <a:r>
              <a:rPr lang="zh-CN" altLang="en-US" sz="2400" b="1" smtClean="0">
                <a:latin typeface="楷体_GB2312" pitchFamily="49" charset="-122"/>
                <a:ea typeface="楷体_GB2312" pitchFamily="49" charset="-122"/>
              </a:rPr>
              <a:t>对象提供类很多用于绘图的方法，如：</a:t>
            </a:r>
          </a:p>
          <a:p>
            <a:pPr algn="just">
              <a:spcBef>
                <a:spcPct val="30000"/>
              </a:spcBef>
              <a:buClr>
                <a:schemeClr val="tx1"/>
              </a:buClr>
              <a:buFont typeface="Wingdings" pitchFamily="2" charset="2"/>
              <a:buChar char="Ø"/>
            </a:pPr>
            <a:r>
              <a:rPr lang="en-US" altLang="zh-CN" sz="2400" b="1" smtClean="0">
                <a:latin typeface="楷体_GB2312" pitchFamily="49" charset="-122"/>
                <a:ea typeface="楷体_GB2312" pitchFamily="49" charset="-122"/>
              </a:rPr>
              <a:t>Graphics</a:t>
            </a:r>
            <a:r>
              <a:rPr lang="zh-CN" altLang="en-US" sz="2400" b="1" smtClean="0">
                <a:latin typeface="楷体_GB2312" pitchFamily="49" charset="-122"/>
                <a:ea typeface="楷体_GB2312" pitchFamily="49" charset="-122"/>
              </a:rPr>
              <a:t>类中提供了许多绘图方法，如：</a:t>
            </a:r>
            <a:endParaRPr lang="zh-CN" altLang="en-US" sz="2400" b="1" smtClean="0">
              <a:solidFill>
                <a:srgbClr val="000099"/>
              </a:solidFill>
              <a:latin typeface="楷体_GB2312" pitchFamily="49" charset="-122"/>
              <a:ea typeface="楷体_GB2312" pitchFamily="49" charset="-122"/>
            </a:endParaRPr>
          </a:p>
          <a:p>
            <a:pPr lvl="1" algn="just">
              <a:spcBef>
                <a:spcPct val="0"/>
              </a:spcBef>
              <a:buFont typeface="Wingdings" pitchFamily="2" charset="2"/>
              <a:buChar char="§"/>
            </a:pPr>
            <a:r>
              <a:rPr kumimoji="1" lang="en-US" altLang="zh-CN" sz="1800" b="1" smtClean="0">
                <a:solidFill>
                  <a:schemeClr val="tx2"/>
                </a:solidFill>
                <a:latin typeface="Courier New" pitchFamily="49" charset="0"/>
              </a:rPr>
              <a:t>drawRect(int x,int y,int width,int height)</a:t>
            </a:r>
          </a:p>
          <a:p>
            <a:pPr lvl="1" algn="just">
              <a:spcBef>
                <a:spcPct val="0"/>
              </a:spcBef>
              <a:buFont typeface="Wingdings" pitchFamily="2" charset="2"/>
              <a:buChar char="§"/>
            </a:pPr>
            <a:r>
              <a:rPr kumimoji="1" lang="en-US" altLang="zh-CN" sz="1800" b="1" smtClean="0">
                <a:solidFill>
                  <a:schemeClr val="tx2"/>
                </a:solidFill>
                <a:latin typeface="Courier New" pitchFamily="49" charset="0"/>
              </a:rPr>
              <a:t>fillRoundRect</a:t>
            </a:r>
          </a:p>
          <a:p>
            <a:pPr lvl="1" algn="just">
              <a:spcBef>
                <a:spcPct val="0"/>
              </a:spcBef>
              <a:buFont typeface="Wingdings" pitchFamily="2" charset="2"/>
              <a:buNone/>
            </a:pPr>
            <a:r>
              <a:rPr kumimoji="1" lang="en-US" altLang="zh-CN" sz="1800" b="1" smtClean="0">
                <a:solidFill>
                  <a:schemeClr val="tx2"/>
                </a:solidFill>
                <a:latin typeface="Courier New" pitchFamily="49" charset="0"/>
              </a:rPr>
              <a:t>     (int x,int y,int width,int height,int</a:t>
            </a:r>
          </a:p>
          <a:p>
            <a:pPr lvl="1" algn="just">
              <a:spcBef>
                <a:spcPct val="0"/>
              </a:spcBef>
              <a:buFont typeface="Wingdings" pitchFamily="2" charset="2"/>
              <a:buNone/>
            </a:pPr>
            <a:r>
              <a:rPr kumimoji="1" lang="en-US" altLang="zh-CN" sz="1800" b="1" smtClean="0">
                <a:solidFill>
                  <a:schemeClr val="tx2"/>
                </a:solidFill>
                <a:latin typeface="Courier New" pitchFamily="49" charset="0"/>
              </a:rPr>
              <a:t>                    arcWidth,int arcHeight)</a:t>
            </a:r>
            <a:r>
              <a:rPr kumimoji="1" lang="zh-CN" altLang="en-US" sz="1800" b="1" smtClean="0">
                <a:solidFill>
                  <a:schemeClr val="tx2"/>
                </a:solidFill>
                <a:latin typeface="Courier New" pitchFamily="49" charset="0"/>
              </a:rPr>
              <a:t>等</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ChangeArrowheads="1"/>
          </p:cNvSpPr>
          <p:nvPr/>
        </p:nvSpPr>
        <p:spPr bwMode="auto">
          <a:xfrm>
            <a:off x="838200" y="1981200"/>
            <a:ext cx="7696200" cy="3457575"/>
          </a:xfrm>
          <a:prstGeom prst="rect">
            <a:avLst/>
          </a:prstGeom>
          <a:solidFill>
            <a:srgbClr val="FFFFCC"/>
          </a:solidFill>
          <a:ln w="9525">
            <a:noFill/>
            <a:miter lim="800000"/>
            <a:headEnd/>
            <a:tailEnd/>
          </a:ln>
        </p:spPr>
        <p:txBody>
          <a:bodyPr>
            <a:spAutoFit/>
          </a:bodyPr>
          <a:lstStyle/>
          <a:p>
            <a:pPr>
              <a:lnSpc>
                <a:spcPct val="30000"/>
              </a:lnSpc>
              <a:spcBef>
                <a:spcPct val="50000"/>
              </a:spcBef>
            </a:pPr>
            <a:endParaRPr kumimoji="1" lang="en-US" altLang="zh-CN" b="1">
              <a:solidFill>
                <a:schemeClr val="bg2"/>
              </a:solidFill>
              <a:latin typeface="Courier New" pitchFamily="49" charset="0"/>
            </a:endParaRPr>
          </a:p>
          <a:p>
            <a:pPr>
              <a:lnSpc>
                <a:spcPct val="30000"/>
              </a:lnSpc>
              <a:spcBef>
                <a:spcPct val="50000"/>
              </a:spcBef>
            </a:pPr>
            <a:r>
              <a:rPr kumimoji="1" lang="en-US" altLang="zh-CN" b="1">
                <a:solidFill>
                  <a:schemeClr val="bg2"/>
                </a:solidFill>
                <a:latin typeface="Courier New" pitchFamily="49" charset="0"/>
              </a:rPr>
              <a:t>public class Test {</a:t>
            </a:r>
          </a:p>
          <a:p>
            <a:pPr>
              <a:lnSpc>
                <a:spcPct val="30000"/>
              </a:lnSpc>
              <a:spcBef>
                <a:spcPct val="50000"/>
              </a:spcBef>
            </a:pPr>
            <a:r>
              <a:rPr kumimoji="1" lang="en-US" altLang="zh-CN" b="1">
                <a:solidFill>
                  <a:schemeClr val="bg2"/>
                </a:solidFill>
                <a:latin typeface="Courier New" pitchFamily="49" charset="0"/>
              </a:rPr>
              <a:t>  public static void main(String args[]) {</a:t>
            </a:r>
          </a:p>
          <a:p>
            <a:pPr>
              <a:lnSpc>
                <a:spcPct val="30000"/>
              </a:lnSpc>
              <a:spcBef>
                <a:spcPct val="50000"/>
              </a:spcBef>
            </a:pPr>
            <a:r>
              <a:rPr kumimoji="1" lang="en-US" altLang="zh-CN" b="1">
                <a:solidFill>
                  <a:schemeClr val="bg2"/>
                </a:solidFill>
                <a:latin typeface="Courier New" pitchFamily="49" charset="0"/>
              </a:rPr>
              <a:t>    Point p = new Point(200,200);</a:t>
            </a:r>
          </a:p>
          <a:p>
            <a:pPr>
              <a:lnSpc>
                <a:spcPct val="30000"/>
              </a:lnSpc>
              <a:spcBef>
                <a:spcPct val="50000"/>
              </a:spcBef>
            </a:pPr>
            <a:r>
              <a:rPr kumimoji="1" lang="en-US" altLang="zh-CN" b="1">
                <a:solidFill>
                  <a:schemeClr val="bg2"/>
                </a:solidFill>
                <a:latin typeface="Courier New" pitchFamily="49" charset="0"/>
              </a:rPr>
              <a:t>    Dimension d = new Dimension(500,350);</a:t>
            </a:r>
          </a:p>
          <a:p>
            <a:pPr>
              <a:lnSpc>
                <a:spcPct val="30000"/>
              </a:lnSpc>
              <a:spcBef>
                <a:spcPct val="50000"/>
              </a:spcBef>
            </a:pPr>
            <a:r>
              <a:rPr kumimoji="1" lang="en-US" altLang="zh-CN" b="1">
                <a:solidFill>
                  <a:schemeClr val="bg2"/>
                </a:solidFill>
                <a:latin typeface="Courier New" pitchFamily="49" charset="0"/>
              </a:rPr>
              <a:t>    MyFrame f = new MyFrame(p,d);</a:t>
            </a:r>
          </a:p>
          <a:p>
            <a:pPr>
              <a:lnSpc>
                <a:spcPct val="30000"/>
              </a:lnSpc>
              <a:spcBef>
                <a:spcPct val="50000"/>
              </a:spcBef>
            </a:pPr>
            <a:r>
              <a:rPr kumimoji="1" lang="en-US" altLang="zh-CN" b="1">
                <a:solidFill>
                  <a:schemeClr val="bg2"/>
                </a:solidFill>
                <a:latin typeface="Courier New" pitchFamily="49" charset="0"/>
              </a:rPr>
              <a:t>  }</a:t>
            </a:r>
          </a:p>
          <a:p>
            <a:pPr>
              <a:lnSpc>
                <a:spcPct val="30000"/>
              </a:lnSpc>
              <a:spcBef>
                <a:spcPct val="50000"/>
              </a:spcBef>
            </a:pPr>
            <a:r>
              <a:rPr kumimoji="1" lang="en-US" altLang="zh-CN" b="1">
                <a:solidFill>
                  <a:schemeClr val="bg2"/>
                </a:solidFill>
                <a:latin typeface="Courier New" pitchFamily="49" charset="0"/>
              </a:rPr>
              <a:t>}</a:t>
            </a:r>
          </a:p>
          <a:p>
            <a:pPr>
              <a:lnSpc>
                <a:spcPct val="30000"/>
              </a:lnSpc>
              <a:spcBef>
                <a:spcPct val="50000"/>
              </a:spcBef>
            </a:pPr>
            <a:r>
              <a:rPr kumimoji="1" lang="en-US" altLang="zh-CN" b="1">
                <a:solidFill>
                  <a:schemeClr val="bg2"/>
                </a:solidFill>
                <a:latin typeface="Courier New" pitchFamily="49" charset="0"/>
              </a:rPr>
              <a:t>class MyFrame extends Frame{</a:t>
            </a:r>
          </a:p>
          <a:p>
            <a:pPr>
              <a:lnSpc>
                <a:spcPct val="30000"/>
              </a:lnSpc>
              <a:spcBef>
                <a:spcPct val="50000"/>
              </a:spcBef>
            </a:pPr>
            <a:r>
              <a:rPr kumimoji="1" lang="en-US" altLang="zh-CN" b="1">
                <a:solidFill>
                  <a:schemeClr val="bg2"/>
                </a:solidFill>
                <a:latin typeface="Courier New" pitchFamily="49" charset="0"/>
              </a:rPr>
              <a:t>  MyFrame(Point p,Dimension d){</a:t>
            </a:r>
          </a:p>
          <a:p>
            <a:pPr>
              <a:lnSpc>
                <a:spcPct val="30000"/>
              </a:lnSpc>
              <a:spcBef>
                <a:spcPct val="50000"/>
              </a:spcBef>
            </a:pPr>
            <a:r>
              <a:rPr kumimoji="1" lang="en-US" altLang="zh-CN" b="1">
                <a:solidFill>
                  <a:schemeClr val="bg2"/>
                </a:solidFill>
                <a:latin typeface="Courier New" pitchFamily="49" charset="0"/>
              </a:rPr>
              <a:t>    super("Graphics");</a:t>
            </a:r>
          </a:p>
          <a:p>
            <a:pPr>
              <a:lnSpc>
                <a:spcPct val="30000"/>
              </a:lnSpc>
              <a:spcBef>
                <a:spcPct val="50000"/>
              </a:spcBef>
            </a:pPr>
            <a:r>
              <a:rPr kumimoji="1" lang="en-US" altLang="zh-CN" b="1">
                <a:solidFill>
                  <a:schemeClr val="bg2"/>
                </a:solidFill>
                <a:latin typeface="Courier New" pitchFamily="49" charset="0"/>
              </a:rPr>
              <a:t>    setLayout(null); setLocation(p); setSize(d);</a:t>
            </a:r>
          </a:p>
          <a:p>
            <a:pPr>
              <a:lnSpc>
                <a:spcPct val="30000"/>
              </a:lnSpc>
              <a:spcBef>
                <a:spcPct val="50000"/>
              </a:spcBef>
            </a:pPr>
            <a:r>
              <a:rPr kumimoji="1" lang="en-US" altLang="zh-CN" b="1">
                <a:solidFill>
                  <a:schemeClr val="bg2"/>
                </a:solidFill>
                <a:latin typeface="Courier New" pitchFamily="49" charset="0"/>
              </a:rPr>
              <a:t>    setBackground</a:t>
            </a:r>
          </a:p>
          <a:p>
            <a:pPr>
              <a:lnSpc>
                <a:spcPct val="30000"/>
              </a:lnSpc>
              <a:spcBef>
                <a:spcPct val="50000"/>
              </a:spcBef>
            </a:pPr>
            <a:r>
              <a:rPr kumimoji="1" lang="en-US" altLang="zh-CN" b="1">
                <a:solidFill>
                  <a:schemeClr val="bg2"/>
                </a:solidFill>
                <a:latin typeface="Courier New" pitchFamily="49" charset="0"/>
              </a:rPr>
              <a:t>       (new Color(255,255,196)); setVisible(true);</a:t>
            </a:r>
          </a:p>
          <a:p>
            <a:pPr>
              <a:lnSpc>
                <a:spcPct val="30000"/>
              </a:lnSpc>
              <a:spcBef>
                <a:spcPct val="50000"/>
              </a:spcBef>
            </a:pPr>
            <a:r>
              <a:rPr kumimoji="1" lang="en-US" altLang="zh-CN" b="1">
                <a:solidFill>
                  <a:schemeClr val="bg2"/>
                </a:solidFill>
                <a:latin typeface="Courier New" pitchFamily="49" charset="0"/>
              </a:rPr>
              <a:t>  }</a:t>
            </a:r>
          </a:p>
          <a:p>
            <a:pPr>
              <a:lnSpc>
                <a:spcPct val="20000"/>
              </a:lnSpc>
              <a:spcBef>
                <a:spcPct val="50000"/>
              </a:spcBef>
            </a:pPr>
            <a:r>
              <a:rPr kumimoji="1" lang="en-US" altLang="zh-CN" b="1">
                <a:solidFill>
                  <a:schemeClr val="bg2"/>
                </a:solidFill>
                <a:latin typeface="Courier New" pitchFamily="49" charset="0"/>
              </a:rPr>
              <a:t>               … … …</a:t>
            </a:r>
            <a:endParaRPr kumimoji="1" lang="zh-CN" altLang="en-US" b="1">
              <a:solidFill>
                <a:schemeClr val="bg2"/>
              </a:solidFill>
              <a:latin typeface="Courier New" pitchFamily="49" charset="0"/>
            </a:endParaRPr>
          </a:p>
        </p:txBody>
      </p:sp>
      <p:sp>
        <p:nvSpPr>
          <p:cNvPr id="60419" name="Rectangle 3"/>
          <p:cNvSpPr>
            <a:spLocks noGrp="1" noChangeArrowheads="1"/>
          </p:cNvSpPr>
          <p:nvPr>
            <p:ph type="title"/>
          </p:nvPr>
        </p:nvSpPr>
        <p:spPr>
          <a:xfrm>
            <a:off x="971550" y="76200"/>
            <a:ext cx="7772400" cy="1143000"/>
          </a:xfrm>
          <a:noFill/>
        </p:spPr>
        <p:txBody>
          <a:bodyPr/>
          <a:lstStyle/>
          <a:p>
            <a:r>
              <a:rPr lang="en-US" altLang="zh-CN" sz="4000" smtClean="0">
                <a:ea typeface="楷体_GB2312" pitchFamily="49" charset="-122"/>
              </a:rPr>
              <a:t>Graphics </a:t>
            </a:r>
            <a:r>
              <a:rPr lang="zh-CN" altLang="en-US" sz="4000" smtClean="0">
                <a:ea typeface="楷体_GB2312" pitchFamily="49" charset="-122"/>
              </a:rPr>
              <a:t>类举例</a:t>
            </a:r>
          </a:p>
        </p:txBody>
      </p:sp>
      <p:sp>
        <p:nvSpPr>
          <p:cNvPr id="60420" name="Rectangle 4"/>
          <p:cNvSpPr>
            <a:spLocks noGrp="1" noChangeArrowheads="1"/>
          </p:cNvSpPr>
          <p:nvPr>
            <p:ph idx="1"/>
          </p:nvPr>
        </p:nvSpPr>
        <p:spPr>
          <a:xfrm>
            <a:off x="914400" y="1447800"/>
            <a:ext cx="7772400" cy="457200"/>
          </a:xfrm>
        </p:spPr>
        <p:txBody>
          <a:bodyPr/>
          <a:lstStyle/>
          <a:p>
            <a:pPr algn="just">
              <a:spcBef>
                <a:spcPct val="30000"/>
              </a:spcBef>
              <a:buClr>
                <a:schemeClr val="tx1"/>
              </a:buClr>
              <a:buFont typeface="Wingdings" pitchFamily="2" charset="2"/>
              <a:buChar char="Ø"/>
            </a:pPr>
            <a:r>
              <a:rPr kumimoji="1" lang="zh-CN" altLang="en-US" sz="1800" b="1" smtClean="0">
                <a:solidFill>
                  <a:schemeClr val="tx2"/>
                </a:solidFill>
                <a:latin typeface="Courier New" pitchFamily="49" charset="0"/>
              </a:rPr>
              <a:t>重写</a:t>
            </a:r>
            <a:r>
              <a:rPr kumimoji="1" lang="en-US" altLang="zh-CN" sz="1800" b="1" smtClean="0">
                <a:solidFill>
                  <a:schemeClr val="tx2"/>
                </a:solidFill>
                <a:latin typeface="Courier New" pitchFamily="49" charset="0"/>
              </a:rPr>
              <a:t>Component</a:t>
            </a:r>
            <a:r>
              <a:rPr lang="zh-CN" altLang="en-US" sz="2000" b="1" smtClean="0">
                <a:latin typeface="楷体_GB2312" pitchFamily="49" charset="-122"/>
                <a:ea typeface="楷体_GB2312" pitchFamily="49" charset="-122"/>
              </a:rPr>
              <a:t>的</a:t>
            </a:r>
            <a:r>
              <a:rPr lang="en-US" altLang="zh-CN" sz="2000" b="1" smtClean="0">
                <a:latin typeface="楷体_GB2312" pitchFamily="49" charset="-122"/>
                <a:ea typeface="楷体_GB2312" pitchFamily="49" charset="-122"/>
              </a:rPr>
              <a:t>paint(Graphics g)</a:t>
            </a:r>
            <a:r>
              <a:rPr lang="zh-CN" altLang="en-US" sz="2000" b="1" smtClean="0">
                <a:latin typeface="楷体_GB2312" pitchFamily="49" charset="-122"/>
                <a:ea typeface="楷体_GB2312" pitchFamily="49" charset="-122"/>
              </a:rPr>
              <a:t>可以实现绘图功能。</a:t>
            </a:r>
          </a:p>
        </p:txBody>
      </p:sp>
    </p:spTree>
  </p:cSld>
  <p:clrMapOvr>
    <a:masterClrMapping/>
  </p:clrMapOvr>
  <p:transition advTm="208"/>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4"/>
          <p:cNvSpPr>
            <a:spLocks noGrp="1" noChangeArrowheads="1"/>
          </p:cNvSpPr>
          <p:nvPr>
            <p:ph type="title"/>
          </p:nvPr>
        </p:nvSpPr>
        <p:spPr>
          <a:xfrm>
            <a:off x="971550" y="76200"/>
            <a:ext cx="7772400" cy="1143000"/>
          </a:xfrm>
          <a:noFill/>
        </p:spPr>
        <p:txBody>
          <a:bodyPr/>
          <a:lstStyle/>
          <a:p>
            <a:r>
              <a:rPr lang="en-US" altLang="zh-CN" sz="4000" smtClean="0">
                <a:latin typeface="楷体_GB2312" pitchFamily="49" charset="-122"/>
                <a:ea typeface="楷体_GB2312" pitchFamily="49" charset="-122"/>
              </a:rPr>
              <a:t>Component</a:t>
            </a:r>
            <a:endParaRPr lang="zh-CN" altLang="en-US" sz="4000" smtClean="0">
              <a:latin typeface="楷体_GB2312" pitchFamily="49" charset="-122"/>
              <a:ea typeface="楷体_GB2312" pitchFamily="49" charset="-122"/>
            </a:endParaRPr>
          </a:p>
        </p:txBody>
      </p:sp>
      <p:sp>
        <p:nvSpPr>
          <p:cNvPr id="24579" name="Rectangle 35"/>
          <p:cNvSpPr>
            <a:spLocks noGrp="1" noChangeArrowheads="1"/>
          </p:cNvSpPr>
          <p:nvPr>
            <p:ph idx="1"/>
          </p:nvPr>
        </p:nvSpPr>
        <p:spPr>
          <a:xfrm>
            <a:off x="914400" y="1371600"/>
            <a:ext cx="7772400" cy="4419600"/>
          </a:xfrm>
        </p:spPr>
        <p:txBody>
          <a:bodyPr/>
          <a:lstStyle/>
          <a:p>
            <a:pPr algn="just">
              <a:buClr>
                <a:schemeClr val="tx1"/>
              </a:buClr>
              <a:buFont typeface="Wingdings" pitchFamily="2" charset="2"/>
              <a:buChar char="Ø"/>
            </a:pPr>
            <a:r>
              <a:rPr lang="en-US" altLang="zh-CN" sz="2400" b="1" smtClean="0">
                <a:solidFill>
                  <a:srgbClr val="000099"/>
                </a:solidFill>
                <a:latin typeface="楷体_GB2312" pitchFamily="49" charset="-122"/>
                <a:ea typeface="楷体_GB2312" pitchFamily="49" charset="-122"/>
              </a:rPr>
              <a:t>Java</a:t>
            </a:r>
            <a:r>
              <a:rPr lang="zh-CN" altLang="en-US" sz="2400" b="1" smtClean="0">
                <a:latin typeface="楷体_GB2312" pitchFamily="49" charset="-122"/>
                <a:ea typeface="楷体_GB2312" pitchFamily="49" charset="-122"/>
              </a:rPr>
              <a:t>的图形用户界面的最基本组成部分是</a:t>
            </a:r>
            <a:r>
              <a:rPr lang="en-US" altLang="zh-CN" sz="2400" b="1" smtClean="0">
                <a:solidFill>
                  <a:srgbClr val="000099"/>
                </a:solidFill>
                <a:latin typeface="楷体_GB2312" pitchFamily="49" charset="-122"/>
                <a:ea typeface="楷体_GB2312" pitchFamily="49" charset="-122"/>
              </a:rPr>
              <a:t>Component</a:t>
            </a:r>
            <a:r>
              <a:rPr lang="zh-CN" altLang="en-US" sz="2400" b="1" smtClean="0">
                <a:latin typeface="楷体_GB2312" pitchFamily="49" charset="-122"/>
                <a:ea typeface="楷体_GB2312" pitchFamily="49" charset="-122"/>
              </a:rPr>
              <a:t> ，</a:t>
            </a:r>
            <a:r>
              <a:rPr lang="en-US" altLang="zh-CN" sz="2400" b="1" smtClean="0">
                <a:solidFill>
                  <a:srgbClr val="000099"/>
                </a:solidFill>
                <a:latin typeface="楷体_GB2312" pitchFamily="49" charset="-122"/>
                <a:ea typeface="楷体_GB2312" pitchFamily="49" charset="-122"/>
              </a:rPr>
              <a:t>Component</a:t>
            </a:r>
            <a:r>
              <a:rPr lang="en-US" altLang="zh-CN" sz="2400" b="1" smtClean="0">
                <a:latin typeface="楷体_GB2312" pitchFamily="49" charset="-122"/>
                <a:ea typeface="楷体_GB2312" pitchFamily="49" charset="-122"/>
              </a:rPr>
              <a:t> </a:t>
            </a:r>
            <a:r>
              <a:rPr lang="zh-CN" altLang="en-US" sz="2400" b="1" smtClean="0">
                <a:latin typeface="楷体_GB2312" pitchFamily="49" charset="-122"/>
                <a:ea typeface="楷体_GB2312" pitchFamily="49" charset="-122"/>
              </a:rPr>
              <a:t>类及其子类的对象用来描述以图形化的方式显示在屏幕上并能与用户进行交互的</a:t>
            </a:r>
            <a:r>
              <a:rPr lang="en-US" altLang="zh-CN" sz="2400" b="1" smtClean="0">
                <a:latin typeface="楷体_GB2312" pitchFamily="49" charset="-122"/>
                <a:ea typeface="楷体_GB2312" pitchFamily="49" charset="-122"/>
              </a:rPr>
              <a:t>GUI</a:t>
            </a:r>
            <a:r>
              <a:rPr lang="zh-CN" altLang="en-US" sz="2400" b="1" smtClean="0">
                <a:latin typeface="楷体_GB2312" pitchFamily="49" charset="-122"/>
                <a:ea typeface="楷体_GB2312" pitchFamily="49" charset="-122"/>
              </a:rPr>
              <a:t>元素，例如，一个按钮，一个标签等。</a:t>
            </a:r>
          </a:p>
          <a:p>
            <a:pPr algn="just">
              <a:spcBef>
                <a:spcPct val="50000"/>
              </a:spcBef>
              <a:buClr>
                <a:schemeClr val="tx1"/>
              </a:buClr>
              <a:buFont typeface="Wingdings" pitchFamily="2" charset="2"/>
              <a:buChar char="Ø"/>
            </a:pPr>
            <a:r>
              <a:rPr lang="zh-CN" altLang="en-US" sz="2400" b="1" smtClean="0">
                <a:latin typeface="楷体_GB2312" pitchFamily="49" charset="-122"/>
                <a:ea typeface="楷体_GB2312" pitchFamily="49" charset="-122"/>
              </a:rPr>
              <a:t>一般的</a:t>
            </a:r>
            <a:r>
              <a:rPr lang="en-US" altLang="zh-CN" sz="2400" b="1" smtClean="0">
                <a:solidFill>
                  <a:srgbClr val="000099"/>
                </a:solidFill>
                <a:latin typeface="楷体_GB2312" pitchFamily="49" charset="-122"/>
                <a:ea typeface="楷体_GB2312" pitchFamily="49" charset="-122"/>
              </a:rPr>
              <a:t>Component</a:t>
            </a:r>
            <a:r>
              <a:rPr lang="zh-CN" altLang="en-US" sz="2400" b="1" smtClean="0">
                <a:latin typeface="楷体_GB2312" pitchFamily="49" charset="-122"/>
                <a:ea typeface="楷体_GB2312" pitchFamily="49" charset="-122"/>
              </a:rPr>
              <a:t>对象不能独立地显示出来，必须将</a:t>
            </a:r>
            <a:r>
              <a:rPr lang="zh-CN" altLang="en-US" sz="2400" b="1" smtClean="0">
                <a:latin typeface="Arial" pitchFamily="34" charset="0"/>
                <a:ea typeface="楷体_GB2312" pitchFamily="49" charset="-122"/>
              </a:rPr>
              <a:t>“</a:t>
            </a:r>
            <a:r>
              <a:rPr lang="zh-CN" altLang="en-US" sz="2400" b="1" smtClean="0">
                <a:latin typeface="楷体_GB2312" pitchFamily="49" charset="-122"/>
                <a:ea typeface="楷体_GB2312" pitchFamily="49" charset="-122"/>
              </a:rPr>
              <a:t>放在</a:t>
            </a:r>
            <a:r>
              <a:rPr lang="zh-CN" altLang="en-US" sz="2400" b="1" smtClean="0">
                <a:latin typeface="Arial" pitchFamily="34" charset="0"/>
                <a:ea typeface="楷体_GB2312" pitchFamily="49" charset="-122"/>
              </a:rPr>
              <a:t>”</a:t>
            </a:r>
            <a:r>
              <a:rPr lang="zh-CN" altLang="en-US" sz="2400" b="1" smtClean="0">
                <a:latin typeface="楷体_GB2312" pitchFamily="49" charset="-122"/>
                <a:ea typeface="楷体_GB2312" pitchFamily="49" charset="-122"/>
              </a:rPr>
              <a:t>某一的</a:t>
            </a:r>
            <a:r>
              <a:rPr lang="en-US" altLang="zh-CN" sz="2400" b="1" smtClean="0">
                <a:solidFill>
                  <a:srgbClr val="000099"/>
                </a:solidFill>
                <a:latin typeface="楷体_GB2312" pitchFamily="49" charset="-122"/>
                <a:ea typeface="楷体_GB2312" pitchFamily="49" charset="-122"/>
              </a:rPr>
              <a:t>Container</a:t>
            </a:r>
            <a:r>
              <a:rPr lang="zh-CN" altLang="en-US" sz="2400" b="1" smtClean="0">
                <a:latin typeface="楷体_GB2312" pitchFamily="49" charset="-122"/>
                <a:ea typeface="楷体_GB2312" pitchFamily="49" charset="-122"/>
              </a:rPr>
              <a:t>对象中才可以显示出来。</a:t>
            </a:r>
          </a:p>
          <a:p>
            <a:pPr algn="just">
              <a:spcBef>
                <a:spcPct val="50000"/>
              </a:spcBef>
              <a:buClr>
                <a:schemeClr val="tx1"/>
              </a:buClr>
              <a:buFont typeface="Wingdings" pitchFamily="2" charset="2"/>
              <a:buNone/>
            </a:pPr>
            <a:endParaRPr lang="zh-CN" altLang="en-US" sz="2400" b="1" smtClean="0">
              <a:latin typeface="楷体_GB2312" pitchFamily="49" charset="-122"/>
              <a:ea typeface="楷体_GB2312" pitchFamily="49" charset="-122"/>
            </a:endParaRPr>
          </a:p>
          <a:p>
            <a:pPr>
              <a:buClr>
                <a:schemeClr val="tx1"/>
              </a:buClr>
              <a:buFont typeface="Wingdings" pitchFamily="2" charset="2"/>
              <a:buChar char="Ø"/>
            </a:pPr>
            <a:endParaRPr lang="zh-CN" altLang="en-US" sz="2400" b="1" smtClean="0">
              <a:latin typeface="Courier New" pitchFamily="49" charset="0"/>
            </a:endParaRPr>
          </a:p>
        </p:txBody>
      </p:sp>
    </p:spTree>
  </p:cSld>
  <p:clrMapOvr>
    <a:masterClrMapping/>
  </p:clrMapOvr>
  <p:transition advTm="208"/>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971550" y="76200"/>
            <a:ext cx="7772400" cy="1143000"/>
          </a:xfrm>
          <a:noFill/>
        </p:spPr>
        <p:txBody>
          <a:bodyPr/>
          <a:lstStyle/>
          <a:p>
            <a:r>
              <a:rPr lang="en-US" altLang="zh-CN" sz="4000" smtClean="0">
                <a:ea typeface="楷体_GB2312" pitchFamily="49" charset="-122"/>
              </a:rPr>
              <a:t>Graphics </a:t>
            </a:r>
            <a:r>
              <a:rPr lang="zh-CN" altLang="en-US" sz="4000" smtClean="0">
                <a:ea typeface="楷体_GB2312" pitchFamily="49" charset="-122"/>
              </a:rPr>
              <a:t>类举例</a:t>
            </a:r>
          </a:p>
        </p:txBody>
      </p:sp>
      <p:sp>
        <p:nvSpPr>
          <p:cNvPr id="61443" name="Rectangle 3"/>
          <p:cNvSpPr>
            <a:spLocks noChangeArrowheads="1"/>
          </p:cNvSpPr>
          <p:nvPr/>
        </p:nvSpPr>
        <p:spPr bwMode="auto">
          <a:xfrm>
            <a:off x="762000" y="1295400"/>
            <a:ext cx="7772400" cy="4159250"/>
          </a:xfrm>
          <a:prstGeom prst="rect">
            <a:avLst/>
          </a:prstGeom>
          <a:solidFill>
            <a:srgbClr val="FFFFCC"/>
          </a:solidFill>
          <a:ln w="9525">
            <a:noFill/>
            <a:miter lim="800000"/>
            <a:headEnd/>
            <a:tailEnd/>
          </a:ln>
        </p:spPr>
        <p:txBody>
          <a:bodyPr>
            <a:spAutoFit/>
          </a:bodyPr>
          <a:lstStyle/>
          <a:p>
            <a:pPr>
              <a:lnSpc>
                <a:spcPct val="30000"/>
              </a:lnSpc>
              <a:spcBef>
                <a:spcPct val="50000"/>
              </a:spcBef>
            </a:pPr>
            <a:r>
              <a:rPr kumimoji="1" lang="en-US" altLang="zh-CN" sz="2000" b="1">
                <a:solidFill>
                  <a:schemeClr val="bg2"/>
                </a:solidFill>
                <a:latin typeface="Courier New" pitchFamily="49" charset="0"/>
              </a:rPr>
              <a:t>                   … … …</a:t>
            </a:r>
          </a:p>
          <a:p>
            <a:pPr>
              <a:lnSpc>
                <a:spcPct val="30000"/>
              </a:lnSpc>
              <a:spcBef>
                <a:spcPct val="50000"/>
              </a:spcBef>
            </a:pPr>
            <a:endParaRPr kumimoji="1" lang="en-US" altLang="zh-CN" sz="2000" b="1">
              <a:solidFill>
                <a:schemeClr val="bg2"/>
              </a:solidFill>
              <a:latin typeface="Courier New" pitchFamily="49" charset="0"/>
            </a:endParaRPr>
          </a:p>
          <a:p>
            <a:pPr>
              <a:lnSpc>
                <a:spcPct val="30000"/>
              </a:lnSpc>
              <a:spcBef>
                <a:spcPct val="50000"/>
              </a:spcBef>
            </a:pPr>
            <a:r>
              <a:rPr kumimoji="1" lang="en-US" altLang="zh-CN" b="1">
                <a:solidFill>
                  <a:schemeClr val="bg2"/>
                </a:solidFill>
                <a:latin typeface="Courier New" pitchFamily="49" charset="0"/>
              </a:rPr>
              <a:t>public void paint(Graphics g){</a:t>
            </a:r>
          </a:p>
          <a:p>
            <a:pPr>
              <a:lnSpc>
                <a:spcPct val="30000"/>
              </a:lnSpc>
              <a:spcBef>
                <a:spcPct val="50000"/>
              </a:spcBef>
            </a:pPr>
            <a:r>
              <a:rPr kumimoji="1" lang="en-US" altLang="zh-CN" b="1">
                <a:solidFill>
                  <a:schemeClr val="bg2"/>
                </a:solidFill>
                <a:latin typeface="Courier New" pitchFamily="49" charset="0"/>
              </a:rPr>
              <a:t>    g.setFont(new Font("Courier",Font.BOLD,20));</a:t>
            </a:r>
          </a:p>
          <a:p>
            <a:pPr>
              <a:lnSpc>
                <a:spcPct val="35000"/>
              </a:lnSpc>
              <a:spcBef>
                <a:spcPct val="50000"/>
              </a:spcBef>
            </a:pPr>
            <a:r>
              <a:rPr kumimoji="1" lang="en-US" altLang="zh-CN" b="1">
                <a:solidFill>
                  <a:schemeClr val="bg2"/>
                </a:solidFill>
                <a:latin typeface="Courier New" pitchFamily="49" charset="0"/>
              </a:rPr>
              <a:t>    g.setColor(new Color(128,0,128));</a:t>
            </a:r>
          </a:p>
          <a:p>
            <a:pPr>
              <a:lnSpc>
                <a:spcPct val="35000"/>
              </a:lnSpc>
              <a:spcBef>
                <a:spcPct val="50000"/>
              </a:spcBef>
            </a:pPr>
            <a:r>
              <a:rPr kumimoji="1" lang="en-US" altLang="zh-CN" b="1">
                <a:solidFill>
                  <a:schemeClr val="bg2"/>
                </a:solidFill>
                <a:latin typeface="Courier New" pitchFamily="49" charset="0"/>
              </a:rPr>
              <a:t>    g.drawString("java Graphics",25,40);</a:t>
            </a:r>
          </a:p>
          <a:p>
            <a:pPr>
              <a:lnSpc>
                <a:spcPct val="35000"/>
              </a:lnSpc>
              <a:spcBef>
                <a:spcPct val="50000"/>
              </a:spcBef>
            </a:pPr>
            <a:r>
              <a:rPr kumimoji="1" lang="en-US" altLang="zh-CN" b="1">
                <a:solidFill>
                  <a:schemeClr val="bg2"/>
                </a:solidFill>
                <a:latin typeface="Courier New" pitchFamily="49" charset="0"/>
              </a:rPr>
              <a:t>    g.setFont(new Font("TimesRoman",Font.ITALIC,15));</a:t>
            </a:r>
          </a:p>
          <a:p>
            <a:pPr>
              <a:lnSpc>
                <a:spcPct val="35000"/>
              </a:lnSpc>
              <a:spcBef>
                <a:spcPct val="50000"/>
              </a:spcBef>
            </a:pPr>
            <a:r>
              <a:rPr kumimoji="1" lang="en-US" altLang="zh-CN" b="1">
                <a:solidFill>
                  <a:schemeClr val="bg2"/>
                </a:solidFill>
                <a:latin typeface="Courier New" pitchFamily="49" charset="0"/>
              </a:rPr>
              <a:t>    g.setColor(new Color(0,0,160));</a:t>
            </a:r>
          </a:p>
          <a:p>
            <a:pPr>
              <a:lnSpc>
                <a:spcPct val="35000"/>
              </a:lnSpc>
              <a:spcBef>
                <a:spcPct val="50000"/>
              </a:spcBef>
            </a:pPr>
            <a:r>
              <a:rPr kumimoji="1" lang="en-US" altLang="zh-CN" b="1">
                <a:solidFill>
                  <a:schemeClr val="bg2"/>
                </a:solidFill>
                <a:latin typeface="Courier New" pitchFamily="49" charset="0"/>
              </a:rPr>
              <a:t>    g.drawString("java.awt.Graphics </a:t>
            </a:r>
            <a:r>
              <a:rPr kumimoji="1" lang="zh-CN" altLang="en-US" b="1">
                <a:solidFill>
                  <a:schemeClr val="bg2"/>
                </a:solidFill>
                <a:latin typeface="Courier New" pitchFamily="49" charset="0"/>
              </a:rPr>
              <a:t>用于绘制图形",20,60);</a:t>
            </a:r>
          </a:p>
          <a:p>
            <a:pPr>
              <a:lnSpc>
                <a:spcPct val="35000"/>
              </a:lnSpc>
              <a:spcBef>
                <a:spcPct val="50000"/>
              </a:spcBef>
            </a:pPr>
            <a:r>
              <a:rPr kumimoji="1" lang="en-US" altLang="zh-CN" b="1">
                <a:solidFill>
                  <a:schemeClr val="bg2"/>
                </a:solidFill>
                <a:latin typeface="Courier New" pitchFamily="49" charset="0"/>
              </a:rPr>
              <a:t>    g.setColor(new Color(0,64,128));</a:t>
            </a:r>
          </a:p>
          <a:p>
            <a:pPr>
              <a:lnSpc>
                <a:spcPct val="35000"/>
              </a:lnSpc>
              <a:spcBef>
                <a:spcPct val="50000"/>
              </a:spcBef>
            </a:pPr>
            <a:r>
              <a:rPr kumimoji="1" lang="en-US" altLang="zh-CN" b="1">
                <a:solidFill>
                  <a:schemeClr val="bg2"/>
                </a:solidFill>
                <a:latin typeface="Courier New" pitchFamily="49" charset="0"/>
              </a:rPr>
              <a:t>    g.drawLine(35,70,335,70); g.drawRect(50,100,80,60);</a:t>
            </a:r>
          </a:p>
          <a:p>
            <a:pPr>
              <a:lnSpc>
                <a:spcPct val="35000"/>
              </a:lnSpc>
              <a:spcBef>
                <a:spcPct val="50000"/>
              </a:spcBef>
            </a:pPr>
            <a:r>
              <a:rPr kumimoji="1" lang="en-US" altLang="zh-CN" b="1">
                <a:solidFill>
                  <a:schemeClr val="bg2"/>
                </a:solidFill>
                <a:latin typeface="Courier New" pitchFamily="49" charset="0"/>
              </a:rPr>
              <a:t>    g.fillRect(150,100,80,60);</a:t>
            </a:r>
          </a:p>
          <a:p>
            <a:pPr>
              <a:lnSpc>
                <a:spcPct val="35000"/>
              </a:lnSpc>
              <a:spcBef>
                <a:spcPct val="50000"/>
              </a:spcBef>
            </a:pPr>
            <a:r>
              <a:rPr kumimoji="1" lang="en-US" altLang="zh-CN" b="1">
                <a:solidFill>
                  <a:schemeClr val="bg2"/>
                </a:solidFill>
                <a:latin typeface="Courier New" pitchFamily="49" charset="0"/>
              </a:rPr>
              <a:t>    g.fillRoundRect(300,100,80,60,20,20);</a:t>
            </a:r>
          </a:p>
          <a:p>
            <a:pPr>
              <a:lnSpc>
                <a:spcPct val="35000"/>
              </a:lnSpc>
              <a:spcBef>
                <a:spcPct val="50000"/>
              </a:spcBef>
            </a:pPr>
            <a:r>
              <a:rPr kumimoji="1" lang="en-US" altLang="zh-CN" b="1">
                <a:solidFill>
                  <a:schemeClr val="bg2"/>
                </a:solidFill>
                <a:latin typeface="Courier New" pitchFamily="49" charset="0"/>
              </a:rPr>
              <a:t>    g.drawRoundRect(80,200,60,60,60,60);</a:t>
            </a:r>
          </a:p>
          <a:p>
            <a:pPr>
              <a:lnSpc>
                <a:spcPct val="35000"/>
              </a:lnSpc>
              <a:spcBef>
                <a:spcPct val="50000"/>
              </a:spcBef>
            </a:pPr>
            <a:r>
              <a:rPr kumimoji="1" lang="en-US" altLang="zh-CN" b="1">
                <a:solidFill>
                  <a:schemeClr val="bg2"/>
                </a:solidFill>
                <a:latin typeface="Courier New" pitchFamily="49" charset="0"/>
              </a:rPr>
              <a:t>    g.fillRoundRect(150,190,80,80,80,80);</a:t>
            </a:r>
          </a:p>
          <a:p>
            <a:pPr>
              <a:lnSpc>
                <a:spcPct val="35000"/>
              </a:lnSpc>
              <a:spcBef>
                <a:spcPct val="50000"/>
              </a:spcBef>
            </a:pPr>
            <a:r>
              <a:rPr kumimoji="1" lang="en-US" altLang="zh-CN" b="1">
                <a:solidFill>
                  <a:schemeClr val="bg2"/>
                </a:solidFill>
                <a:latin typeface="Courier New" pitchFamily="49" charset="0"/>
              </a:rPr>
              <a:t>    g.fillOval(250,190,100,70);</a:t>
            </a:r>
          </a:p>
          <a:p>
            <a:pPr>
              <a:lnSpc>
                <a:spcPct val="35000"/>
              </a:lnSpc>
              <a:spcBef>
                <a:spcPct val="50000"/>
              </a:spcBef>
            </a:pPr>
            <a:r>
              <a:rPr kumimoji="1" lang="en-US" altLang="zh-CN" b="1">
                <a:solidFill>
                  <a:schemeClr val="bg2"/>
                </a:solidFill>
                <a:latin typeface="Courier New" pitchFamily="49" charset="0"/>
              </a:rPr>
              <a:t>  }</a:t>
            </a:r>
          </a:p>
          <a:p>
            <a:pPr>
              <a:lnSpc>
                <a:spcPct val="35000"/>
              </a:lnSpc>
              <a:spcBef>
                <a:spcPct val="50000"/>
              </a:spcBef>
            </a:pPr>
            <a:r>
              <a:rPr kumimoji="1" lang="en-US" altLang="zh-CN" b="1">
                <a:solidFill>
                  <a:schemeClr val="bg2"/>
                </a:solidFill>
                <a:latin typeface="Courier New" pitchFamily="49" charset="0"/>
              </a:rPr>
              <a:t>}</a:t>
            </a:r>
            <a:endParaRPr kumimoji="1" lang="zh-CN" altLang="en-US" b="1">
              <a:solidFill>
                <a:schemeClr val="bg2"/>
              </a:solidFill>
              <a:latin typeface="Courier New" pitchFamily="49"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ChangeArrowheads="1"/>
          </p:cNvSpPr>
          <p:nvPr/>
        </p:nvSpPr>
        <p:spPr bwMode="auto">
          <a:xfrm>
            <a:off x="838200" y="1143000"/>
            <a:ext cx="7848600" cy="5249863"/>
          </a:xfrm>
          <a:prstGeom prst="rect">
            <a:avLst/>
          </a:prstGeom>
          <a:solidFill>
            <a:srgbClr val="FFFFCC"/>
          </a:solidFill>
          <a:ln w="9525">
            <a:noFill/>
            <a:miter lim="800000"/>
            <a:headEnd/>
            <a:tailEnd/>
          </a:ln>
        </p:spPr>
        <p:txBody>
          <a:bodyPr>
            <a:spAutoFit/>
          </a:bodyPr>
          <a:lstStyle/>
          <a:p>
            <a:pPr>
              <a:lnSpc>
                <a:spcPct val="30000"/>
              </a:lnSpc>
              <a:spcBef>
                <a:spcPct val="50000"/>
              </a:spcBef>
            </a:pPr>
            <a:endParaRPr kumimoji="1" lang="en-US" altLang="zh-CN" b="1">
              <a:solidFill>
                <a:schemeClr val="bg2"/>
              </a:solidFill>
              <a:latin typeface="Courier New" pitchFamily="49" charset="0"/>
            </a:endParaRPr>
          </a:p>
          <a:p>
            <a:pPr>
              <a:lnSpc>
                <a:spcPct val="30000"/>
              </a:lnSpc>
              <a:spcBef>
                <a:spcPct val="50000"/>
              </a:spcBef>
            </a:pPr>
            <a:r>
              <a:rPr kumimoji="1" lang="en-US" altLang="zh-CN" b="1">
                <a:solidFill>
                  <a:schemeClr val="bg2"/>
                </a:solidFill>
                <a:latin typeface="Courier New" pitchFamily="49" charset="0"/>
              </a:rPr>
              <a:t>import java.awt.*;</a:t>
            </a:r>
          </a:p>
          <a:p>
            <a:pPr>
              <a:lnSpc>
                <a:spcPct val="30000"/>
              </a:lnSpc>
              <a:spcBef>
                <a:spcPct val="50000"/>
              </a:spcBef>
            </a:pPr>
            <a:r>
              <a:rPr kumimoji="1" lang="en-US" altLang="zh-CN" b="1">
                <a:solidFill>
                  <a:schemeClr val="bg2"/>
                </a:solidFill>
                <a:latin typeface="Courier New" pitchFamily="49" charset="0"/>
              </a:rPr>
              <a:t>public class Test {</a:t>
            </a:r>
          </a:p>
          <a:p>
            <a:pPr>
              <a:lnSpc>
                <a:spcPct val="30000"/>
              </a:lnSpc>
              <a:spcBef>
                <a:spcPct val="50000"/>
              </a:spcBef>
            </a:pPr>
            <a:r>
              <a:rPr kumimoji="1" lang="en-US" altLang="zh-CN" b="1">
                <a:solidFill>
                  <a:schemeClr val="bg2"/>
                </a:solidFill>
                <a:latin typeface="Courier New" pitchFamily="49" charset="0"/>
              </a:rPr>
              <a:t>  public static void main(String args[]) {</a:t>
            </a:r>
          </a:p>
          <a:p>
            <a:pPr>
              <a:lnSpc>
                <a:spcPct val="30000"/>
              </a:lnSpc>
              <a:spcBef>
                <a:spcPct val="50000"/>
              </a:spcBef>
            </a:pPr>
            <a:r>
              <a:rPr kumimoji="1" lang="en-US" altLang="zh-CN" b="1">
                <a:solidFill>
                  <a:schemeClr val="bg2"/>
                </a:solidFill>
                <a:latin typeface="Courier New" pitchFamily="49" charset="0"/>
              </a:rPr>
              <a:t>    new MyFrame("MyFrameWithPanel",300,300,400,300);</a:t>
            </a:r>
          </a:p>
          <a:p>
            <a:pPr>
              <a:lnSpc>
                <a:spcPct val="30000"/>
              </a:lnSpc>
              <a:spcBef>
                <a:spcPct val="50000"/>
              </a:spcBef>
            </a:pPr>
            <a:r>
              <a:rPr kumimoji="1" lang="en-US" altLang="zh-CN" b="1">
                <a:solidFill>
                  <a:schemeClr val="bg2"/>
                </a:solidFill>
                <a:latin typeface="Courier New" pitchFamily="49" charset="0"/>
              </a:rPr>
              <a:t>  }</a:t>
            </a:r>
          </a:p>
          <a:p>
            <a:pPr>
              <a:lnSpc>
                <a:spcPct val="30000"/>
              </a:lnSpc>
              <a:spcBef>
                <a:spcPct val="50000"/>
              </a:spcBef>
            </a:pPr>
            <a:r>
              <a:rPr kumimoji="1" lang="en-US" altLang="zh-CN" b="1">
                <a:solidFill>
                  <a:schemeClr val="bg2"/>
                </a:solidFill>
                <a:latin typeface="Courier New" pitchFamily="49" charset="0"/>
              </a:rPr>
              <a:t>}</a:t>
            </a:r>
          </a:p>
          <a:p>
            <a:pPr>
              <a:lnSpc>
                <a:spcPct val="30000"/>
              </a:lnSpc>
              <a:spcBef>
                <a:spcPct val="50000"/>
              </a:spcBef>
            </a:pPr>
            <a:r>
              <a:rPr kumimoji="1" lang="en-US" altLang="zh-CN" b="1">
                <a:solidFill>
                  <a:schemeClr val="bg2"/>
                </a:solidFill>
                <a:latin typeface="Courier New" pitchFamily="49" charset="0"/>
              </a:rPr>
              <a:t>class MyFrame extends Frame{</a:t>
            </a:r>
          </a:p>
          <a:p>
            <a:pPr>
              <a:lnSpc>
                <a:spcPct val="30000"/>
              </a:lnSpc>
              <a:spcBef>
                <a:spcPct val="50000"/>
              </a:spcBef>
            </a:pPr>
            <a:r>
              <a:rPr kumimoji="1" lang="en-US" altLang="zh-CN" b="1">
                <a:solidFill>
                  <a:schemeClr val="bg2"/>
                </a:solidFill>
                <a:latin typeface="Courier New" pitchFamily="49" charset="0"/>
              </a:rPr>
              <a:t>  private Panel p1,p2,p3,p4;</a:t>
            </a:r>
          </a:p>
          <a:p>
            <a:pPr>
              <a:lnSpc>
                <a:spcPct val="30000"/>
              </a:lnSpc>
              <a:spcBef>
                <a:spcPct val="50000"/>
              </a:spcBef>
            </a:pPr>
            <a:r>
              <a:rPr kumimoji="1" lang="en-US" altLang="zh-CN" b="1">
                <a:solidFill>
                  <a:schemeClr val="bg2"/>
                </a:solidFill>
                <a:latin typeface="Courier New" pitchFamily="49" charset="0"/>
              </a:rPr>
              <a:t>  private Point p;</a:t>
            </a:r>
          </a:p>
          <a:p>
            <a:pPr>
              <a:lnSpc>
                <a:spcPct val="30000"/>
              </a:lnSpc>
              <a:spcBef>
                <a:spcPct val="50000"/>
              </a:spcBef>
            </a:pPr>
            <a:r>
              <a:rPr kumimoji="1" lang="en-US" altLang="zh-CN" b="1">
                <a:solidFill>
                  <a:schemeClr val="bg2"/>
                </a:solidFill>
                <a:latin typeface="Courier New" pitchFamily="49" charset="0"/>
              </a:rPr>
              <a:t>  private Dimension d;</a:t>
            </a:r>
          </a:p>
          <a:p>
            <a:pPr>
              <a:lnSpc>
                <a:spcPct val="30000"/>
              </a:lnSpc>
              <a:spcBef>
                <a:spcPct val="50000"/>
              </a:spcBef>
            </a:pPr>
            <a:r>
              <a:rPr kumimoji="1" lang="en-US" altLang="zh-CN" b="1">
                <a:solidFill>
                  <a:schemeClr val="bg2"/>
                </a:solidFill>
                <a:latin typeface="Courier New" pitchFamily="49" charset="0"/>
              </a:rPr>
              <a:t>  MyFrame(String s,int x,int y,int w,int h){</a:t>
            </a:r>
          </a:p>
          <a:p>
            <a:pPr>
              <a:lnSpc>
                <a:spcPct val="30000"/>
              </a:lnSpc>
              <a:spcBef>
                <a:spcPct val="50000"/>
              </a:spcBef>
            </a:pPr>
            <a:r>
              <a:rPr kumimoji="1" lang="en-US" altLang="zh-CN" b="1">
                <a:solidFill>
                  <a:schemeClr val="bg2"/>
                </a:solidFill>
                <a:latin typeface="Courier New" pitchFamily="49" charset="0"/>
              </a:rPr>
              <a:t>    super(s); setLayout(null);</a:t>
            </a:r>
          </a:p>
          <a:p>
            <a:pPr>
              <a:lnSpc>
                <a:spcPct val="30000"/>
              </a:lnSpc>
              <a:spcBef>
                <a:spcPct val="50000"/>
              </a:spcBef>
            </a:pPr>
            <a:r>
              <a:rPr kumimoji="1" lang="en-US" altLang="zh-CN" b="1">
                <a:solidFill>
                  <a:schemeClr val="bg2"/>
                </a:solidFill>
                <a:latin typeface="Courier New" pitchFamily="49" charset="0"/>
              </a:rPr>
              <a:t>    p = new Point(x,y); d = new Dimension(w,h);</a:t>
            </a:r>
          </a:p>
          <a:p>
            <a:pPr>
              <a:lnSpc>
                <a:spcPct val="30000"/>
              </a:lnSpc>
              <a:spcBef>
                <a:spcPct val="50000"/>
              </a:spcBef>
            </a:pPr>
            <a:r>
              <a:rPr kumimoji="1" lang="en-US" altLang="zh-CN" b="1">
                <a:solidFill>
                  <a:schemeClr val="bg2"/>
                </a:solidFill>
                <a:latin typeface="Courier New" pitchFamily="49" charset="0"/>
              </a:rPr>
              <a:t>    setBounds(x,y,w,h); setVisible(true);</a:t>
            </a:r>
          </a:p>
          <a:p>
            <a:pPr>
              <a:lnSpc>
                <a:spcPct val="30000"/>
              </a:lnSpc>
              <a:spcBef>
                <a:spcPct val="50000"/>
              </a:spcBef>
            </a:pPr>
            <a:r>
              <a:rPr kumimoji="1" lang="en-US" altLang="zh-CN" b="1">
                <a:solidFill>
                  <a:schemeClr val="bg2"/>
                </a:solidFill>
                <a:latin typeface="Courier New" pitchFamily="49" charset="0"/>
              </a:rPr>
              <a:t>  }</a:t>
            </a:r>
          </a:p>
          <a:p>
            <a:pPr>
              <a:lnSpc>
                <a:spcPct val="30000"/>
              </a:lnSpc>
              <a:spcBef>
                <a:spcPct val="50000"/>
              </a:spcBef>
            </a:pPr>
            <a:r>
              <a:rPr kumimoji="1" lang="en-US" altLang="zh-CN" b="1">
                <a:solidFill>
                  <a:schemeClr val="bg2"/>
                </a:solidFill>
                <a:latin typeface="Courier New" pitchFamily="49" charset="0"/>
              </a:rPr>
              <a:t>  public void paint(Graphics g){</a:t>
            </a:r>
          </a:p>
          <a:p>
            <a:pPr>
              <a:lnSpc>
                <a:spcPct val="30000"/>
              </a:lnSpc>
              <a:spcBef>
                <a:spcPct val="50000"/>
              </a:spcBef>
            </a:pPr>
            <a:r>
              <a:rPr kumimoji="1" lang="en-US" altLang="zh-CN" b="1">
                <a:solidFill>
                  <a:schemeClr val="bg2"/>
                </a:solidFill>
                <a:latin typeface="Courier New" pitchFamily="49" charset="0"/>
              </a:rPr>
              <a:t>    int w = d.width, h = d.height;</a:t>
            </a:r>
          </a:p>
          <a:p>
            <a:pPr>
              <a:lnSpc>
                <a:spcPct val="30000"/>
              </a:lnSpc>
              <a:spcBef>
                <a:spcPct val="50000"/>
              </a:spcBef>
            </a:pPr>
            <a:r>
              <a:rPr kumimoji="1" lang="en-US" altLang="zh-CN" b="1">
                <a:solidFill>
                  <a:schemeClr val="bg2"/>
                </a:solidFill>
                <a:latin typeface="Courier New" pitchFamily="49" charset="0"/>
              </a:rPr>
              <a:t>    g.setColor(Color.BLUE); g.fillRect(0,0,w/2,h);</a:t>
            </a:r>
          </a:p>
          <a:p>
            <a:pPr>
              <a:lnSpc>
                <a:spcPct val="30000"/>
              </a:lnSpc>
              <a:spcBef>
                <a:spcPct val="50000"/>
              </a:spcBef>
            </a:pPr>
            <a:r>
              <a:rPr kumimoji="1" lang="en-US" altLang="zh-CN" b="1">
                <a:solidFill>
                  <a:schemeClr val="bg2"/>
                </a:solidFill>
                <a:latin typeface="Courier New" pitchFamily="49" charset="0"/>
              </a:rPr>
              <a:t>    g.setColor(Color.GREEN); g.fillRect(w/2,0,w/2,h);</a:t>
            </a:r>
          </a:p>
          <a:p>
            <a:pPr>
              <a:lnSpc>
                <a:spcPct val="30000"/>
              </a:lnSpc>
              <a:spcBef>
                <a:spcPct val="50000"/>
              </a:spcBef>
            </a:pPr>
            <a:r>
              <a:rPr kumimoji="1" lang="en-US" altLang="zh-CN" b="1">
                <a:solidFill>
                  <a:schemeClr val="bg2"/>
                </a:solidFill>
                <a:latin typeface="Courier New" pitchFamily="49" charset="0"/>
              </a:rPr>
              <a:t>    g.setColor(Color.YELLOW); </a:t>
            </a:r>
          </a:p>
          <a:p>
            <a:pPr>
              <a:lnSpc>
                <a:spcPct val="30000"/>
              </a:lnSpc>
              <a:spcBef>
                <a:spcPct val="50000"/>
              </a:spcBef>
            </a:pPr>
            <a:r>
              <a:rPr kumimoji="1" lang="en-US" altLang="zh-CN" b="1">
                <a:solidFill>
                  <a:schemeClr val="bg2"/>
                </a:solidFill>
                <a:latin typeface="Courier New" pitchFamily="49" charset="0"/>
              </a:rPr>
              <a:t>    g.fillOval(w/4,h/4,w/2,h/2);</a:t>
            </a:r>
          </a:p>
          <a:p>
            <a:pPr>
              <a:lnSpc>
                <a:spcPct val="30000"/>
              </a:lnSpc>
              <a:spcBef>
                <a:spcPct val="50000"/>
              </a:spcBef>
            </a:pPr>
            <a:r>
              <a:rPr kumimoji="1" lang="en-US" altLang="zh-CN" b="1">
                <a:solidFill>
                  <a:schemeClr val="bg2"/>
                </a:solidFill>
                <a:latin typeface="Courier New" pitchFamily="49" charset="0"/>
              </a:rPr>
              <a:t>  }</a:t>
            </a:r>
          </a:p>
          <a:p>
            <a:pPr>
              <a:lnSpc>
                <a:spcPct val="30000"/>
              </a:lnSpc>
              <a:spcBef>
                <a:spcPct val="50000"/>
              </a:spcBef>
            </a:pPr>
            <a:r>
              <a:rPr kumimoji="1" lang="en-US" altLang="zh-CN" b="1">
                <a:solidFill>
                  <a:schemeClr val="bg2"/>
                </a:solidFill>
                <a:latin typeface="Courier New" pitchFamily="49" charset="0"/>
              </a:rPr>
              <a:t>}</a:t>
            </a:r>
            <a:endParaRPr kumimoji="1" lang="zh-CN" altLang="en-US" b="1">
              <a:solidFill>
                <a:schemeClr val="bg2"/>
              </a:solidFill>
              <a:latin typeface="Courier New" pitchFamily="49" charset="0"/>
            </a:endParaRPr>
          </a:p>
        </p:txBody>
      </p:sp>
      <p:sp>
        <p:nvSpPr>
          <p:cNvPr id="62467" name="Rectangle 3"/>
          <p:cNvSpPr>
            <a:spLocks noGrp="1" noChangeArrowheads="1"/>
          </p:cNvSpPr>
          <p:nvPr>
            <p:ph type="title"/>
          </p:nvPr>
        </p:nvSpPr>
        <p:spPr>
          <a:xfrm>
            <a:off x="971550" y="76200"/>
            <a:ext cx="7772400" cy="1143000"/>
          </a:xfrm>
          <a:noFill/>
        </p:spPr>
        <p:txBody>
          <a:bodyPr/>
          <a:lstStyle/>
          <a:p>
            <a:r>
              <a:rPr lang="en-US" altLang="zh-CN" sz="4000" smtClean="0">
                <a:ea typeface="楷体_GB2312" pitchFamily="49" charset="-122"/>
              </a:rPr>
              <a:t>Graphics </a:t>
            </a:r>
            <a:r>
              <a:rPr lang="zh-CN" altLang="en-US" sz="4000" smtClean="0">
                <a:ea typeface="楷体_GB2312" pitchFamily="49" charset="-122"/>
              </a:rPr>
              <a:t>类举例</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ChangeArrowheads="1"/>
          </p:cNvSpPr>
          <p:nvPr/>
        </p:nvSpPr>
        <p:spPr bwMode="auto">
          <a:xfrm>
            <a:off x="762000" y="1295400"/>
            <a:ext cx="7696200" cy="4367213"/>
          </a:xfrm>
          <a:prstGeom prst="rect">
            <a:avLst/>
          </a:prstGeom>
          <a:solidFill>
            <a:srgbClr val="FFFFCC"/>
          </a:solidFill>
          <a:ln w="9525">
            <a:noFill/>
            <a:miter lim="800000"/>
            <a:headEnd/>
            <a:tailEnd/>
          </a:ln>
        </p:spPr>
        <p:txBody>
          <a:bodyPr>
            <a:spAutoFit/>
          </a:bodyPr>
          <a:lstStyle/>
          <a:p>
            <a:pPr>
              <a:lnSpc>
                <a:spcPct val="30000"/>
              </a:lnSpc>
              <a:spcBef>
                <a:spcPct val="50000"/>
              </a:spcBef>
            </a:pPr>
            <a:endParaRPr kumimoji="1" lang="en-US" altLang="zh-CN" b="1">
              <a:solidFill>
                <a:schemeClr val="bg2"/>
              </a:solidFill>
              <a:latin typeface="Courier New" pitchFamily="49" charset="0"/>
            </a:endParaRPr>
          </a:p>
          <a:p>
            <a:pPr>
              <a:lnSpc>
                <a:spcPct val="30000"/>
              </a:lnSpc>
              <a:spcBef>
                <a:spcPct val="50000"/>
              </a:spcBef>
            </a:pPr>
            <a:r>
              <a:rPr kumimoji="1" lang="en-US" altLang="zh-CN" b="1">
                <a:solidFill>
                  <a:schemeClr val="bg2"/>
                </a:solidFill>
                <a:latin typeface="Courier New" pitchFamily="49" charset="0"/>
              </a:rPr>
              <a:t>import java.awt.*;</a:t>
            </a:r>
          </a:p>
          <a:p>
            <a:pPr>
              <a:lnSpc>
                <a:spcPct val="30000"/>
              </a:lnSpc>
              <a:spcBef>
                <a:spcPct val="50000"/>
              </a:spcBef>
            </a:pPr>
            <a:r>
              <a:rPr kumimoji="1" lang="en-US" altLang="zh-CN" b="1">
                <a:solidFill>
                  <a:schemeClr val="bg2"/>
                </a:solidFill>
                <a:latin typeface="Courier New" pitchFamily="49" charset="0"/>
              </a:rPr>
              <a:t>public class Test {</a:t>
            </a:r>
          </a:p>
          <a:p>
            <a:pPr>
              <a:lnSpc>
                <a:spcPct val="30000"/>
              </a:lnSpc>
              <a:spcBef>
                <a:spcPct val="50000"/>
              </a:spcBef>
            </a:pPr>
            <a:r>
              <a:rPr kumimoji="1" lang="en-US" altLang="zh-CN" b="1">
                <a:solidFill>
                  <a:schemeClr val="bg2"/>
                </a:solidFill>
                <a:latin typeface="Courier New" pitchFamily="49" charset="0"/>
              </a:rPr>
              <a:t>  public static void main(String args[]) {</a:t>
            </a:r>
          </a:p>
          <a:p>
            <a:pPr>
              <a:lnSpc>
                <a:spcPct val="30000"/>
              </a:lnSpc>
              <a:spcBef>
                <a:spcPct val="50000"/>
              </a:spcBef>
            </a:pPr>
            <a:r>
              <a:rPr kumimoji="1" lang="en-US" altLang="zh-CN" b="1">
                <a:solidFill>
                  <a:schemeClr val="bg2"/>
                </a:solidFill>
                <a:latin typeface="Courier New" pitchFamily="49" charset="0"/>
              </a:rPr>
              <a:t>    new MyFrame("MyFrameWithPanel",300,300,400,300);</a:t>
            </a:r>
          </a:p>
          <a:p>
            <a:pPr>
              <a:lnSpc>
                <a:spcPct val="30000"/>
              </a:lnSpc>
              <a:spcBef>
                <a:spcPct val="50000"/>
              </a:spcBef>
            </a:pPr>
            <a:r>
              <a:rPr kumimoji="1" lang="en-US" altLang="zh-CN" b="1">
                <a:solidFill>
                  <a:schemeClr val="bg2"/>
                </a:solidFill>
                <a:latin typeface="Courier New" pitchFamily="49" charset="0"/>
              </a:rPr>
              <a:t>  }</a:t>
            </a:r>
          </a:p>
          <a:p>
            <a:pPr>
              <a:lnSpc>
                <a:spcPct val="30000"/>
              </a:lnSpc>
              <a:spcBef>
                <a:spcPct val="50000"/>
              </a:spcBef>
            </a:pPr>
            <a:r>
              <a:rPr kumimoji="1" lang="en-US" altLang="zh-CN" b="1">
                <a:solidFill>
                  <a:schemeClr val="bg2"/>
                </a:solidFill>
                <a:latin typeface="Courier New" pitchFamily="49" charset="0"/>
              </a:rPr>
              <a:t>}</a:t>
            </a:r>
          </a:p>
          <a:p>
            <a:pPr>
              <a:lnSpc>
                <a:spcPct val="30000"/>
              </a:lnSpc>
              <a:spcBef>
                <a:spcPct val="50000"/>
              </a:spcBef>
            </a:pPr>
            <a:r>
              <a:rPr kumimoji="1" lang="en-US" altLang="zh-CN" b="1">
                <a:solidFill>
                  <a:schemeClr val="bg2"/>
                </a:solidFill>
                <a:latin typeface="Courier New" pitchFamily="49" charset="0"/>
              </a:rPr>
              <a:t>class MyFrame extends Frame{</a:t>
            </a:r>
          </a:p>
          <a:p>
            <a:pPr>
              <a:lnSpc>
                <a:spcPct val="30000"/>
              </a:lnSpc>
              <a:spcBef>
                <a:spcPct val="50000"/>
              </a:spcBef>
            </a:pPr>
            <a:r>
              <a:rPr kumimoji="1" lang="en-US" altLang="zh-CN" b="1">
                <a:solidFill>
                  <a:schemeClr val="bg2"/>
                </a:solidFill>
                <a:latin typeface="Courier New" pitchFamily="49" charset="0"/>
              </a:rPr>
              <a:t>    MyFrame(String s,int x,int y,int w,int h){</a:t>
            </a:r>
          </a:p>
          <a:p>
            <a:pPr>
              <a:lnSpc>
                <a:spcPct val="30000"/>
              </a:lnSpc>
              <a:spcBef>
                <a:spcPct val="50000"/>
              </a:spcBef>
            </a:pPr>
            <a:r>
              <a:rPr kumimoji="1" lang="en-US" altLang="zh-CN" b="1">
                <a:solidFill>
                  <a:schemeClr val="bg2"/>
                </a:solidFill>
                <a:latin typeface="Courier New" pitchFamily="49" charset="0"/>
              </a:rPr>
              <a:t>    super(s); setLayout(null);</a:t>
            </a:r>
          </a:p>
          <a:p>
            <a:pPr>
              <a:lnSpc>
                <a:spcPct val="30000"/>
              </a:lnSpc>
              <a:spcBef>
                <a:spcPct val="50000"/>
              </a:spcBef>
            </a:pPr>
            <a:r>
              <a:rPr kumimoji="1" lang="en-US" altLang="zh-CN" b="1">
                <a:solidFill>
                  <a:schemeClr val="bg2"/>
                </a:solidFill>
                <a:latin typeface="Courier New" pitchFamily="49" charset="0"/>
              </a:rPr>
              <a:t>    setBounds(x,y,w,h); setVisible(true);</a:t>
            </a:r>
          </a:p>
          <a:p>
            <a:pPr>
              <a:lnSpc>
                <a:spcPct val="30000"/>
              </a:lnSpc>
              <a:spcBef>
                <a:spcPct val="50000"/>
              </a:spcBef>
            </a:pPr>
            <a:r>
              <a:rPr kumimoji="1" lang="en-US" altLang="zh-CN" b="1">
                <a:solidFill>
                  <a:schemeClr val="bg2"/>
                </a:solidFill>
                <a:latin typeface="Courier New" pitchFamily="49" charset="0"/>
              </a:rPr>
              <a:t>    this.setBackground(Color.BLUE);</a:t>
            </a:r>
          </a:p>
          <a:p>
            <a:pPr>
              <a:lnSpc>
                <a:spcPct val="30000"/>
              </a:lnSpc>
              <a:spcBef>
                <a:spcPct val="50000"/>
              </a:spcBef>
            </a:pPr>
            <a:r>
              <a:rPr kumimoji="1" lang="en-US" altLang="zh-CN" b="1">
                <a:solidFill>
                  <a:schemeClr val="bg2"/>
                </a:solidFill>
                <a:latin typeface="Courier New" pitchFamily="49" charset="0"/>
              </a:rPr>
              <a:t>}</a:t>
            </a:r>
          </a:p>
          <a:p>
            <a:pPr>
              <a:lnSpc>
                <a:spcPct val="30000"/>
              </a:lnSpc>
              <a:spcBef>
                <a:spcPct val="50000"/>
              </a:spcBef>
            </a:pPr>
            <a:r>
              <a:rPr kumimoji="1" lang="en-US" altLang="zh-CN" b="1">
                <a:solidFill>
                  <a:schemeClr val="bg2"/>
                </a:solidFill>
                <a:latin typeface="Courier New" pitchFamily="49" charset="0"/>
              </a:rPr>
              <a:t>  public void paint(Graphics g){</a:t>
            </a:r>
          </a:p>
          <a:p>
            <a:pPr>
              <a:lnSpc>
                <a:spcPct val="30000"/>
              </a:lnSpc>
              <a:spcBef>
                <a:spcPct val="50000"/>
              </a:spcBef>
            </a:pPr>
            <a:r>
              <a:rPr kumimoji="1" lang="en-US" altLang="zh-CN" b="1">
                <a:solidFill>
                  <a:schemeClr val="bg2"/>
                </a:solidFill>
                <a:latin typeface="Courier New" pitchFamily="49" charset="0"/>
              </a:rPr>
              <a:t>    int w = this.getWidth();</a:t>
            </a:r>
          </a:p>
          <a:p>
            <a:pPr>
              <a:lnSpc>
                <a:spcPct val="30000"/>
              </a:lnSpc>
              <a:spcBef>
                <a:spcPct val="50000"/>
              </a:spcBef>
            </a:pPr>
            <a:r>
              <a:rPr kumimoji="1" lang="en-US" altLang="zh-CN" b="1">
                <a:solidFill>
                  <a:schemeClr val="bg2"/>
                </a:solidFill>
                <a:latin typeface="Courier New" pitchFamily="49" charset="0"/>
              </a:rPr>
              <a:t>    int h = this.getHeight();</a:t>
            </a:r>
          </a:p>
          <a:p>
            <a:pPr>
              <a:lnSpc>
                <a:spcPct val="30000"/>
              </a:lnSpc>
              <a:spcBef>
                <a:spcPct val="50000"/>
              </a:spcBef>
            </a:pPr>
            <a:r>
              <a:rPr kumimoji="1" lang="en-US" altLang="zh-CN" b="1">
                <a:solidFill>
                  <a:schemeClr val="bg2"/>
                </a:solidFill>
                <a:latin typeface="Courier New" pitchFamily="49" charset="0"/>
              </a:rPr>
              <a:t>    g.setColor(Color.YELLOW);</a:t>
            </a:r>
          </a:p>
          <a:p>
            <a:pPr>
              <a:lnSpc>
                <a:spcPct val="30000"/>
              </a:lnSpc>
              <a:spcBef>
                <a:spcPct val="50000"/>
              </a:spcBef>
            </a:pPr>
            <a:r>
              <a:rPr kumimoji="1" lang="en-US" altLang="zh-CN" b="1">
                <a:solidFill>
                  <a:schemeClr val="bg2"/>
                </a:solidFill>
                <a:latin typeface="Courier New" pitchFamily="49" charset="0"/>
              </a:rPr>
              <a:t>    g.fillOval(w/4,h/4,w/2,h/2);</a:t>
            </a:r>
          </a:p>
          <a:p>
            <a:pPr>
              <a:lnSpc>
                <a:spcPct val="30000"/>
              </a:lnSpc>
              <a:spcBef>
                <a:spcPct val="50000"/>
              </a:spcBef>
            </a:pPr>
            <a:r>
              <a:rPr kumimoji="1" lang="en-US" altLang="zh-CN" b="1">
                <a:solidFill>
                  <a:schemeClr val="bg2"/>
                </a:solidFill>
                <a:latin typeface="Courier New" pitchFamily="49" charset="0"/>
              </a:rPr>
              <a:t>  }</a:t>
            </a:r>
          </a:p>
          <a:p>
            <a:pPr>
              <a:lnSpc>
                <a:spcPct val="30000"/>
              </a:lnSpc>
              <a:spcBef>
                <a:spcPct val="50000"/>
              </a:spcBef>
            </a:pPr>
            <a:r>
              <a:rPr kumimoji="1" lang="en-US" altLang="zh-CN" b="1">
                <a:solidFill>
                  <a:schemeClr val="bg2"/>
                </a:solidFill>
                <a:latin typeface="Courier New" pitchFamily="49" charset="0"/>
              </a:rPr>
              <a:t>}</a:t>
            </a:r>
            <a:endParaRPr kumimoji="1" lang="zh-CN" altLang="en-US" b="1">
              <a:solidFill>
                <a:schemeClr val="bg2"/>
              </a:solidFill>
              <a:latin typeface="Courier New" pitchFamily="49" charset="0"/>
            </a:endParaRPr>
          </a:p>
        </p:txBody>
      </p:sp>
      <p:sp>
        <p:nvSpPr>
          <p:cNvPr id="63491" name="Rectangle 3"/>
          <p:cNvSpPr>
            <a:spLocks noGrp="1" noChangeArrowheads="1"/>
          </p:cNvSpPr>
          <p:nvPr>
            <p:ph type="title"/>
          </p:nvPr>
        </p:nvSpPr>
        <p:spPr>
          <a:xfrm>
            <a:off x="971550" y="76200"/>
            <a:ext cx="7772400" cy="1143000"/>
          </a:xfrm>
          <a:noFill/>
        </p:spPr>
        <p:txBody>
          <a:bodyPr/>
          <a:lstStyle/>
          <a:p>
            <a:r>
              <a:rPr lang="en-US" altLang="zh-CN" sz="4000" smtClean="0">
                <a:ea typeface="楷体_GB2312" pitchFamily="49" charset="-122"/>
              </a:rPr>
              <a:t>Graphics </a:t>
            </a:r>
            <a:r>
              <a:rPr lang="zh-CN" altLang="en-US" sz="4000" smtClean="0">
                <a:ea typeface="楷体_GB2312" pitchFamily="49" charset="-122"/>
              </a:rPr>
              <a:t>类举例</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971550" y="76200"/>
            <a:ext cx="7772400" cy="1143000"/>
          </a:xfrm>
          <a:noFill/>
        </p:spPr>
        <p:txBody>
          <a:bodyPr/>
          <a:lstStyle/>
          <a:p>
            <a:r>
              <a:rPr lang="zh-CN" altLang="en-US" sz="4000" smtClean="0">
                <a:ea typeface="楷体_GB2312" pitchFamily="49" charset="-122"/>
              </a:rPr>
              <a:t>鼠标事件</a:t>
            </a:r>
          </a:p>
        </p:txBody>
      </p:sp>
      <p:sp>
        <p:nvSpPr>
          <p:cNvPr id="64515" name="Rectangle 3"/>
          <p:cNvSpPr>
            <a:spLocks noGrp="1" noChangeArrowheads="1"/>
          </p:cNvSpPr>
          <p:nvPr>
            <p:ph idx="1"/>
          </p:nvPr>
        </p:nvSpPr>
        <p:spPr>
          <a:xfrm>
            <a:off x="914400" y="1447800"/>
            <a:ext cx="7772400" cy="3886200"/>
          </a:xfrm>
        </p:spPr>
        <p:txBody>
          <a:bodyPr/>
          <a:lstStyle/>
          <a:p>
            <a:pPr algn="just">
              <a:spcBef>
                <a:spcPct val="30000"/>
              </a:spcBef>
              <a:buClr>
                <a:schemeClr val="tx1"/>
              </a:buClr>
              <a:buFont typeface="Wingdings" pitchFamily="2" charset="2"/>
              <a:buChar char="Ø"/>
            </a:pPr>
            <a:r>
              <a:rPr lang="zh-CN" altLang="en-US" sz="2400" b="1" smtClean="0">
                <a:latin typeface="楷体_GB2312" pitchFamily="49" charset="-122"/>
                <a:ea typeface="楷体_GB2312" pitchFamily="49" charset="-122"/>
              </a:rPr>
              <a:t>鼠标事件</a:t>
            </a:r>
            <a:r>
              <a:rPr lang="zh-CN" altLang="en-US" sz="2000" b="1" smtClean="0">
                <a:solidFill>
                  <a:schemeClr val="tx2"/>
                </a:solidFill>
                <a:latin typeface="Courier New" pitchFamily="49" charset="0"/>
                <a:ea typeface="楷体_GB2312" pitchFamily="49" charset="-122"/>
              </a:rPr>
              <a:t>(</a:t>
            </a:r>
            <a:r>
              <a:rPr lang="en-US" altLang="zh-CN" sz="2000" b="1" smtClean="0">
                <a:solidFill>
                  <a:schemeClr val="tx2"/>
                </a:solidFill>
                <a:latin typeface="Courier New" pitchFamily="49" charset="0"/>
                <a:ea typeface="楷体_GB2312" pitchFamily="49" charset="-122"/>
              </a:rPr>
              <a:t>Mouse)</a:t>
            </a:r>
            <a:r>
              <a:rPr lang="zh-CN" altLang="en-US" sz="2400" b="1" smtClean="0">
                <a:latin typeface="楷体_GB2312" pitchFamily="49" charset="-122"/>
                <a:ea typeface="楷体_GB2312" pitchFamily="49" charset="-122"/>
              </a:rPr>
              <a:t>所对应的事件类为</a:t>
            </a:r>
            <a:r>
              <a:rPr lang="en-US" altLang="zh-CN" sz="2000" b="1" smtClean="0">
                <a:solidFill>
                  <a:schemeClr val="tx2"/>
                </a:solidFill>
                <a:latin typeface="Courier New" pitchFamily="49" charset="0"/>
                <a:ea typeface="楷体_GB2312" pitchFamily="49" charset="-122"/>
              </a:rPr>
              <a:t>MouseEvent</a:t>
            </a:r>
            <a:r>
              <a:rPr lang="en-US" altLang="zh-CN" sz="2400" b="1" smtClean="0">
                <a:latin typeface="楷体_GB2312" pitchFamily="49" charset="-122"/>
                <a:ea typeface="楷体_GB2312" pitchFamily="49" charset="-122"/>
              </a:rPr>
              <a:t>，</a:t>
            </a:r>
            <a:r>
              <a:rPr lang="zh-CN" altLang="en-US" sz="2400" b="1" smtClean="0">
                <a:latin typeface="楷体_GB2312" pitchFamily="49" charset="-122"/>
                <a:ea typeface="楷体_GB2312" pitchFamily="49" charset="-122"/>
              </a:rPr>
              <a:t>所对应的事件监听接口为</a:t>
            </a:r>
            <a:r>
              <a:rPr lang="en-US" altLang="zh-CN" sz="2000" b="1" smtClean="0">
                <a:solidFill>
                  <a:schemeClr val="tx2"/>
                </a:solidFill>
                <a:latin typeface="Courier New" pitchFamily="49" charset="0"/>
                <a:ea typeface="楷体_GB2312" pitchFamily="49" charset="-122"/>
              </a:rPr>
              <a:t>MouseListener</a:t>
            </a:r>
            <a:r>
              <a:rPr lang="en-US" altLang="zh-CN" sz="2400" b="1" smtClean="0">
                <a:latin typeface="楷体_GB2312" pitchFamily="49" charset="-122"/>
                <a:ea typeface="楷体_GB2312" pitchFamily="49" charset="-122"/>
              </a:rPr>
              <a:t>。</a:t>
            </a:r>
          </a:p>
          <a:p>
            <a:pPr algn="just">
              <a:spcBef>
                <a:spcPct val="30000"/>
              </a:spcBef>
              <a:buClr>
                <a:schemeClr val="tx1"/>
              </a:buClr>
              <a:buFont typeface="Wingdings" pitchFamily="2" charset="2"/>
              <a:buChar char="Ø"/>
            </a:pPr>
            <a:r>
              <a:rPr lang="en-US" altLang="zh-CN" sz="2000" b="1" smtClean="0">
                <a:solidFill>
                  <a:schemeClr val="tx2"/>
                </a:solidFill>
                <a:latin typeface="Courier New" pitchFamily="49" charset="0"/>
                <a:ea typeface="楷体_GB2312" pitchFamily="49" charset="-122"/>
              </a:rPr>
              <a:t>MouseEvent</a:t>
            </a:r>
            <a:r>
              <a:rPr lang="zh-CN" altLang="en-US" sz="2400" b="1" smtClean="0">
                <a:latin typeface="楷体_GB2312" pitchFamily="49" charset="-122"/>
                <a:ea typeface="楷体_GB2312" pitchFamily="49" charset="-122"/>
              </a:rPr>
              <a:t>常用方法有：</a:t>
            </a:r>
          </a:p>
          <a:p>
            <a:pPr algn="just">
              <a:lnSpc>
                <a:spcPct val="50000"/>
              </a:lnSpc>
              <a:spcBef>
                <a:spcPct val="30000"/>
              </a:spcBef>
              <a:buClr>
                <a:schemeClr val="tx1"/>
              </a:buClr>
              <a:buFont typeface="Wingdings" pitchFamily="2" charset="2"/>
              <a:buNone/>
            </a:pPr>
            <a:r>
              <a:rPr lang="en-US" altLang="zh-CN" sz="1800" b="1" smtClean="0">
                <a:solidFill>
                  <a:schemeClr val="tx2"/>
                </a:solidFill>
                <a:latin typeface="楷体_GB2312" pitchFamily="49" charset="-122"/>
                <a:ea typeface="楷体_GB2312" pitchFamily="49" charset="-122"/>
              </a:rPr>
              <a:t>    </a:t>
            </a:r>
            <a:r>
              <a:rPr lang="en-US" altLang="zh-CN" sz="2000" b="1" smtClean="0">
                <a:solidFill>
                  <a:schemeClr val="tx2"/>
                </a:solidFill>
                <a:latin typeface="Courier New" pitchFamily="49" charset="0"/>
                <a:ea typeface="楷体_GB2312" pitchFamily="49" charset="-122"/>
              </a:rPr>
              <a:t>public int getButton()</a:t>
            </a:r>
          </a:p>
          <a:p>
            <a:pPr algn="just">
              <a:lnSpc>
                <a:spcPct val="50000"/>
              </a:lnSpc>
              <a:spcBef>
                <a:spcPct val="30000"/>
              </a:spcBef>
              <a:buClr>
                <a:schemeClr val="tx1"/>
              </a:buClr>
              <a:buFont typeface="Wingdings" pitchFamily="2" charset="2"/>
              <a:buNone/>
            </a:pPr>
            <a:r>
              <a:rPr lang="en-US" altLang="zh-CN" sz="2000" b="1" smtClean="0">
                <a:solidFill>
                  <a:schemeClr val="tx2"/>
                </a:solidFill>
                <a:latin typeface="Courier New" pitchFamily="49" charset="0"/>
                <a:ea typeface="楷体_GB2312" pitchFamily="49" charset="-122"/>
              </a:rPr>
              <a:t>      </a:t>
            </a:r>
            <a:r>
              <a:rPr lang="zh-CN" altLang="en-US" sz="2000" b="1" smtClean="0">
                <a:solidFill>
                  <a:schemeClr val="tx2"/>
                </a:solidFill>
                <a:latin typeface="Courier New" pitchFamily="49" charset="0"/>
                <a:ea typeface="楷体_GB2312" pitchFamily="49" charset="-122"/>
              </a:rPr>
              <a:t>返回值可能为:</a:t>
            </a:r>
          </a:p>
          <a:p>
            <a:pPr algn="just">
              <a:lnSpc>
                <a:spcPct val="50000"/>
              </a:lnSpc>
              <a:spcBef>
                <a:spcPct val="30000"/>
              </a:spcBef>
              <a:buClr>
                <a:schemeClr val="tx1"/>
              </a:buClr>
              <a:buFont typeface="Wingdings" pitchFamily="2" charset="2"/>
              <a:buNone/>
            </a:pPr>
            <a:r>
              <a:rPr lang="en-US" altLang="zh-CN" sz="2000" b="1" smtClean="0">
                <a:solidFill>
                  <a:schemeClr val="tx2"/>
                </a:solidFill>
                <a:latin typeface="Courier New" pitchFamily="49" charset="0"/>
                <a:ea typeface="楷体_GB2312" pitchFamily="49" charset="-122"/>
              </a:rPr>
              <a:t>                 MourseEvent.BUTTON1, </a:t>
            </a:r>
          </a:p>
          <a:p>
            <a:pPr algn="just">
              <a:lnSpc>
                <a:spcPct val="50000"/>
              </a:lnSpc>
              <a:spcBef>
                <a:spcPct val="30000"/>
              </a:spcBef>
              <a:buClr>
                <a:schemeClr val="tx1"/>
              </a:buClr>
              <a:buFont typeface="Wingdings" pitchFamily="2" charset="2"/>
              <a:buNone/>
            </a:pPr>
            <a:r>
              <a:rPr lang="en-US" altLang="zh-CN" sz="2000" b="1" smtClean="0">
                <a:solidFill>
                  <a:schemeClr val="tx2"/>
                </a:solidFill>
                <a:latin typeface="Courier New" pitchFamily="49" charset="0"/>
                <a:ea typeface="楷体_GB2312" pitchFamily="49" charset="-122"/>
              </a:rPr>
              <a:t>                 MourseEvent.BUTTON2, </a:t>
            </a:r>
          </a:p>
          <a:p>
            <a:pPr algn="just">
              <a:lnSpc>
                <a:spcPct val="50000"/>
              </a:lnSpc>
              <a:spcBef>
                <a:spcPct val="30000"/>
              </a:spcBef>
              <a:buClr>
                <a:schemeClr val="tx1"/>
              </a:buClr>
              <a:buFont typeface="Wingdings" pitchFamily="2" charset="2"/>
              <a:buNone/>
            </a:pPr>
            <a:r>
              <a:rPr lang="en-US" altLang="zh-CN" sz="2000" b="1" smtClean="0">
                <a:solidFill>
                  <a:schemeClr val="tx2"/>
                </a:solidFill>
                <a:latin typeface="Courier New" pitchFamily="49" charset="0"/>
                <a:ea typeface="楷体_GB2312" pitchFamily="49" charset="-122"/>
              </a:rPr>
              <a:t>                 MourseEvent.BUTTON3</a:t>
            </a:r>
          </a:p>
          <a:p>
            <a:pPr algn="just">
              <a:lnSpc>
                <a:spcPct val="50000"/>
              </a:lnSpc>
              <a:spcBef>
                <a:spcPct val="30000"/>
              </a:spcBef>
              <a:buClr>
                <a:schemeClr val="tx1"/>
              </a:buClr>
              <a:buFont typeface="Wingdings" pitchFamily="2" charset="2"/>
              <a:buNone/>
            </a:pPr>
            <a:r>
              <a:rPr lang="en-US" altLang="zh-CN" sz="2000" b="1" smtClean="0">
                <a:solidFill>
                  <a:schemeClr val="tx2"/>
                </a:solidFill>
                <a:latin typeface="Courier New" pitchFamily="49" charset="0"/>
                <a:ea typeface="楷体_GB2312" pitchFamily="49" charset="-122"/>
              </a:rPr>
              <a:t>    public int getClickCount()</a:t>
            </a:r>
          </a:p>
          <a:p>
            <a:pPr algn="just">
              <a:lnSpc>
                <a:spcPct val="50000"/>
              </a:lnSpc>
              <a:spcBef>
                <a:spcPct val="30000"/>
              </a:spcBef>
              <a:buClr>
                <a:schemeClr val="tx1"/>
              </a:buClr>
              <a:buFont typeface="Wingdings" pitchFamily="2" charset="2"/>
              <a:buNone/>
            </a:pPr>
            <a:r>
              <a:rPr lang="en-US" altLang="zh-CN" sz="2000" b="1" smtClean="0">
                <a:solidFill>
                  <a:schemeClr val="tx2"/>
                </a:solidFill>
                <a:latin typeface="Courier New" pitchFamily="49" charset="0"/>
                <a:ea typeface="楷体_GB2312" pitchFamily="49" charset="-122"/>
              </a:rPr>
              <a:t>    public int getX()</a:t>
            </a:r>
          </a:p>
          <a:p>
            <a:pPr algn="just">
              <a:lnSpc>
                <a:spcPct val="50000"/>
              </a:lnSpc>
              <a:spcBef>
                <a:spcPct val="30000"/>
              </a:spcBef>
              <a:buClr>
                <a:schemeClr val="tx1"/>
              </a:buClr>
              <a:buFont typeface="Wingdings" pitchFamily="2" charset="2"/>
              <a:buNone/>
            </a:pPr>
            <a:r>
              <a:rPr lang="en-US" altLang="zh-CN" sz="2000" b="1" smtClean="0">
                <a:solidFill>
                  <a:schemeClr val="tx2"/>
                </a:solidFill>
                <a:latin typeface="Courier New" pitchFamily="49" charset="0"/>
                <a:ea typeface="楷体_GB2312" pitchFamily="49" charset="-122"/>
              </a:rPr>
              <a:t>    public int getY()</a:t>
            </a:r>
          </a:p>
          <a:p>
            <a:pPr algn="just">
              <a:lnSpc>
                <a:spcPct val="50000"/>
              </a:lnSpc>
              <a:spcBef>
                <a:spcPct val="30000"/>
              </a:spcBef>
              <a:buClr>
                <a:schemeClr val="tx1"/>
              </a:buClr>
              <a:buFont typeface="Wingdings" pitchFamily="2" charset="2"/>
              <a:buNone/>
            </a:pPr>
            <a:r>
              <a:rPr lang="en-US" altLang="zh-CN" sz="2000" b="1" smtClean="0">
                <a:solidFill>
                  <a:schemeClr val="tx2"/>
                </a:solidFill>
                <a:latin typeface="Courier New" pitchFamily="49" charset="0"/>
                <a:ea typeface="楷体_GB2312" pitchFamily="49" charset="-122"/>
              </a:rPr>
              <a:t>    public Point getPoint()</a:t>
            </a:r>
          </a:p>
          <a:p>
            <a:pPr algn="just">
              <a:lnSpc>
                <a:spcPct val="50000"/>
              </a:lnSpc>
              <a:spcBef>
                <a:spcPct val="30000"/>
              </a:spcBef>
              <a:buClr>
                <a:schemeClr val="tx1"/>
              </a:buClr>
              <a:buFont typeface="Wingdings" pitchFamily="2" charset="2"/>
              <a:buNone/>
            </a:pPr>
            <a:r>
              <a:rPr lang="en-US" altLang="zh-CN" sz="2000" b="1" smtClean="0">
                <a:solidFill>
                  <a:schemeClr val="tx2"/>
                </a:solidFill>
                <a:latin typeface="Courier New" pitchFamily="49" charset="0"/>
                <a:ea typeface="楷体_GB2312" pitchFamily="49" charset="-122"/>
              </a:rPr>
              <a:t>    public Object getSource()</a:t>
            </a:r>
            <a:endParaRPr lang="zh-CN" altLang="en-US" sz="2000" b="1" smtClean="0">
              <a:solidFill>
                <a:schemeClr val="tx2"/>
              </a:solidFill>
              <a:latin typeface="Courier New" pitchFamily="49" charset="0"/>
              <a:ea typeface="楷体_GB2312" pitchFamily="49" charset="-122"/>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971550" y="76200"/>
            <a:ext cx="7772400" cy="1143000"/>
          </a:xfrm>
          <a:noFill/>
        </p:spPr>
        <p:txBody>
          <a:bodyPr/>
          <a:lstStyle/>
          <a:p>
            <a:r>
              <a:rPr lang="zh-CN" altLang="en-US" sz="4000" smtClean="0">
                <a:ea typeface="楷体_GB2312" pitchFamily="49" charset="-122"/>
              </a:rPr>
              <a:t>鼠标事件</a:t>
            </a:r>
          </a:p>
        </p:txBody>
      </p:sp>
      <p:sp>
        <p:nvSpPr>
          <p:cNvPr id="65539" name="Rectangle 3"/>
          <p:cNvSpPr>
            <a:spLocks noGrp="1" noChangeArrowheads="1"/>
          </p:cNvSpPr>
          <p:nvPr>
            <p:ph idx="1"/>
          </p:nvPr>
        </p:nvSpPr>
        <p:spPr>
          <a:xfrm>
            <a:off x="914400" y="1371600"/>
            <a:ext cx="7772400" cy="3886200"/>
          </a:xfrm>
        </p:spPr>
        <p:txBody>
          <a:bodyPr/>
          <a:lstStyle/>
          <a:p>
            <a:pPr algn="just">
              <a:spcBef>
                <a:spcPct val="30000"/>
              </a:spcBef>
              <a:buClr>
                <a:schemeClr val="tx1"/>
              </a:buClr>
              <a:buFont typeface="Wingdings" pitchFamily="2" charset="2"/>
              <a:buChar char="Ø"/>
            </a:pPr>
            <a:r>
              <a:rPr lang="en-US" altLang="zh-CN" sz="2400" b="1" smtClean="0">
                <a:solidFill>
                  <a:srgbClr val="000099"/>
                </a:solidFill>
                <a:latin typeface="Courier New" pitchFamily="49" charset="0"/>
              </a:rPr>
              <a:t>MouseListener</a:t>
            </a:r>
            <a:r>
              <a:rPr lang="zh-CN" altLang="en-US" sz="2400" b="1" smtClean="0">
                <a:latin typeface="楷体_GB2312" pitchFamily="49" charset="-122"/>
                <a:ea typeface="楷体_GB2312" pitchFamily="49" charset="-122"/>
              </a:rPr>
              <a:t>定义的方法有。</a:t>
            </a:r>
          </a:p>
          <a:p>
            <a:pPr algn="just">
              <a:lnSpc>
                <a:spcPct val="55000"/>
              </a:lnSpc>
              <a:spcBef>
                <a:spcPct val="30000"/>
              </a:spcBef>
              <a:buClr>
                <a:schemeClr val="tx1"/>
              </a:buClr>
              <a:buFont typeface="Wingdings" pitchFamily="2" charset="2"/>
              <a:buNone/>
            </a:pPr>
            <a:r>
              <a:rPr lang="en-US" altLang="zh-CN" sz="2000" b="1" smtClean="0">
                <a:solidFill>
                  <a:srgbClr val="7F0055"/>
                </a:solidFill>
                <a:latin typeface="Courier New" pitchFamily="49" charset="0"/>
              </a:rPr>
              <a:t>    </a:t>
            </a:r>
            <a:endParaRPr lang="en-US" altLang="zh-CN" sz="2000" b="1" smtClean="0">
              <a:solidFill>
                <a:schemeClr val="tx2"/>
              </a:solidFill>
              <a:latin typeface="Courier New" pitchFamily="49" charset="0"/>
            </a:endParaRPr>
          </a:p>
          <a:p>
            <a:pPr algn="just">
              <a:lnSpc>
                <a:spcPct val="55000"/>
              </a:lnSpc>
              <a:spcBef>
                <a:spcPct val="30000"/>
              </a:spcBef>
              <a:buClr>
                <a:schemeClr val="tx1"/>
              </a:buClr>
              <a:buFont typeface="Wingdings" pitchFamily="2" charset="2"/>
              <a:buNone/>
            </a:pPr>
            <a:r>
              <a:rPr lang="en-US" altLang="zh-CN" sz="2000" b="1" smtClean="0">
                <a:solidFill>
                  <a:schemeClr val="tx2"/>
                </a:solidFill>
                <a:latin typeface="Courier New" pitchFamily="49" charset="0"/>
              </a:rPr>
              <a:t>    public void mouseClicked(MouseEvent e)</a:t>
            </a:r>
          </a:p>
          <a:p>
            <a:pPr algn="just">
              <a:lnSpc>
                <a:spcPct val="55000"/>
              </a:lnSpc>
              <a:spcBef>
                <a:spcPct val="30000"/>
              </a:spcBef>
              <a:buClr>
                <a:schemeClr val="tx1"/>
              </a:buClr>
              <a:buFont typeface="Wingdings" pitchFamily="2" charset="2"/>
              <a:buNone/>
            </a:pPr>
            <a:r>
              <a:rPr lang="en-US" altLang="zh-CN" sz="2000" b="1" smtClean="0">
                <a:solidFill>
                  <a:schemeClr val="tx2"/>
                </a:solidFill>
                <a:latin typeface="Courier New" pitchFamily="49" charset="0"/>
              </a:rPr>
              <a:t>    public void mousePressed(MouseEvent e)</a:t>
            </a:r>
          </a:p>
          <a:p>
            <a:pPr algn="just">
              <a:lnSpc>
                <a:spcPct val="55000"/>
              </a:lnSpc>
              <a:spcBef>
                <a:spcPct val="30000"/>
              </a:spcBef>
              <a:buClr>
                <a:schemeClr val="tx1"/>
              </a:buClr>
              <a:buFont typeface="Wingdings" pitchFamily="2" charset="2"/>
              <a:buNone/>
            </a:pPr>
            <a:r>
              <a:rPr lang="en-US" altLang="zh-CN" sz="2000" b="1" smtClean="0">
                <a:solidFill>
                  <a:schemeClr val="tx2"/>
                </a:solidFill>
                <a:latin typeface="Courier New" pitchFamily="49" charset="0"/>
              </a:rPr>
              <a:t>    public void mouseReleased(MouseEvent e)</a:t>
            </a:r>
          </a:p>
          <a:p>
            <a:pPr algn="just">
              <a:lnSpc>
                <a:spcPct val="55000"/>
              </a:lnSpc>
              <a:spcBef>
                <a:spcPct val="30000"/>
              </a:spcBef>
              <a:buClr>
                <a:schemeClr val="tx1"/>
              </a:buClr>
              <a:buFont typeface="Wingdings" pitchFamily="2" charset="2"/>
              <a:buNone/>
            </a:pPr>
            <a:r>
              <a:rPr lang="en-US" altLang="zh-CN" sz="2000" b="1" smtClean="0">
                <a:solidFill>
                  <a:schemeClr val="tx2"/>
                </a:solidFill>
                <a:latin typeface="Courier New" pitchFamily="49" charset="0"/>
              </a:rPr>
              <a:t>    public void mouseEntered(MouseEvent e)</a:t>
            </a:r>
          </a:p>
          <a:p>
            <a:pPr algn="just">
              <a:lnSpc>
                <a:spcPct val="55000"/>
              </a:lnSpc>
              <a:spcBef>
                <a:spcPct val="30000"/>
              </a:spcBef>
              <a:buClr>
                <a:schemeClr val="tx1"/>
              </a:buClr>
              <a:buFont typeface="Wingdings" pitchFamily="2" charset="2"/>
              <a:buNone/>
            </a:pPr>
            <a:r>
              <a:rPr lang="en-US" altLang="zh-CN" sz="2000" b="1" smtClean="0">
                <a:solidFill>
                  <a:schemeClr val="tx2"/>
                </a:solidFill>
                <a:latin typeface="Courier New" pitchFamily="49" charset="0"/>
              </a:rPr>
              <a:t>    public void mouseExited(MouseEvent e)</a:t>
            </a:r>
          </a:p>
          <a:p>
            <a:pPr algn="just">
              <a:lnSpc>
                <a:spcPct val="55000"/>
              </a:lnSpc>
              <a:spcBef>
                <a:spcPct val="30000"/>
              </a:spcBef>
              <a:buClr>
                <a:schemeClr val="tx1"/>
              </a:buClr>
              <a:buFont typeface="Wingdings" pitchFamily="2" charset="2"/>
              <a:buNone/>
            </a:pPr>
            <a:endParaRPr lang="zh-CN" altLang="en-US" sz="2000" b="1" smtClean="0">
              <a:solidFill>
                <a:schemeClr val="tx2"/>
              </a:solidFill>
              <a:latin typeface="Courier New" pitchFamily="49" charset="0"/>
            </a:endParaRPr>
          </a:p>
          <a:p>
            <a:pPr algn="just">
              <a:lnSpc>
                <a:spcPct val="55000"/>
              </a:lnSpc>
              <a:spcBef>
                <a:spcPct val="30000"/>
              </a:spcBef>
              <a:buClr>
                <a:schemeClr val="tx1"/>
              </a:buClr>
              <a:buFont typeface="Wingdings" pitchFamily="2" charset="2"/>
              <a:buChar char="Ø"/>
            </a:pPr>
            <a:r>
              <a:rPr lang="zh-CN" altLang="en-US" sz="2400" b="1" smtClean="0">
                <a:latin typeface="楷体_GB2312" pitchFamily="49" charset="-122"/>
                <a:ea typeface="楷体_GB2312" pitchFamily="49" charset="-122"/>
              </a:rPr>
              <a:t>大多数</a:t>
            </a:r>
            <a:r>
              <a:rPr lang="en-US" altLang="zh-CN" sz="2400" b="1" smtClean="0">
                <a:latin typeface="楷体_GB2312" pitchFamily="49" charset="-122"/>
                <a:ea typeface="楷体_GB2312" pitchFamily="49" charset="-122"/>
              </a:rPr>
              <a:t>Component</a:t>
            </a:r>
            <a:r>
              <a:rPr lang="zh-CN" altLang="en-US" sz="2400" b="1" smtClean="0">
                <a:latin typeface="楷体_GB2312" pitchFamily="49" charset="-122"/>
                <a:ea typeface="楷体_GB2312" pitchFamily="49" charset="-122"/>
              </a:rPr>
              <a:t>都可以作为</a:t>
            </a:r>
            <a:r>
              <a:rPr lang="en-US" altLang="zh-CN" sz="2400" b="1" smtClean="0">
                <a:solidFill>
                  <a:srgbClr val="000099"/>
                </a:solidFill>
                <a:latin typeface="Courier New" pitchFamily="49" charset="0"/>
              </a:rPr>
              <a:t>MouseEvent</a:t>
            </a:r>
            <a:r>
              <a:rPr lang="zh-CN" altLang="en-US" sz="2400" b="1" smtClean="0">
                <a:latin typeface="楷体_GB2312" pitchFamily="49" charset="-122"/>
                <a:ea typeface="楷体_GB2312" pitchFamily="49" charset="-122"/>
              </a:rPr>
              <a:t>的事件源</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971550" y="76200"/>
            <a:ext cx="7772400" cy="1143000"/>
          </a:xfrm>
          <a:noFill/>
        </p:spPr>
        <p:txBody>
          <a:bodyPr/>
          <a:lstStyle/>
          <a:p>
            <a:r>
              <a:rPr lang="zh-CN" altLang="en-US" sz="4000" smtClean="0">
                <a:ea typeface="楷体_GB2312" pitchFamily="49" charset="-122"/>
              </a:rPr>
              <a:t>鼠标事件举例</a:t>
            </a:r>
          </a:p>
        </p:txBody>
      </p:sp>
      <p:sp>
        <p:nvSpPr>
          <p:cNvPr id="66563" name="Rectangle 3"/>
          <p:cNvSpPr>
            <a:spLocks noChangeArrowheads="1"/>
          </p:cNvSpPr>
          <p:nvPr/>
        </p:nvSpPr>
        <p:spPr bwMode="auto">
          <a:xfrm>
            <a:off x="838200" y="1219200"/>
            <a:ext cx="7772400" cy="5029200"/>
          </a:xfrm>
          <a:prstGeom prst="rect">
            <a:avLst/>
          </a:prstGeom>
          <a:solidFill>
            <a:srgbClr val="FFFFCC"/>
          </a:solidFill>
          <a:ln w="9525">
            <a:noFill/>
            <a:miter lim="800000"/>
            <a:headEnd/>
            <a:tailEnd/>
          </a:ln>
        </p:spPr>
        <p:txBody>
          <a:bodyPr>
            <a:spAutoFit/>
          </a:bodyPr>
          <a:lstStyle/>
          <a:p>
            <a:pPr>
              <a:lnSpc>
                <a:spcPct val="30000"/>
              </a:lnSpc>
              <a:spcBef>
                <a:spcPct val="50000"/>
              </a:spcBef>
            </a:pPr>
            <a:endParaRPr kumimoji="1" lang="en-US" altLang="zh-CN" b="1">
              <a:solidFill>
                <a:schemeClr val="bg2"/>
              </a:solidFill>
              <a:latin typeface="Courier New" pitchFamily="49" charset="0"/>
            </a:endParaRPr>
          </a:p>
          <a:p>
            <a:pPr>
              <a:lnSpc>
                <a:spcPct val="30000"/>
              </a:lnSpc>
              <a:spcBef>
                <a:spcPct val="50000"/>
              </a:spcBef>
            </a:pPr>
            <a:r>
              <a:rPr kumimoji="1" lang="en-US" altLang="zh-CN" b="1">
                <a:solidFill>
                  <a:schemeClr val="bg2"/>
                </a:solidFill>
                <a:latin typeface="Courier New" pitchFamily="49" charset="0"/>
              </a:rPr>
              <a:t>import java.awt.*;</a:t>
            </a:r>
          </a:p>
          <a:p>
            <a:pPr>
              <a:lnSpc>
                <a:spcPct val="30000"/>
              </a:lnSpc>
              <a:spcBef>
                <a:spcPct val="50000"/>
              </a:spcBef>
            </a:pPr>
            <a:r>
              <a:rPr kumimoji="1" lang="en-US" altLang="zh-CN" b="1">
                <a:solidFill>
                  <a:schemeClr val="bg2"/>
                </a:solidFill>
                <a:latin typeface="Courier New" pitchFamily="49" charset="0"/>
              </a:rPr>
              <a:t>import java.awt.event.*;</a:t>
            </a:r>
          </a:p>
          <a:p>
            <a:pPr>
              <a:lnSpc>
                <a:spcPct val="30000"/>
              </a:lnSpc>
              <a:spcBef>
                <a:spcPct val="50000"/>
              </a:spcBef>
            </a:pPr>
            <a:r>
              <a:rPr kumimoji="1" lang="en-US" altLang="zh-CN" b="1">
                <a:solidFill>
                  <a:schemeClr val="bg2"/>
                </a:solidFill>
                <a:latin typeface="Courier New" pitchFamily="49" charset="0"/>
              </a:rPr>
              <a:t>public class Test {</a:t>
            </a:r>
          </a:p>
          <a:p>
            <a:pPr>
              <a:lnSpc>
                <a:spcPct val="30000"/>
              </a:lnSpc>
              <a:spcBef>
                <a:spcPct val="50000"/>
              </a:spcBef>
            </a:pPr>
            <a:r>
              <a:rPr kumimoji="1" lang="en-US" altLang="zh-CN" b="1">
                <a:solidFill>
                  <a:schemeClr val="bg2"/>
                </a:solidFill>
                <a:latin typeface="Courier New" pitchFamily="49" charset="0"/>
              </a:rPr>
              <a:t>  public static void main(String args[]) {</a:t>
            </a:r>
          </a:p>
          <a:p>
            <a:pPr>
              <a:lnSpc>
                <a:spcPct val="30000"/>
              </a:lnSpc>
              <a:spcBef>
                <a:spcPct val="50000"/>
              </a:spcBef>
            </a:pPr>
            <a:r>
              <a:rPr kumimoji="1" lang="en-US" altLang="zh-CN" b="1">
                <a:solidFill>
                  <a:schemeClr val="bg2"/>
                </a:solidFill>
                <a:latin typeface="Courier New" pitchFamily="49" charset="0"/>
              </a:rPr>
              <a:t>    new MyFrame("MyFrameWithPanel");</a:t>
            </a:r>
          </a:p>
          <a:p>
            <a:pPr>
              <a:lnSpc>
                <a:spcPct val="30000"/>
              </a:lnSpc>
              <a:spcBef>
                <a:spcPct val="50000"/>
              </a:spcBef>
            </a:pPr>
            <a:r>
              <a:rPr kumimoji="1" lang="en-US" altLang="zh-CN" b="1">
                <a:solidFill>
                  <a:schemeClr val="bg2"/>
                </a:solidFill>
                <a:latin typeface="Courier New" pitchFamily="49" charset="0"/>
              </a:rPr>
              <a:t>  }</a:t>
            </a:r>
          </a:p>
          <a:p>
            <a:pPr>
              <a:lnSpc>
                <a:spcPct val="30000"/>
              </a:lnSpc>
              <a:spcBef>
                <a:spcPct val="50000"/>
              </a:spcBef>
            </a:pPr>
            <a:r>
              <a:rPr kumimoji="1" lang="en-US" altLang="zh-CN" b="1">
                <a:solidFill>
                  <a:schemeClr val="bg2"/>
                </a:solidFill>
                <a:latin typeface="Courier New" pitchFamily="49" charset="0"/>
              </a:rPr>
              <a:t>}</a:t>
            </a:r>
          </a:p>
          <a:p>
            <a:pPr>
              <a:lnSpc>
                <a:spcPct val="30000"/>
              </a:lnSpc>
              <a:spcBef>
                <a:spcPct val="50000"/>
              </a:spcBef>
            </a:pPr>
            <a:r>
              <a:rPr kumimoji="1" lang="en-US" altLang="zh-CN" b="1">
                <a:solidFill>
                  <a:schemeClr val="bg2"/>
                </a:solidFill>
                <a:latin typeface="Courier New" pitchFamily="49" charset="0"/>
              </a:rPr>
              <a:t>class MyFrame extends Frame implements MouseListener {</a:t>
            </a:r>
          </a:p>
          <a:p>
            <a:pPr>
              <a:lnSpc>
                <a:spcPct val="30000"/>
              </a:lnSpc>
              <a:spcBef>
                <a:spcPct val="50000"/>
              </a:spcBef>
            </a:pPr>
            <a:r>
              <a:rPr kumimoji="1" lang="en-US" altLang="zh-CN" b="1">
                <a:solidFill>
                  <a:schemeClr val="bg2"/>
                </a:solidFill>
                <a:latin typeface="Courier New" pitchFamily="49" charset="0"/>
              </a:rPr>
              <a:t>  private TextField l = null;</a:t>
            </a:r>
          </a:p>
          <a:p>
            <a:pPr>
              <a:lnSpc>
                <a:spcPct val="30000"/>
              </a:lnSpc>
              <a:spcBef>
                <a:spcPct val="50000"/>
              </a:spcBef>
            </a:pPr>
            <a:r>
              <a:rPr kumimoji="1" lang="en-US" altLang="zh-CN" b="1">
                <a:solidFill>
                  <a:schemeClr val="bg2"/>
                </a:solidFill>
                <a:latin typeface="Courier New" pitchFamily="49" charset="0"/>
              </a:rPr>
              <a:t>  private Panel p = null;</a:t>
            </a:r>
          </a:p>
          <a:p>
            <a:pPr>
              <a:lnSpc>
                <a:spcPct val="30000"/>
              </a:lnSpc>
              <a:spcBef>
                <a:spcPct val="50000"/>
              </a:spcBef>
            </a:pPr>
            <a:r>
              <a:rPr kumimoji="1" lang="en-US" altLang="zh-CN" b="1">
                <a:solidFill>
                  <a:schemeClr val="bg2"/>
                </a:solidFill>
                <a:latin typeface="Courier New" pitchFamily="49" charset="0"/>
              </a:rPr>
              <a:t>  MyFrame(String s) {</a:t>
            </a:r>
          </a:p>
          <a:p>
            <a:pPr>
              <a:lnSpc>
                <a:spcPct val="30000"/>
              </a:lnSpc>
              <a:spcBef>
                <a:spcPct val="50000"/>
              </a:spcBef>
            </a:pPr>
            <a:r>
              <a:rPr kumimoji="1" lang="en-US" altLang="zh-CN" b="1">
                <a:solidFill>
                  <a:schemeClr val="bg2"/>
                </a:solidFill>
                <a:latin typeface="Courier New" pitchFamily="49" charset="0"/>
              </a:rPr>
              <a:t>    super(s); setLayout(null);</a:t>
            </a:r>
          </a:p>
          <a:p>
            <a:pPr>
              <a:lnSpc>
                <a:spcPct val="30000"/>
              </a:lnSpc>
              <a:spcBef>
                <a:spcPct val="50000"/>
              </a:spcBef>
            </a:pPr>
            <a:r>
              <a:rPr kumimoji="1" lang="en-US" altLang="zh-CN" b="1">
                <a:solidFill>
                  <a:schemeClr val="bg2"/>
                </a:solidFill>
                <a:latin typeface="Courier New" pitchFamily="49" charset="0"/>
              </a:rPr>
              <a:t>    setBounds(300,300,400,300); </a:t>
            </a:r>
          </a:p>
          <a:p>
            <a:pPr>
              <a:lnSpc>
                <a:spcPct val="30000"/>
              </a:lnSpc>
              <a:spcBef>
                <a:spcPct val="50000"/>
              </a:spcBef>
            </a:pPr>
            <a:r>
              <a:rPr kumimoji="1" lang="en-US" altLang="zh-CN" b="1">
                <a:solidFill>
                  <a:schemeClr val="bg2"/>
                </a:solidFill>
                <a:latin typeface="Courier New" pitchFamily="49" charset="0"/>
              </a:rPr>
              <a:t>    p = new Panel(null);</a:t>
            </a:r>
          </a:p>
          <a:p>
            <a:pPr>
              <a:lnSpc>
                <a:spcPct val="30000"/>
              </a:lnSpc>
              <a:spcBef>
                <a:spcPct val="50000"/>
              </a:spcBef>
            </a:pPr>
            <a:r>
              <a:rPr kumimoji="1" lang="en-US" altLang="zh-CN" b="1">
                <a:solidFill>
                  <a:schemeClr val="bg2"/>
                </a:solidFill>
                <a:latin typeface="Courier New" pitchFamily="49" charset="0"/>
              </a:rPr>
              <a:t>    this.setBackground(new Color(204,204,255));</a:t>
            </a:r>
          </a:p>
          <a:p>
            <a:pPr>
              <a:lnSpc>
                <a:spcPct val="30000"/>
              </a:lnSpc>
              <a:spcBef>
                <a:spcPct val="50000"/>
              </a:spcBef>
            </a:pPr>
            <a:r>
              <a:rPr kumimoji="1" lang="en-US" altLang="zh-CN" b="1">
                <a:solidFill>
                  <a:schemeClr val="bg2"/>
                </a:solidFill>
                <a:latin typeface="Courier New" pitchFamily="49" charset="0"/>
              </a:rPr>
              <a:t>    p.setBackground(Color.BLUE);</a:t>
            </a:r>
          </a:p>
          <a:p>
            <a:pPr>
              <a:lnSpc>
                <a:spcPct val="30000"/>
              </a:lnSpc>
              <a:spcBef>
                <a:spcPct val="50000"/>
              </a:spcBef>
            </a:pPr>
            <a:r>
              <a:rPr kumimoji="1" lang="en-US" altLang="zh-CN" b="1">
                <a:solidFill>
                  <a:schemeClr val="bg2"/>
                </a:solidFill>
                <a:latin typeface="Courier New" pitchFamily="49" charset="0"/>
              </a:rPr>
              <a:t>    p.setBounds(100,70,200,200);</a:t>
            </a:r>
          </a:p>
          <a:p>
            <a:pPr>
              <a:lnSpc>
                <a:spcPct val="30000"/>
              </a:lnSpc>
              <a:spcBef>
                <a:spcPct val="50000"/>
              </a:spcBef>
            </a:pPr>
            <a:r>
              <a:rPr kumimoji="1" lang="en-US" altLang="zh-CN" b="1">
                <a:solidFill>
                  <a:schemeClr val="bg2"/>
                </a:solidFill>
                <a:latin typeface="Courier New" pitchFamily="49" charset="0"/>
              </a:rPr>
              <a:t>    l = new TextField("</a:t>
            </a:r>
            <a:r>
              <a:rPr kumimoji="1" lang="zh-CN" altLang="en-US" b="1">
                <a:solidFill>
                  <a:schemeClr val="bg2"/>
                </a:solidFill>
                <a:latin typeface="Courier New" pitchFamily="49" charset="0"/>
              </a:rPr>
              <a:t>等待鼠标事件...");</a:t>
            </a:r>
          </a:p>
          <a:p>
            <a:pPr>
              <a:lnSpc>
                <a:spcPct val="30000"/>
              </a:lnSpc>
              <a:spcBef>
                <a:spcPct val="50000"/>
              </a:spcBef>
            </a:pPr>
            <a:r>
              <a:rPr kumimoji="1" lang="en-US" altLang="zh-CN" b="1">
                <a:solidFill>
                  <a:schemeClr val="bg2"/>
                </a:solidFill>
                <a:latin typeface="Courier New" pitchFamily="49" charset="0"/>
              </a:rPr>
              <a:t>    l.setBounds(50,30,300,20);</a:t>
            </a:r>
          </a:p>
          <a:p>
            <a:pPr>
              <a:lnSpc>
                <a:spcPct val="30000"/>
              </a:lnSpc>
              <a:spcBef>
                <a:spcPct val="50000"/>
              </a:spcBef>
            </a:pPr>
            <a:r>
              <a:rPr kumimoji="1" lang="en-US" altLang="zh-CN" b="1">
                <a:solidFill>
                  <a:schemeClr val="bg2"/>
                </a:solidFill>
                <a:latin typeface="Courier New" pitchFamily="49" charset="0"/>
              </a:rPr>
              <a:t>    l.setEditable(false); add(p);add(l);</a:t>
            </a:r>
          </a:p>
          <a:p>
            <a:pPr>
              <a:lnSpc>
                <a:spcPct val="30000"/>
              </a:lnSpc>
              <a:spcBef>
                <a:spcPct val="50000"/>
              </a:spcBef>
            </a:pPr>
            <a:r>
              <a:rPr kumimoji="1" lang="en-US" altLang="zh-CN" b="1">
                <a:solidFill>
                  <a:schemeClr val="bg2"/>
                </a:solidFill>
                <a:latin typeface="Courier New" pitchFamily="49" charset="0"/>
              </a:rPr>
              <a:t>    setVisible(true); p.addMouseListener(this);</a:t>
            </a:r>
          </a:p>
          <a:p>
            <a:pPr>
              <a:lnSpc>
                <a:spcPct val="30000"/>
              </a:lnSpc>
              <a:spcBef>
                <a:spcPct val="50000"/>
              </a:spcBef>
            </a:pPr>
            <a:r>
              <a:rPr kumimoji="1" lang="en-US" altLang="zh-CN" b="1">
                <a:solidFill>
                  <a:schemeClr val="bg2"/>
                </a:solidFill>
                <a:latin typeface="Courier New" pitchFamily="49" charset="0"/>
              </a:rPr>
              <a:t>  }</a:t>
            </a:r>
            <a:endParaRPr kumimoji="1" lang="zh-CN" altLang="en-US" b="1">
              <a:solidFill>
                <a:schemeClr val="bg2"/>
              </a:solidFill>
              <a:latin typeface="Courier New" pitchFamily="49" charset="0"/>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971550" y="76200"/>
            <a:ext cx="7772400" cy="1143000"/>
          </a:xfrm>
          <a:noFill/>
        </p:spPr>
        <p:txBody>
          <a:bodyPr/>
          <a:lstStyle/>
          <a:p>
            <a:r>
              <a:rPr lang="zh-CN" altLang="en-US" sz="4000" smtClean="0">
                <a:ea typeface="楷体_GB2312" pitchFamily="49" charset="-122"/>
              </a:rPr>
              <a:t>鼠标事件举例（续）</a:t>
            </a:r>
          </a:p>
        </p:txBody>
      </p:sp>
      <p:sp>
        <p:nvSpPr>
          <p:cNvPr id="67587" name="Rectangle 3"/>
          <p:cNvSpPr>
            <a:spLocks noChangeArrowheads="1"/>
          </p:cNvSpPr>
          <p:nvPr/>
        </p:nvSpPr>
        <p:spPr bwMode="auto">
          <a:xfrm>
            <a:off x="838200" y="1219200"/>
            <a:ext cx="7772400" cy="4808538"/>
          </a:xfrm>
          <a:prstGeom prst="rect">
            <a:avLst/>
          </a:prstGeom>
          <a:solidFill>
            <a:srgbClr val="FFFFCC"/>
          </a:solidFill>
          <a:ln w="9525">
            <a:noFill/>
            <a:miter lim="800000"/>
            <a:headEnd/>
            <a:tailEnd/>
          </a:ln>
        </p:spPr>
        <p:txBody>
          <a:bodyPr>
            <a:spAutoFit/>
          </a:bodyPr>
          <a:lstStyle/>
          <a:p>
            <a:pPr>
              <a:lnSpc>
                <a:spcPct val="30000"/>
              </a:lnSpc>
              <a:spcBef>
                <a:spcPct val="50000"/>
              </a:spcBef>
            </a:pPr>
            <a:r>
              <a:rPr kumimoji="1" lang="en-US" altLang="zh-CN" b="1">
                <a:solidFill>
                  <a:schemeClr val="bg2"/>
                </a:solidFill>
                <a:latin typeface="Courier New" pitchFamily="49" charset="0"/>
              </a:rPr>
              <a:t>  </a:t>
            </a:r>
          </a:p>
          <a:p>
            <a:pPr>
              <a:lnSpc>
                <a:spcPct val="30000"/>
              </a:lnSpc>
              <a:spcBef>
                <a:spcPct val="50000"/>
              </a:spcBef>
            </a:pPr>
            <a:r>
              <a:rPr kumimoji="1" lang="en-US" altLang="zh-CN" b="1">
                <a:solidFill>
                  <a:schemeClr val="bg2"/>
                </a:solidFill>
                <a:latin typeface="Courier New" pitchFamily="49" charset="0"/>
              </a:rPr>
              <a:t>public void mouseClicked(MouseEvent e) {</a:t>
            </a:r>
          </a:p>
          <a:p>
            <a:pPr>
              <a:lnSpc>
                <a:spcPct val="30000"/>
              </a:lnSpc>
              <a:spcBef>
                <a:spcPct val="50000"/>
              </a:spcBef>
            </a:pPr>
            <a:r>
              <a:rPr kumimoji="1" lang="en-US" altLang="zh-CN" b="1">
                <a:solidFill>
                  <a:schemeClr val="bg2"/>
                </a:solidFill>
                <a:latin typeface="Courier New" pitchFamily="49" charset="0"/>
              </a:rPr>
              <a:t>    l.setText("</a:t>
            </a:r>
            <a:r>
              <a:rPr kumimoji="1" lang="zh-CN" altLang="en-US" b="1">
                <a:solidFill>
                  <a:schemeClr val="bg2"/>
                </a:solidFill>
                <a:latin typeface="Courier New" pitchFamily="49" charset="0"/>
              </a:rPr>
              <a:t>鼠标点击了,位置是"+</a:t>
            </a:r>
            <a:r>
              <a:rPr kumimoji="1" lang="en-US" altLang="zh-CN" b="1">
                <a:solidFill>
                  <a:schemeClr val="bg2"/>
                </a:solidFill>
                <a:latin typeface="Courier New" pitchFamily="49" charset="0"/>
              </a:rPr>
              <a:t>e.getX()+","+e.getY());</a:t>
            </a:r>
          </a:p>
          <a:p>
            <a:pPr>
              <a:lnSpc>
                <a:spcPct val="30000"/>
              </a:lnSpc>
              <a:spcBef>
                <a:spcPct val="50000"/>
              </a:spcBef>
            </a:pPr>
            <a:r>
              <a:rPr kumimoji="1" lang="en-US" altLang="zh-CN" b="1">
                <a:solidFill>
                  <a:schemeClr val="bg2"/>
                </a:solidFill>
                <a:latin typeface="Courier New" pitchFamily="49" charset="0"/>
              </a:rPr>
              <a:t>    int n = e.getClickCount();</a:t>
            </a:r>
          </a:p>
          <a:p>
            <a:pPr>
              <a:lnSpc>
                <a:spcPct val="30000"/>
              </a:lnSpc>
              <a:spcBef>
                <a:spcPct val="50000"/>
              </a:spcBef>
            </a:pPr>
            <a:r>
              <a:rPr kumimoji="1" lang="en-US" altLang="zh-CN" b="1">
                <a:solidFill>
                  <a:schemeClr val="bg2"/>
                </a:solidFill>
                <a:latin typeface="Courier New" pitchFamily="49" charset="0"/>
              </a:rPr>
              <a:t>    char c = n==1?'</a:t>
            </a:r>
            <a:r>
              <a:rPr kumimoji="1" lang="zh-CN" altLang="en-US" b="1">
                <a:solidFill>
                  <a:schemeClr val="bg2"/>
                </a:solidFill>
                <a:latin typeface="Courier New" pitchFamily="49" charset="0"/>
              </a:rPr>
              <a:t>单':(</a:t>
            </a:r>
            <a:r>
              <a:rPr kumimoji="1" lang="en-US" altLang="zh-CN" b="1">
                <a:solidFill>
                  <a:schemeClr val="bg2"/>
                </a:solidFill>
                <a:latin typeface="Courier New" pitchFamily="49" charset="0"/>
              </a:rPr>
              <a:t>n==2?'</a:t>
            </a:r>
            <a:r>
              <a:rPr kumimoji="1" lang="zh-CN" altLang="en-US" b="1">
                <a:solidFill>
                  <a:schemeClr val="bg2"/>
                </a:solidFill>
                <a:latin typeface="Courier New" pitchFamily="49" charset="0"/>
              </a:rPr>
              <a:t>双':0);</a:t>
            </a:r>
          </a:p>
          <a:p>
            <a:pPr>
              <a:lnSpc>
                <a:spcPct val="30000"/>
              </a:lnSpc>
              <a:spcBef>
                <a:spcPct val="50000"/>
              </a:spcBef>
            </a:pPr>
            <a:r>
              <a:rPr kumimoji="1" lang="en-US" altLang="zh-CN" b="1">
                <a:solidFill>
                  <a:schemeClr val="bg2"/>
                </a:solidFill>
                <a:latin typeface="Courier New" pitchFamily="49" charset="0"/>
              </a:rPr>
              <a:t>    if(c!=0){</a:t>
            </a:r>
          </a:p>
          <a:p>
            <a:pPr>
              <a:lnSpc>
                <a:spcPct val="30000"/>
              </a:lnSpc>
              <a:spcBef>
                <a:spcPct val="50000"/>
              </a:spcBef>
            </a:pPr>
            <a:r>
              <a:rPr kumimoji="1" lang="en-US" altLang="zh-CN" b="1">
                <a:solidFill>
                  <a:schemeClr val="bg2"/>
                </a:solidFill>
                <a:latin typeface="Courier New" pitchFamily="49" charset="0"/>
              </a:rPr>
              <a:t>      l.setText(l.getText()+",</a:t>
            </a:r>
            <a:r>
              <a:rPr kumimoji="1" lang="zh-CN" altLang="en-US" b="1">
                <a:solidFill>
                  <a:schemeClr val="bg2"/>
                </a:solidFill>
                <a:latin typeface="Courier New" pitchFamily="49" charset="0"/>
              </a:rPr>
              <a:t>是"+</a:t>
            </a:r>
            <a:r>
              <a:rPr kumimoji="1" lang="en-US" altLang="zh-CN" b="1">
                <a:solidFill>
                  <a:schemeClr val="bg2"/>
                </a:solidFill>
                <a:latin typeface="Courier New" pitchFamily="49" charset="0"/>
              </a:rPr>
              <a:t>c+"</a:t>
            </a:r>
            <a:r>
              <a:rPr kumimoji="1" lang="zh-CN" altLang="en-US" b="1">
                <a:solidFill>
                  <a:schemeClr val="bg2"/>
                </a:solidFill>
                <a:latin typeface="Courier New" pitchFamily="49" charset="0"/>
              </a:rPr>
              <a:t>击");</a:t>
            </a:r>
          </a:p>
          <a:p>
            <a:pPr>
              <a:lnSpc>
                <a:spcPct val="30000"/>
              </a:lnSpc>
              <a:spcBef>
                <a:spcPct val="50000"/>
              </a:spcBef>
            </a:pPr>
            <a:r>
              <a:rPr kumimoji="1" lang="zh-CN" altLang="en-US" b="1">
                <a:solidFill>
                  <a:schemeClr val="bg2"/>
                </a:solidFill>
                <a:latin typeface="Courier New" pitchFamily="49" charset="0"/>
              </a:rPr>
              <a:t>    }</a:t>
            </a:r>
          </a:p>
          <a:p>
            <a:pPr>
              <a:lnSpc>
                <a:spcPct val="30000"/>
              </a:lnSpc>
              <a:spcBef>
                <a:spcPct val="50000"/>
              </a:spcBef>
            </a:pPr>
            <a:r>
              <a:rPr kumimoji="1" lang="zh-CN" altLang="en-US" b="1">
                <a:solidFill>
                  <a:schemeClr val="bg2"/>
                </a:solidFill>
                <a:latin typeface="Courier New" pitchFamily="49" charset="0"/>
              </a:rPr>
              <a:t>  }</a:t>
            </a:r>
          </a:p>
          <a:p>
            <a:pPr>
              <a:lnSpc>
                <a:spcPct val="30000"/>
              </a:lnSpc>
              <a:spcBef>
                <a:spcPct val="50000"/>
              </a:spcBef>
            </a:pPr>
            <a:r>
              <a:rPr kumimoji="1" lang="en-US" altLang="zh-CN" b="1">
                <a:solidFill>
                  <a:schemeClr val="bg2"/>
                </a:solidFill>
                <a:latin typeface="Courier New" pitchFamily="49" charset="0"/>
              </a:rPr>
              <a:t>  public void mousePressed(MouseEvent e) {</a:t>
            </a:r>
          </a:p>
          <a:p>
            <a:pPr>
              <a:lnSpc>
                <a:spcPct val="30000"/>
              </a:lnSpc>
              <a:spcBef>
                <a:spcPct val="50000"/>
              </a:spcBef>
            </a:pPr>
            <a:r>
              <a:rPr kumimoji="1" lang="en-US" altLang="zh-CN" b="1">
                <a:solidFill>
                  <a:schemeClr val="bg2"/>
                </a:solidFill>
                <a:latin typeface="Courier New" pitchFamily="49" charset="0"/>
              </a:rPr>
              <a:t>    l.setText("</a:t>
            </a:r>
            <a:r>
              <a:rPr kumimoji="1" lang="zh-CN" altLang="en-US" b="1">
                <a:solidFill>
                  <a:schemeClr val="bg2"/>
                </a:solidFill>
                <a:latin typeface="Courier New" pitchFamily="49" charset="0"/>
              </a:rPr>
              <a:t>鼠标按下了,位置是"+</a:t>
            </a:r>
            <a:r>
              <a:rPr kumimoji="1" lang="en-US" altLang="zh-CN" b="1">
                <a:solidFill>
                  <a:schemeClr val="bg2"/>
                </a:solidFill>
                <a:latin typeface="Courier New" pitchFamily="49" charset="0"/>
              </a:rPr>
              <a:t>e.getX()+","+e.getY());</a:t>
            </a:r>
          </a:p>
          <a:p>
            <a:pPr>
              <a:lnSpc>
                <a:spcPct val="30000"/>
              </a:lnSpc>
              <a:spcBef>
                <a:spcPct val="50000"/>
              </a:spcBef>
            </a:pPr>
            <a:r>
              <a:rPr kumimoji="1" lang="en-US" altLang="zh-CN" b="1">
                <a:solidFill>
                  <a:schemeClr val="bg2"/>
                </a:solidFill>
                <a:latin typeface="Courier New" pitchFamily="49" charset="0"/>
              </a:rPr>
              <a:t>  }</a:t>
            </a:r>
          </a:p>
          <a:p>
            <a:pPr>
              <a:lnSpc>
                <a:spcPct val="30000"/>
              </a:lnSpc>
              <a:spcBef>
                <a:spcPct val="50000"/>
              </a:spcBef>
            </a:pPr>
            <a:r>
              <a:rPr kumimoji="1" lang="en-US" altLang="zh-CN" b="1">
                <a:solidFill>
                  <a:schemeClr val="bg2"/>
                </a:solidFill>
                <a:latin typeface="Courier New" pitchFamily="49" charset="0"/>
              </a:rPr>
              <a:t>  public void mouseReleased(MouseEvent e) {</a:t>
            </a:r>
          </a:p>
          <a:p>
            <a:pPr>
              <a:lnSpc>
                <a:spcPct val="30000"/>
              </a:lnSpc>
              <a:spcBef>
                <a:spcPct val="50000"/>
              </a:spcBef>
            </a:pPr>
            <a:r>
              <a:rPr kumimoji="1" lang="en-US" altLang="zh-CN" b="1">
                <a:solidFill>
                  <a:schemeClr val="bg2"/>
                </a:solidFill>
                <a:latin typeface="Courier New" pitchFamily="49" charset="0"/>
              </a:rPr>
              <a:t>    l.setText("</a:t>
            </a:r>
            <a:r>
              <a:rPr kumimoji="1" lang="zh-CN" altLang="en-US" b="1">
                <a:solidFill>
                  <a:schemeClr val="bg2"/>
                </a:solidFill>
                <a:latin typeface="Courier New" pitchFamily="49" charset="0"/>
              </a:rPr>
              <a:t>鼠标松开了,位置是"+</a:t>
            </a:r>
            <a:r>
              <a:rPr kumimoji="1" lang="en-US" altLang="zh-CN" b="1">
                <a:solidFill>
                  <a:schemeClr val="bg2"/>
                </a:solidFill>
                <a:latin typeface="Courier New" pitchFamily="49" charset="0"/>
              </a:rPr>
              <a:t>e.getX()+","+e.getY());</a:t>
            </a:r>
          </a:p>
          <a:p>
            <a:pPr>
              <a:lnSpc>
                <a:spcPct val="30000"/>
              </a:lnSpc>
              <a:spcBef>
                <a:spcPct val="50000"/>
              </a:spcBef>
            </a:pPr>
            <a:r>
              <a:rPr kumimoji="1" lang="en-US" altLang="zh-CN" b="1">
                <a:solidFill>
                  <a:schemeClr val="bg2"/>
                </a:solidFill>
                <a:latin typeface="Courier New" pitchFamily="49" charset="0"/>
              </a:rPr>
              <a:t>  }</a:t>
            </a:r>
          </a:p>
          <a:p>
            <a:pPr>
              <a:lnSpc>
                <a:spcPct val="30000"/>
              </a:lnSpc>
              <a:spcBef>
                <a:spcPct val="50000"/>
              </a:spcBef>
            </a:pPr>
            <a:r>
              <a:rPr kumimoji="1" lang="en-US" altLang="zh-CN" b="1">
                <a:solidFill>
                  <a:schemeClr val="bg2"/>
                </a:solidFill>
                <a:latin typeface="Courier New" pitchFamily="49" charset="0"/>
              </a:rPr>
              <a:t>  public void mouseEntered(MouseEvent e) {</a:t>
            </a:r>
          </a:p>
          <a:p>
            <a:pPr>
              <a:lnSpc>
                <a:spcPct val="30000"/>
              </a:lnSpc>
              <a:spcBef>
                <a:spcPct val="50000"/>
              </a:spcBef>
            </a:pPr>
            <a:r>
              <a:rPr kumimoji="1" lang="en-US" altLang="zh-CN" b="1">
                <a:solidFill>
                  <a:schemeClr val="bg2"/>
                </a:solidFill>
                <a:latin typeface="Courier New" pitchFamily="49" charset="0"/>
              </a:rPr>
              <a:t>    l.setText("</a:t>
            </a:r>
            <a:r>
              <a:rPr kumimoji="1" lang="zh-CN" altLang="en-US" b="1">
                <a:solidFill>
                  <a:schemeClr val="bg2"/>
                </a:solidFill>
                <a:latin typeface="Courier New" pitchFamily="49" charset="0"/>
              </a:rPr>
              <a:t>鼠标进入了,位置是"+</a:t>
            </a:r>
            <a:r>
              <a:rPr kumimoji="1" lang="en-US" altLang="zh-CN" b="1">
                <a:solidFill>
                  <a:schemeClr val="bg2"/>
                </a:solidFill>
                <a:latin typeface="Courier New" pitchFamily="49" charset="0"/>
              </a:rPr>
              <a:t>e.getX()+","+e.getY());</a:t>
            </a:r>
          </a:p>
          <a:p>
            <a:pPr>
              <a:lnSpc>
                <a:spcPct val="30000"/>
              </a:lnSpc>
              <a:spcBef>
                <a:spcPct val="50000"/>
              </a:spcBef>
            </a:pPr>
            <a:r>
              <a:rPr kumimoji="1" lang="en-US" altLang="zh-CN" b="1">
                <a:solidFill>
                  <a:schemeClr val="bg2"/>
                </a:solidFill>
                <a:latin typeface="Courier New" pitchFamily="49" charset="0"/>
              </a:rPr>
              <a:t>  }</a:t>
            </a:r>
          </a:p>
          <a:p>
            <a:pPr>
              <a:lnSpc>
                <a:spcPct val="30000"/>
              </a:lnSpc>
              <a:spcBef>
                <a:spcPct val="50000"/>
              </a:spcBef>
            </a:pPr>
            <a:r>
              <a:rPr kumimoji="1" lang="en-US" altLang="zh-CN" b="1">
                <a:solidFill>
                  <a:schemeClr val="bg2"/>
                </a:solidFill>
                <a:latin typeface="Courier New" pitchFamily="49" charset="0"/>
              </a:rPr>
              <a:t>  public void mouseExited(MouseEvent e) {</a:t>
            </a:r>
          </a:p>
          <a:p>
            <a:pPr>
              <a:lnSpc>
                <a:spcPct val="30000"/>
              </a:lnSpc>
              <a:spcBef>
                <a:spcPct val="50000"/>
              </a:spcBef>
            </a:pPr>
            <a:r>
              <a:rPr kumimoji="1" lang="en-US" altLang="zh-CN" b="1">
                <a:solidFill>
                  <a:schemeClr val="bg2"/>
                </a:solidFill>
                <a:latin typeface="Courier New" pitchFamily="49" charset="0"/>
              </a:rPr>
              <a:t>    l.setText("</a:t>
            </a:r>
            <a:r>
              <a:rPr kumimoji="1" lang="zh-CN" altLang="en-US" b="1">
                <a:solidFill>
                  <a:schemeClr val="bg2"/>
                </a:solidFill>
                <a:latin typeface="Courier New" pitchFamily="49" charset="0"/>
              </a:rPr>
              <a:t>鼠标离开了,位置是"+</a:t>
            </a:r>
            <a:r>
              <a:rPr kumimoji="1" lang="en-US" altLang="zh-CN" b="1">
                <a:solidFill>
                  <a:schemeClr val="bg2"/>
                </a:solidFill>
                <a:latin typeface="Courier New" pitchFamily="49" charset="0"/>
              </a:rPr>
              <a:t>e.getX()+","+e.getY());</a:t>
            </a:r>
          </a:p>
          <a:p>
            <a:pPr>
              <a:lnSpc>
                <a:spcPct val="30000"/>
              </a:lnSpc>
              <a:spcBef>
                <a:spcPct val="50000"/>
              </a:spcBef>
            </a:pPr>
            <a:r>
              <a:rPr kumimoji="1" lang="en-US" altLang="zh-CN" b="1">
                <a:solidFill>
                  <a:schemeClr val="bg2"/>
                </a:solidFill>
                <a:latin typeface="Courier New" pitchFamily="49" charset="0"/>
              </a:rPr>
              <a:t>  }</a:t>
            </a:r>
          </a:p>
          <a:p>
            <a:pPr>
              <a:lnSpc>
                <a:spcPct val="30000"/>
              </a:lnSpc>
              <a:spcBef>
                <a:spcPct val="50000"/>
              </a:spcBef>
            </a:pPr>
            <a:r>
              <a:rPr kumimoji="1" lang="en-US" altLang="zh-CN" b="1">
                <a:solidFill>
                  <a:schemeClr val="bg2"/>
                </a:solidFill>
                <a:latin typeface="Courier New" pitchFamily="49" charset="0"/>
              </a:rPr>
              <a:t>}</a:t>
            </a:r>
            <a:endParaRPr kumimoji="1" lang="zh-CN" altLang="en-US" b="1">
              <a:solidFill>
                <a:schemeClr val="bg2"/>
              </a:solidFill>
              <a:latin typeface="Courier New" pitchFamily="49" charset="0"/>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971550" y="76200"/>
            <a:ext cx="7772400" cy="1143000"/>
          </a:xfrm>
          <a:noFill/>
        </p:spPr>
        <p:txBody>
          <a:bodyPr/>
          <a:lstStyle/>
          <a:p>
            <a:r>
              <a:rPr lang="zh-CN" altLang="en-US" sz="4000" smtClean="0">
                <a:ea typeface="楷体_GB2312" pitchFamily="49" charset="-122"/>
              </a:rPr>
              <a:t>鼠标适配器</a:t>
            </a:r>
          </a:p>
        </p:txBody>
      </p:sp>
      <p:sp>
        <p:nvSpPr>
          <p:cNvPr id="68611" name="Rectangle 3"/>
          <p:cNvSpPr>
            <a:spLocks noGrp="1" noChangeArrowheads="1"/>
          </p:cNvSpPr>
          <p:nvPr>
            <p:ph idx="1"/>
          </p:nvPr>
        </p:nvSpPr>
        <p:spPr>
          <a:xfrm>
            <a:off x="914400" y="1295400"/>
            <a:ext cx="7924800" cy="3886200"/>
          </a:xfrm>
        </p:spPr>
        <p:txBody>
          <a:bodyPr/>
          <a:lstStyle/>
          <a:p>
            <a:pPr algn="just">
              <a:spcBef>
                <a:spcPct val="30000"/>
              </a:spcBef>
              <a:buClr>
                <a:schemeClr val="tx1"/>
              </a:buClr>
              <a:buFont typeface="Wingdings" pitchFamily="2" charset="2"/>
              <a:buChar char="Ø"/>
            </a:pPr>
            <a:r>
              <a:rPr lang="zh-CN" altLang="en-US" sz="2400" b="1" smtClean="0">
                <a:latin typeface="楷体_GB2312" pitchFamily="49" charset="-122"/>
                <a:ea typeface="楷体_GB2312" pitchFamily="49" charset="-122"/>
              </a:rPr>
              <a:t>抽象类</a:t>
            </a:r>
            <a:r>
              <a:rPr lang="en-US" altLang="zh-CN" sz="2400" b="1" smtClean="0">
                <a:solidFill>
                  <a:srgbClr val="000099"/>
                </a:solidFill>
                <a:latin typeface="Courier New" pitchFamily="49" charset="0"/>
              </a:rPr>
              <a:t>java.awt.event.MouseAdapter</a:t>
            </a:r>
            <a:r>
              <a:rPr lang="zh-CN" altLang="en-US" sz="2400" b="1" smtClean="0">
                <a:latin typeface="楷体_GB2312" pitchFamily="49" charset="-122"/>
                <a:ea typeface="楷体_GB2312" pitchFamily="49" charset="-122"/>
              </a:rPr>
              <a:t>实现了</a:t>
            </a:r>
            <a:r>
              <a:rPr lang="en-US" altLang="zh-CN" sz="2400" b="1" smtClean="0">
                <a:solidFill>
                  <a:srgbClr val="000099"/>
                </a:solidFill>
                <a:latin typeface="Courier New" pitchFamily="49" charset="0"/>
              </a:rPr>
              <a:t>MouseListener</a:t>
            </a:r>
            <a:r>
              <a:rPr lang="zh-CN" altLang="en-US" sz="2400" b="1" smtClean="0">
                <a:latin typeface="楷体_GB2312" pitchFamily="49" charset="-122"/>
                <a:ea typeface="楷体_GB2312" pitchFamily="49" charset="-122"/>
              </a:rPr>
              <a:t>接口，可以使用其子类作为</a:t>
            </a:r>
            <a:r>
              <a:rPr lang="en-US" altLang="zh-CN" sz="2400" b="1" smtClean="0">
                <a:solidFill>
                  <a:srgbClr val="000099"/>
                </a:solidFill>
                <a:latin typeface="Courier New" pitchFamily="49" charset="0"/>
              </a:rPr>
              <a:t>MouseEvent</a:t>
            </a:r>
            <a:r>
              <a:rPr lang="zh-CN" altLang="en-US" sz="2400" b="1" smtClean="0">
                <a:latin typeface="楷体_GB2312" pitchFamily="49" charset="-122"/>
                <a:ea typeface="楷体_GB2312" pitchFamily="49" charset="-122"/>
              </a:rPr>
              <a:t>的监听器，只要重写其相应的方法即可。</a:t>
            </a:r>
          </a:p>
          <a:p>
            <a:pPr algn="just">
              <a:spcBef>
                <a:spcPct val="30000"/>
              </a:spcBef>
              <a:buClr>
                <a:schemeClr val="tx1"/>
              </a:buClr>
              <a:buFont typeface="Wingdings" pitchFamily="2" charset="2"/>
              <a:buChar char="Ø"/>
            </a:pPr>
            <a:endParaRPr lang="zh-CN" altLang="en-US" sz="2400" b="1" smtClean="0">
              <a:solidFill>
                <a:schemeClr val="accent1"/>
              </a:solidFill>
              <a:latin typeface="Courier New" pitchFamily="49" charset="0"/>
            </a:endParaRPr>
          </a:p>
          <a:p>
            <a:pPr algn="just">
              <a:spcBef>
                <a:spcPct val="30000"/>
              </a:spcBef>
              <a:buClr>
                <a:schemeClr val="tx1"/>
              </a:buClr>
              <a:buFont typeface="Wingdings" pitchFamily="2" charset="2"/>
              <a:buChar char="Ø"/>
            </a:pPr>
            <a:r>
              <a:rPr lang="zh-CN" altLang="en-US" sz="2400" b="1" smtClean="0">
                <a:latin typeface="楷体_GB2312" pitchFamily="49" charset="-122"/>
                <a:ea typeface="楷体_GB2312" pitchFamily="49" charset="-122"/>
              </a:rPr>
              <a:t>对于其他的监听器，也有对应的适配器。</a:t>
            </a:r>
          </a:p>
          <a:p>
            <a:pPr algn="just">
              <a:spcBef>
                <a:spcPct val="30000"/>
              </a:spcBef>
              <a:buClr>
                <a:schemeClr val="tx1"/>
              </a:buClr>
              <a:buFont typeface="Wingdings" pitchFamily="2" charset="2"/>
              <a:buChar char="Ø"/>
            </a:pPr>
            <a:endParaRPr lang="zh-CN" altLang="en-US" sz="2400" b="1" smtClean="0">
              <a:latin typeface="楷体_GB2312" pitchFamily="49" charset="-122"/>
              <a:ea typeface="楷体_GB2312" pitchFamily="49" charset="-122"/>
            </a:endParaRPr>
          </a:p>
          <a:p>
            <a:pPr algn="just">
              <a:spcBef>
                <a:spcPct val="30000"/>
              </a:spcBef>
              <a:buClr>
                <a:schemeClr val="tx1"/>
              </a:buClr>
              <a:buFont typeface="Wingdings" pitchFamily="2" charset="2"/>
              <a:buChar char="Ø"/>
            </a:pPr>
            <a:r>
              <a:rPr lang="zh-CN" altLang="en-US" sz="2400" b="1" smtClean="0">
                <a:latin typeface="楷体_GB2312" pitchFamily="49" charset="-122"/>
                <a:ea typeface="楷体_GB2312" pitchFamily="49" charset="-122"/>
              </a:rPr>
              <a:t>使用适配器可以避免监听器类定义没有必要的空方法。</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971550" y="76200"/>
            <a:ext cx="7772400" cy="1143000"/>
          </a:xfrm>
          <a:noFill/>
        </p:spPr>
        <p:txBody>
          <a:bodyPr/>
          <a:lstStyle/>
          <a:p>
            <a:r>
              <a:rPr lang="zh-CN" altLang="en-US" sz="4000" smtClean="0">
                <a:ea typeface="楷体_GB2312" pitchFamily="49" charset="-122"/>
              </a:rPr>
              <a:t>鼠标适配器举例</a:t>
            </a:r>
            <a:endParaRPr lang="en-US" altLang="zh-CN" sz="4000" smtClean="0">
              <a:ea typeface="楷体_GB2312" pitchFamily="49" charset="-122"/>
            </a:endParaRPr>
          </a:p>
        </p:txBody>
      </p:sp>
      <p:sp>
        <p:nvSpPr>
          <p:cNvPr id="69635" name="Rectangle 3"/>
          <p:cNvSpPr>
            <a:spLocks noChangeArrowheads="1"/>
          </p:cNvSpPr>
          <p:nvPr/>
        </p:nvSpPr>
        <p:spPr bwMode="auto">
          <a:xfrm>
            <a:off x="838200" y="1371600"/>
            <a:ext cx="7772400" cy="4587875"/>
          </a:xfrm>
          <a:prstGeom prst="rect">
            <a:avLst/>
          </a:prstGeom>
          <a:solidFill>
            <a:srgbClr val="FFFFCC"/>
          </a:solidFill>
          <a:ln w="9525">
            <a:noFill/>
            <a:miter lim="800000"/>
            <a:headEnd/>
            <a:tailEnd/>
          </a:ln>
        </p:spPr>
        <p:txBody>
          <a:bodyPr>
            <a:spAutoFit/>
          </a:bodyPr>
          <a:lstStyle/>
          <a:p>
            <a:pPr>
              <a:lnSpc>
                <a:spcPct val="30000"/>
              </a:lnSpc>
              <a:spcBef>
                <a:spcPct val="50000"/>
              </a:spcBef>
            </a:pPr>
            <a:endParaRPr kumimoji="1" lang="en-US" altLang="zh-CN" b="1">
              <a:solidFill>
                <a:schemeClr val="bg2"/>
              </a:solidFill>
              <a:latin typeface="Courier New" pitchFamily="49" charset="0"/>
            </a:endParaRPr>
          </a:p>
          <a:p>
            <a:pPr>
              <a:lnSpc>
                <a:spcPct val="30000"/>
              </a:lnSpc>
              <a:spcBef>
                <a:spcPct val="50000"/>
              </a:spcBef>
            </a:pPr>
            <a:r>
              <a:rPr kumimoji="1" lang="en-US" altLang="zh-CN" b="1">
                <a:solidFill>
                  <a:schemeClr val="bg2"/>
                </a:solidFill>
                <a:latin typeface="Courier New" pitchFamily="49" charset="0"/>
              </a:rPr>
              <a:t>import java.awt.*;</a:t>
            </a:r>
          </a:p>
          <a:p>
            <a:pPr>
              <a:lnSpc>
                <a:spcPct val="30000"/>
              </a:lnSpc>
              <a:spcBef>
                <a:spcPct val="50000"/>
              </a:spcBef>
            </a:pPr>
            <a:r>
              <a:rPr kumimoji="1" lang="en-US" altLang="zh-CN" b="1">
                <a:solidFill>
                  <a:schemeClr val="bg2"/>
                </a:solidFill>
                <a:latin typeface="Courier New" pitchFamily="49" charset="0"/>
              </a:rPr>
              <a:t>import java.awt.event.*;</a:t>
            </a:r>
          </a:p>
          <a:p>
            <a:pPr>
              <a:lnSpc>
                <a:spcPct val="30000"/>
              </a:lnSpc>
              <a:spcBef>
                <a:spcPct val="50000"/>
              </a:spcBef>
            </a:pPr>
            <a:r>
              <a:rPr kumimoji="1" lang="en-US" altLang="zh-CN" b="1">
                <a:solidFill>
                  <a:schemeClr val="bg2"/>
                </a:solidFill>
                <a:latin typeface="Courier New" pitchFamily="49" charset="0"/>
              </a:rPr>
              <a:t>import java.util.*;</a:t>
            </a:r>
          </a:p>
          <a:p>
            <a:pPr>
              <a:lnSpc>
                <a:spcPct val="30000"/>
              </a:lnSpc>
              <a:spcBef>
                <a:spcPct val="50000"/>
              </a:spcBef>
            </a:pPr>
            <a:r>
              <a:rPr kumimoji="1" lang="en-US" altLang="zh-CN" b="1">
                <a:solidFill>
                  <a:schemeClr val="bg2"/>
                </a:solidFill>
                <a:latin typeface="Courier New" pitchFamily="49" charset="0"/>
              </a:rPr>
              <a:t>public class Test {</a:t>
            </a:r>
          </a:p>
          <a:p>
            <a:pPr>
              <a:lnSpc>
                <a:spcPct val="30000"/>
              </a:lnSpc>
              <a:spcBef>
                <a:spcPct val="50000"/>
              </a:spcBef>
            </a:pPr>
            <a:r>
              <a:rPr kumimoji="1" lang="en-US" altLang="zh-CN" b="1">
                <a:solidFill>
                  <a:schemeClr val="bg2"/>
                </a:solidFill>
                <a:latin typeface="Courier New" pitchFamily="49" charset="0"/>
              </a:rPr>
              <a:t>  public static void main(String args[]) {</a:t>
            </a:r>
          </a:p>
          <a:p>
            <a:pPr>
              <a:lnSpc>
                <a:spcPct val="30000"/>
              </a:lnSpc>
              <a:spcBef>
                <a:spcPct val="50000"/>
              </a:spcBef>
            </a:pPr>
            <a:r>
              <a:rPr kumimoji="1" lang="en-US" altLang="zh-CN" b="1">
                <a:solidFill>
                  <a:schemeClr val="bg2"/>
                </a:solidFill>
                <a:latin typeface="Courier New" pitchFamily="49" charset="0"/>
              </a:rPr>
              <a:t>    new MyFrame("drawing...");</a:t>
            </a:r>
          </a:p>
          <a:p>
            <a:pPr>
              <a:lnSpc>
                <a:spcPct val="30000"/>
              </a:lnSpc>
              <a:spcBef>
                <a:spcPct val="50000"/>
              </a:spcBef>
            </a:pPr>
            <a:r>
              <a:rPr kumimoji="1" lang="en-US" altLang="zh-CN" b="1">
                <a:solidFill>
                  <a:schemeClr val="bg2"/>
                </a:solidFill>
                <a:latin typeface="Courier New" pitchFamily="49" charset="0"/>
              </a:rPr>
              <a:t>  }</a:t>
            </a:r>
          </a:p>
          <a:p>
            <a:pPr>
              <a:lnSpc>
                <a:spcPct val="30000"/>
              </a:lnSpc>
              <a:spcBef>
                <a:spcPct val="50000"/>
              </a:spcBef>
            </a:pPr>
            <a:r>
              <a:rPr kumimoji="1" lang="en-US" altLang="zh-CN" b="1">
                <a:solidFill>
                  <a:schemeClr val="bg2"/>
                </a:solidFill>
                <a:latin typeface="Courier New" pitchFamily="49" charset="0"/>
              </a:rPr>
              <a:t>}</a:t>
            </a:r>
          </a:p>
          <a:p>
            <a:pPr>
              <a:lnSpc>
                <a:spcPct val="30000"/>
              </a:lnSpc>
              <a:spcBef>
                <a:spcPct val="50000"/>
              </a:spcBef>
            </a:pPr>
            <a:r>
              <a:rPr kumimoji="1" lang="en-US" altLang="zh-CN" b="1">
                <a:solidFill>
                  <a:schemeClr val="bg2"/>
                </a:solidFill>
                <a:latin typeface="Courier New" pitchFamily="49" charset="0"/>
              </a:rPr>
              <a:t>class MyFrame extends Frame {</a:t>
            </a:r>
          </a:p>
          <a:p>
            <a:pPr>
              <a:lnSpc>
                <a:spcPct val="30000"/>
              </a:lnSpc>
              <a:spcBef>
                <a:spcPct val="50000"/>
              </a:spcBef>
            </a:pPr>
            <a:r>
              <a:rPr kumimoji="1" lang="en-US" altLang="zh-CN" b="1">
                <a:solidFill>
                  <a:schemeClr val="bg2"/>
                </a:solidFill>
                <a:latin typeface="Courier New" pitchFamily="49" charset="0"/>
              </a:rPr>
              <a:t>  ArrayList points = null;</a:t>
            </a:r>
          </a:p>
          <a:p>
            <a:pPr>
              <a:lnSpc>
                <a:spcPct val="30000"/>
              </a:lnSpc>
              <a:spcBef>
                <a:spcPct val="50000"/>
              </a:spcBef>
            </a:pPr>
            <a:r>
              <a:rPr kumimoji="1" lang="en-US" altLang="zh-CN" b="1">
                <a:solidFill>
                  <a:schemeClr val="bg2"/>
                </a:solidFill>
                <a:latin typeface="Courier New" pitchFamily="49" charset="0"/>
              </a:rPr>
              <a:t>  MyFrame(String s) {</a:t>
            </a:r>
          </a:p>
          <a:p>
            <a:pPr>
              <a:lnSpc>
                <a:spcPct val="30000"/>
              </a:lnSpc>
              <a:spcBef>
                <a:spcPct val="50000"/>
              </a:spcBef>
            </a:pPr>
            <a:r>
              <a:rPr kumimoji="1" lang="en-US" altLang="zh-CN" b="1">
                <a:solidFill>
                  <a:schemeClr val="bg2"/>
                </a:solidFill>
                <a:latin typeface="Courier New" pitchFamily="49" charset="0"/>
              </a:rPr>
              <a:t>    super(s);</a:t>
            </a:r>
          </a:p>
          <a:p>
            <a:pPr>
              <a:lnSpc>
                <a:spcPct val="30000"/>
              </a:lnSpc>
              <a:spcBef>
                <a:spcPct val="50000"/>
              </a:spcBef>
            </a:pPr>
            <a:r>
              <a:rPr kumimoji="1" lang="en-US" altLang="zh-CN" b="1">
                <a:solidFill>
                  <a:schemeClr val="bg2"/>
                </a:solidFill>
                <a:latin typeface="Courier New" pitchFamily="49" charset="0"/>
              </a:rPr>
              <a:t>    points = new ArrayList(); </a:t>
            </a:r>
          </a:p>
          <a:p>
            <a:pPr>
              <a:lnSpc>
                <a:spcPct val="30000"/>
              </a:lnSpc>
              <a:spcBef>
                <a:spcPct val="50000"/>
              </a:spcBef>
            </a:pPr>
            <a:r>
              <a:rPr kumimoji="1" lang="en-US" altLang="zh-CN" b="1">
                <a:solidFill>
                  <a:schemeClr val="bg2"/>
                </a:solidFill>
                <a:latin typeface="Courier New" pitchFamily="49" charset="0"/>
              </a:rPr>
              <a:t>    setLayout(null);</a:t>
            </a:r>
          </a:p>
          <a:p>
            <a:pPr>
              <a:lnSpc>
                <a:spcPct val="30000"/>
              </a:lnSpc>
              <a:spcBef>
                <a:spcPct val="50000"/>
              </a:spcBef>
            </a:pPr>
            <a:r>
              <a:rPr kumimoji="1" lang="en-US" altLang="zh-CN" b="1">
                <a:solidFill>
                  <a:schemeClr val="bg2"/>
                </a:solidFill>
                <a:latin typeface="Courier New" pitchFamily="49" charset="0"/>
              </a:rPr>
              <a:t>    setBounds(300,300,400,300); </a:t>
            </a:r>
          </a:p>
          <a:p>
            <a:pPr>
              <a:lnSpc>
                <a:spcPct val="30000"/>
              </a:lnSpc>
              <a:spcBef>
                <a:spcPct val="50000"/>
              </a:spcBef>
            </a:pPr>
            <a:r>
              <a:rPr kumimoji="1" lang="en-US" altLang="zh-CN" b="1">
                <a:solidFill>
                  <a:schemeClr val="bg2"/>
                </a:solidFill>
                <a:latin typeface="Courier New" pitchFamily="49" charset="0"/>
              </a:rPr>
              <a:t>    this.setBackground(new Color(204,204,255));</a:t>
            </a:r>
          </a:p>
          <a:p>
            <a:pPr>
              <a:lnSpc>
                <a:spcPct val="30000"/>
              </a:lnSpc>
              <a:spcBef>
                <a:spcPct val="50000"/>
              </a:spcBef>
            </a:pPr>
            <a:r>
              <a:rPr kumimoji="1" lang="en-US" altLang="zh-CN" b="1">
                <a:solidFill>
                  <a:schemeClr val="bg2"/>
                </a:solidFill>
                <a:latin typeface="Courier New" pitchFamily="49" charset="0"/>
              </a:rPr>
              <a:t>    setVisible(true);</a:t>
            </a:r>
          </a:p>
          <a:p>
            <a:pPr>
              <a:lnSpc>
                <a:spcPct val="30000"/>
              </a:lnSpc>
              <a:spcBef>
                <a:spcPct val="50000"/>
              </a:spcBef>
            </a:pPr>
            <a:r>
              <a:rPr kumimoji="1" lang="en-US" altLang="zh-CN" b="1">
                <a:solidFill>
                  <a:schemeClr val="bg2"/>
                </a:solidFill>
                <a:latin typeface="Courier New" pitchFamily="49" charset="0"/>
              </a:rPr>
              <a:t>    this.addMouseListener(new Monitor());</a:t>
            </a:r>
          </a:p>
          <a:p>
            <a:pPr>
              <a:lnSpc>
                <a:spcPct val="30000"/>
              </a:lnSpc>
              <a:spcBef>
                <a:spcPct val="50000"/>
              </a:spcBef>
            </a:pPr>
            <a:r>
              <a:rPr kumimoji="1" lang="en-US" altLang="zh-CN" b="1">
                <a:solidFill>
                  <a:schemeClr val="bg2"/>
                </a:solidFill>
                <a:latin typeface="Courier New" pitchFamily="49" charset="0"/>
              </a:rPr>
              <a:t>}</a:t>
            </a:r>
          </a:p>
          <a:p>
            <a:pPr>
              <a:lnSpc>
                <a:spcPct val="30000"/>
              </a:lnSpc>
              <a:spcBef>
                <a:spcPct val="50000"/>
              </a:spcBef>
            </a:pPr>
            <a:r>
              <a:rPr kumimoji="1" lang="zh-CN" altLang="en-US" b="1">
                <a:solidFill>
                  <a:schemeClr val="bg2"/>
                </a:solidFill>
                <a:latin typeface="Courier New" pitchFamily="49" charset="0"/>
              </a:rPr>
              <a:t>                    … … …</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971550" y="76200"/>
            <a:ext cx="7772400" cy="1143000"/>
          </a:xfrm>
          <a:noFill/>
        </p:spPr>
        <p:txBody>
          <a:bodyPr/>
          <a:lstStyle/>
          <a:p>
            <a:r>
              <a:rPr lang="zh-CN" altLang="en-US" sz="4000" smtClean="0">
                <a:ea typeface="楷体_GB2312" pitchFamily="49" charset="-122"/>
              </a:rPr>
              <a:t>鼠标适配器举例（续）</a:t>
            </a:r>
            <a:endParaRPr lang="en-US" altLang="zh-CN" sz="4000" smtClean="0">
              <a:ea typeface="楷体_GB2312" pitchFamily="49" charset="-122"/>
            </a:endParaRPr>
          </a:p>
        </p:txBody>
      </p:sp>
      <p:sp>
        <p:nvSpPr>
          <p:cNvPr id="70659" name="Rectangle 3"/>
          <p:cNvSpPr>
            <a:spLocks noChangeArrowheads="1"/>
          </p:cNvSpPr>
          <p:nvPr/>
        </p:nvSpPr>
        <p:spPr bwMode="auto">
          <a:xfrm>
            <a:off x="838200" y="1447800"/>
            <a:ext cx="7772400" cy="4367213"/>
          </a:xfrm>
          <a:prstGeom prst="rect">
            <a:avLst/>
          </a:prstGeom>
          <a:solidFill>
            <a:srgbClr val="FFFFCC"/>
          </a:solidFill>
          <a:ln w="9525">
            <a:noFill/>
            <a:miter lim="800000"/>
            <a:headEnd/>
            <a:tailEnd/>
          </a:ln>
        </p:spPr>
        <p:txBody>
          <a:bodyPr>
            <a:spAutoFit/>
          </a:bodyPr>
          <a:lstStyle/>
          <a:p>
            <a:pPr>
              <a:lnSpc>
                <a:spcPct val="30000"/>
              </a:lnSpc>
              <a:spcBef>
                <a:spcPct val="50000"/>
              </a:spcBef>
            </a:pPr>
            <a:endParaRPr kumimoji="1" lang="en-US" altLang="zh-CN" b="1">
              <a:solidFill>
                <a:schemeClr val="bg2"/>
              </a:solidFill>
              <a:latin typeface="Courier New" pitchFamily="49" charset="0"/>
            </a:endParaRPr>
          </a:p>
          <a:p>
            <a:pPr>
              <a:lnSpc>
                <a:spcPct val="30000"/>
              </a:lnSpc>
              <a:spcBef>
                <a:spcPct val="50000"/>
              </a:spcBef>
            </a:pPr>
            <a:r>
              <a:rPr kumimoji="1" lang="en-US" altLang="zh-CN" b="1">
                <a:solidFill>
                  <a:schemeClr val="bg2"/>
                </a:solidFill>
                <a:latin typeface="Courier New" pitchFamily="49" charset="0"/>
              </a:rPr>
              <a:t>public void paint(Graphics g) {</a:t>
            </a:r>
          </a:p>
          <a:p>
            <a:pPr>
              <a:lnSpc>
                <a:spcPct val="30000"/>
              </a:lnSpc>
              <a:spcBef>
                <a:spcPct val="50000"/>
              </a:spcBef>
            </a:pPr>
            <a:r>
              <a:rPr kumimoji="1" lang="en-US" altLang="zh-CN" b="1">
                <a:solidFill>
                  <a:schemeClr val="bg2"/>
                </a:solidFill>
                <a:latin typeface="Courier New" pitchFamily="49" charset="0"/>
              </a:rPr>
              <a:t>    Iterator i = points.iterator();</a:t>
            </a:r>
          </a:p>
          <a:p>
            <a:pPr>
              <a:lnSpc>
                <a:spcPct val="30000"/>
              </a:lnSpc>
              <a:spcBef>
                <a:spcPct val="50000"/>
              </a:spcBef>
            </a:pPr>
            <a:r>
              <a:rPr kumimoji="1" lang="en-US" altLang="zh-CN" b="1">
                <a:solidFill>
                  <a:schemeClr val="bg2"/>
                </a:solidFill>
                <a:latin typeface="Courier New" pitchFamily="49" charset="0"/>
              </a:rPr>
              <a:t>    while(i.hasNext()){</a:t>
            </a:r>
          </a:p>
          <a:p>
            <a:pPr>
              <a:lnSpc>
                <a:spcPct val="30000"/>
              </a:lnSpc>
              <a:spcBef>
                <a:spcPct val="50000"/>
              </a:spcBef>
            </a:pPr>
            <a:r>
              <a:rPr kumimoji="1" lang="en-US" altLang="zh-CN" b="1">
                <a:solidFill>
                  <a:schemeClr val="bg2"/>
                </a:solidFill>
                <a:latin typeface="Courier New" pitchFamily="49" charset="0"/>
              </a:rPr>
              <a:t>      Point p = (Point)i.next();</a:t>
            </a:r>
          </a:p>
          <a:p>
            <a:pPr>
              <a:lnSpc>
                <a:spcPct val="30000"/>
              </a:lnSpc>
              <a:spcBef>
                <a:spcPct val="50000"/>
              </a:spcBef>
            </a:pPr>
            <a:r>
              <a:rPr kumimoji="1" lang="en-US" altLang="zh-CN" b="1">
                <a:solidFill>
                  <a:schemeClr val="bg2"/>
                </a:solidFill>
                <a:latin typeface="Courier New" pitchFamily="49" charset="0"/>
              </a:rPr>
              <a:t>      g.setColor(Color.BLUE);</a:t>
            </a:r>
          </a:p>
          <a:p>
            <a:pPr>
              <a:lnSpc>
                <a:spcPct val="30000"/>
              </a:lnSpc>
              <a:spcBef>
                <a:spcPct val="50000"/>
              </a:spcBef>
            </a:pPr>
            <a:r>
              <a:rPr kumimoji="1" lang="en-US" altLang="zh-CN" b="1">
                <a:solidFill>
                  <a:schemeClr val="bg2"/>
                </a:solidFill>
                <a:latin typeface="Courier New" pitchFamily="49" charset="0"/>
              </a:rPr>
              <a:t>      g.fillOval(p.x,p.y,10,10);</a:t>
            </a:r>
          </a:p>
          <a:p>
            <a:pPr>
              <a:lnSpc>
                <a:spcPct val="30000"/>
              </a:lnSpc>
              <a:spcBef>
                <a:spcPct val="50000"/>
              </a:spcBef>
            </a:pPr>
            <a:r>
              <a:rPr kumimoji="1" lang="en-US" altLang="zh-CN" b="1">
                <a:solidFill>
                  <a:schemeClr val="bg2"/>
                </a:solidFill>
                <a:latin typeface="Courier New" pitchFamily="49" charset="0"/>
              </a:rPr>
              <a:t>    }</a:t>
            </a:r>
          </a:p>
          <a:p>
            <a:pPr>
              <a:lnSpc>
                <a:spcPct val="30000"/>
              </a:lnSpc>
              <a:spcBef>
                <a:spcPct val="50000"/>
              </a:spcBef>
            </a:pPr>
            <a:r>
              <a:rPr kumimoji="1" lang="en-US" altLang="zh-CN" b="1">
                <a:solidFill>
                  <a:schemeClr val="bg2"/>
                </a:solidFill>
                <a:latin typeface="Courier New" pitchFamily="49" charset="0"/>
              </a:rPr>
              <a:t>  }</a:t>
            </a:r>
          </a:p>
          <a:p>
            <a:pPr>
              <a:lnSpc>
                <a:spcPct val="30000"/>
              </a:lnSpc>
              <a:spcBef>
                <a:spcPct val="50000"/>
              </a:spcBef>
            </a:pPr>
            <a:r>
              <a:rPr kumimoji="1" lang="en-US" altLang="zh-CN" b="1">
                <a:solidFill>
                  <a:schemeClr val="bg2"/>
                </a:solidFill>
                <a:latin typeface="Courier New" pitchFamily="49" charset="0"/>
              </a:rPr>
              <a:t>  public void addPoint(Point p){</a:t>
            </a:r>
          </a:p>
          <a:p>
            <a:pPr>
              <a:lnSpc>
                <a:spcPct val="30000"/>
              </a:lnSpc>
              <a:spcBef>
                <a:spcPct val="50000"/>
              </a:spcBef>
            </a:pPr>
            <a:r>
              <a:rPr kumimoji="1" lang="en-US" altLang="zh-CN" b="1">
                <a:solidFill>
                  <a:schemeClr val="bg2"/>
                </a:solidFill>
                <a:latin typeface="Courier New" pitchFamily="49" charset="0"/>
              </a:rPr>
              <a:t>    points.add(p);</a:t>
            </a:r>
          </a:p>
          <a:p>
            <a:pPr>
              <a:lnSpc>
                <a:spcPct val="30000"/>
              </a:lnSpc>
              <a:spcBef>
                <a:spcPct val="50000"/>
              </a:spcBef>
            </a:pPr>
            <a:r>
              <a:rPr kumimoji="1" lang="en-US" altLang="zh-CN" b="1">
                <a:solidFill>
                  <a:schemeClr val="bg2"/>
                </a:solidFill>
                <a:latin typeface="Courier New" pitchFamily="49" charset="0"/>
              </a:rPr>
              <a:t>  }</a:t>
            </a:r>
          </a:p>
          <a:p>
            <a:pPr>
              <a:lnSpc>
                <a:spcPct val="30000"/>
              </a:lnSpc>
              <a:spcBef>
                <a:spcPct val="50000"/>
              </a:spcBef>
            </a:pPr>
            <a:r>
              <a:rPr kumimoji="1" lang="en-US" altLang="zh-CN" b="1">
                <a:solidFill>
                  <a:schemeClr val="bg2"/>
                </a:solidFill>
                <a:latin typeface="Courier New" pitchFamily="49" charset="0"/>
              </a:rPr>
              <a:t>}</a:t>
            </a:r>
          </a:p>
          <a:p>
            <a:pPr>
              <a:lnSpc>
                <a:spcPct val="30000"/>
              </a:lnSpc>
              <a:spcBef>
                <a:spcPct val="50000"/>
              </a:spcBef>
            </a:pPr>
            <a:r>
              <a:rPr kumimoji="1" lang="en-US" altLang="zh-CN" b="1">
                <a:solidFill>
                  <a:schemeClr val="bg2"/>
                </a:solidFill>
                <a:latin typeface="Courier New" pitchFamily="49" charset="0"/>
              </a:rPr>
              <a:t>class Monitor extends MouseAdapter {</a:t>
            </a:r>
          </a:p>
          <a:p>
            <a:pPr>
              <a:lnSpc>
                <a:spcPct val="30000"/>
              </a:lnSpc>
              <a:spcBef>
                <a:spcPct val="50000"/>
              </a:spcBef>
            </a:pPr>
            <a:r>
              <a:rPr kumimoji="1" lang="en-US" altLang="zh-CN" b="1">
                <a:solidFill>
                  <a:schemeClr val="bg2"/>
                </a:solidFill>
                <a:latin typeface="Courier New" pitchFamily="49" charset="0"/>
              </a:rPr>
              <a:t>  public void mousePressed(MouseEvent e) {</a:t>
            </a:r>
          </a:p>
          <a:p>
            <a:pPr>
              <a:lnSpc>
                <a:spcPct val="30000"/>
              </a:lnSpc>
              <a:spcBef>
                <a:spcPct val="50000"/>
              </a:spcBef>
            </a:pPr>
            <a:r>
              <a:rPr kumimoji="1" lang="en-US" altLang="zh-CN" b="1">
                <a:solidFill>
                  <a:schemeClr val="bg2"/>
                </a:solidFill>
                <a:latin typeface="Courier New" pitchFamily="49" charset="0"/>
              </a:rPr>
              <a:t>    MyFrame f = (MyFrame)e.getSource();</a:t>
            </a:r>
          </a:p>
          <a:p>
            <a:pPr>
              <a:lnSpc>
                <a:spcPct val="30000"/>
              </a:lnSpc>
              <a:spcBef>
                <a:spcPct val="50000"/>
              </a:spcBef>
            </a:pPr>
            <a:r>
              <a:rPr kumimoji="1" lang="en-US" altLang="zh-CN" b="1">
                <a:solidFill>
                  <a:schemeClr val="bg2"/>
                </a:solidFill>
                <a:latin typeface="Courier New" pitchFamily="49" charset="0"/>
              </a:rPr>
              <a:t>    f.addPoint(new Point(e.getX(),e.getY()));</a:t>
            </a:r>
          </a:p>
          <a:p>
            <a:pPr>
              <a:lnSpc>
                <a:spcPct val="30000"/>
              </a:lnSpc>
              <a:spcBef>
                <a:spcPct val="50000"/>
              </a:spcBef>
            </a:pPr>
            <a:r>
              <a:rPr kumimoji="1" lang="en-US" altLang="zh-CN" b="1">
                <a:solidFill>
                  <a:schemeClr val="bg2"/>
                </a:solidFill>
                <a:latin typeface="Courier New" pitchFamily="49" charset="0"/>
              </a:rPr>
              <a:t>    f.repaint();</a:t>
            </a:r>
          </a:p>
          <a:p>
            <a:pPr>
              <a:lnSpc>
                <a:spcPct val="30000"/>
              </a:lnSpc>
              <a:spcBef>
                <a:spcPct val="50000"/>
              </a:spcBef>
            </a:pPr>
            <a:r>
              <a:rPr kumimoji="1" lang="en-US" altLang="zh-CN" b="1">
                <a:solidFill>
                  <a:schemeClr val="bg2"/>
                </a:solidFill>
                <a:latin typeface="Courier New" pitchFamily="49" charset="0"/>
              </a:rPr>
              <a:t>  }</a:t>
            </a:r>
          </a:p>
          <a:p>
            <a:pPr>
              <a:lnSpc>
                <a:spcPct val="30000"/>
              </a:lnSpc>
              <a:spcBef>
                <a:spcPct val="50000"/>
              </a:spcBef>
            </a:pPr>
            <a:r>
              <a:rPr kumimoji="1" lang="en-US" altLang="zh-CN" b="1">
                <a:solidFill>
                  <a:schemeClr val="bg2"/>
                </a:solidFill>
                <a:latin typeface="Courier New" pitchFamily="49" charset="0"/>
              </a:rPr>
              <a:t>}</a:t>
            </a:r>
            <a:endParaRPr kumimoji="1" lang="zh-CN" altLang="en-US" b="1">
              <a:solidFill>
                <a:schemeClr val="bg2"/>
              </a:solidFill>
              <a:latin typeface="Courier New" pitchFamily="49"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0"/>
          <p:cNvSpPr>
            <a:spLocks noGrp="1" noChangeArrowheads="1"/>
          </p:cNvSpPr>
          <p:nvPr>
            <p:ph type="title"/>
          </p:nvPr>
        </p:nvSpPr>
        <p:spPr>
          <a:xfrm>
            <a:off x="971550" y="76200"/>
            <a:ext cx="7772400" cy="1143000"/>
          </a:xfrm>
          <a:noFill/>
        </p:spPr>
        <p:txBody>
          <a:bodyPr/>
          <a:lstStyle/>
          <a:p>
            <a:r>
              <a:rPr lang="en-US" altLang="zh-CN" sz="4000" smtClean="0">
                <a:latin typeface="宋体" pitchFamily="2" charset="-122"/>
              </a:rPr>
              <a:t>Container</a:t>
            </a:r>
            <a:endParaRPr lang="zh-CN" altLang="en-US" sz="4000" smtClean="0">
              <a:latin typeface="宋体" pitchFamily="2" charset="-122"/>
            </a:endParaRPr>
          </a:p>
        </p:txBody>
      </p:sp>
      <p:sp>
        <p:nvSpPr>
          <p:cNvPr id="25603" name="Rectangle 31"/>
          <p:cNvSpPr>
            <a:spLocks noGrp="1" noChangeArrowheads="1"/>
          </p:cNvSpPr>
          <p:nvPr>
            <p:ph idx="1"/>
          </p:nvPr>
        </p:nvSpPr>
        <p:spPr>
          <a:xfrm>
            <a:off x="914400" y="1371600"/>
            <a:ext cx="7772400" cy="4419600"/>
          </a:xfrm>
        </p:spPr>
        <p:txBody>
          <a:bodyPr/>
          <a:lstStyle/>
          <a:p>
            <a:pPr algn="just">
              <a:buClr>
                <a:schemeClr val="tx1"/>
              </a:buClr>
              <a:buFont typeface="Wingdings" pitchFamily="2" charset="2"/>
              <a:buChar char="Ø"/>
            </a:pPr>
            <a:r>
              <a:rPr lang="en-US" altLang="zh-CN" sz="2400" b="1" smtClean="0">
                <a:solidFill>
                  <a:srgbClr val="000099"/>
                </a:solidFill>
                <a:latin typeface="楷体_GB2312" pitchFamily="49" charset="-122"/>
                <a:ea typeface="楷体_GB2312" pitchFamily="49" charset="-122"/>
              </a:rPr>
              <a:t>Container</a:t>
            </a:r>
            <a:r>
              <a:rPr lang="zh-CN" altLang="en-US" sz="2400" b="1" smtClean="0">
                <a:latin typeface="楷体_GB2312" pitchFamily="49" charset="-122"/>
                <a:ea typeface="楷体_GB2312" pitchFamily="49" charset="-122"/>
              </a:rPr>
              <a:t>是</a:t>
            </a:r>
            <a:r>
              <a:rPr lang="en-US" altLang="zh-CN" sz="2400" b="1" smtClean="0">
                <a:latin typeface="楷体_GB2312" pitchFamily="49" charset="-122"/>
                <a:ea typeface="楷体_GB2312" pitchFamily="49" charset="-122"/>
              </a:rPr>
              <a:t>Component</a:t>
            </a:r>
            <a:r>
              <a:rPr lang="zh-CN" altLang="en-US" sz="2400" b="1" smtClean="0">
                <a:latin typeface="楷体_GB2312" pitchFamily="49" charset="-122"/>
                <a:ea typeface="楷体_GB2312" pitchFamily="49" charset="-122"/>
              </a:rPr>
              <a:t>的子类，</a:t>
            </a:r>
            <a:r>
              <a:rPr lang="en-US" altLang="zh-CN" sz="2400" b="1" smtClean="0">
                <a:latin typeface="楷体_GB2312" pitchFamily="49" charset="-122"/>
                <a:ea typeface="楷体_GB2312" pitchFamily="49" charset="-122"/>
              </a:rPr>
              <a:t>Container</a:t>
            </a:r>
            <a:r>
              <a:rPr lang="zh-CN" altLang="en-US" sz="2400" b="1" smtClean="0">
                <a:latin typeface="楷体_GB2312" pitchFamily="49" charset="-122"/>
                <a:ea typeface="楷体_GB2312" pitchFamily="49" charset="-122"/>
              </a:rPr>
              <a:t>的子类对象可以</a:t>
            </a:r>
            <a:r>
              <a:rPr lang="zh-CN" altLang="en-US" sz="2400" b="1" smtClean="0">
                <a:latin typeface="Arial" pitchFamily="34" charset="0"/>
                <a:ea typeface="楷体_GB2312" pitchFamily="49" charset="-122"/>
              </a:rPr>
              <a:t>“</a:t>
            </a:r>
            <a:r>
              <a:rPr lang="zh-CN" altLang="en-US" sz="2400" b="1" smtClean="0">
                <a:latin typeface="楷体_GB2312" pitchFamily="49" charset="-122"/>
                <a:ea typeface="楷体_GB2312" pitchFamily="49" charset="-122"/>
              </a:rPr>
              <a:t>容纳</a:t>
            </a:r>
            <a:r>
              <a:rPr lang="zh-CN" altLang="en-US" sz="2400" b="1" smtClean="0">
                <a:latin typeface="Arial" pitchFamily="34" charset="0"/>
                <a:ea typeface="楷体_GB2312" pitchFamily="49" charset="-122"/>
              </a:rPr>
              <a:t>”</a:t>
            </a:r>
            <a:r>
              <a:rPr lang="zh-CN" altLang="en-US" sz="2400" b="1" smtClean="0">
                <a:latin typeface="楷体_GB2312" pitchFamily="49" charset="-122"/>
                <a:ea typeface="楷体_GB2312" pitchFamily="49" charset="-122"/>
              </a:rPr>
              <a:t>别的</a:t>
            </a:r>
            <a:r>
              <a:rPr lang="en-US" altLang="zh-CN" sz="2400" b="1" smtClean="0">
                <a:latin typeface="楷体_GB2312" pitchFamily="49" charset="-122"/>
                <a:ea typeface="楷体_GB2312" pitchFamily="49" charset="-122"/>
              </a:rPr>
              <a:t>Component</a:t>
            </a:r>
            <a:r>
              <a:rPr lang="zh-CN" altLang="en-US" sz="2400" b="1" smtClean="0">
                <a:latin typeface="楷体_GB2312" pitchFamily="49" charset="-122"/>
                <a:ea typeface="楷体_GB2312" pitchFamily="49" charset="-122"/>
              </a:rPr>
              <a:t>对象。</a:t>
            </a:r>
          </a:p>
          <a:p>
            <a:pPr algn="just">
              <a:buClr>
                <a:schemeClr val="tx1"/>
              </a:buClr>
              <a:buFont typeface="Wingdings" pitchFamily="2" charset="2"/>
              <a:buChar char="Ø"/>
            </a:pPr>
            <a:r>
              <a:rPr lang="en-US" altLang="zh-CN" sz="2400" b="1" smtClean="0">
                <a:latin typeface="楷体_GB2312" pitchFamily="49" charset="-122"/>
                <a:ea typeface="楷体_GB2312" pitchFamily="49" charset="-122"/>
              </a:rPr>
              <a:t>Container</a:t>
            </a:r>
            <a:r>
              <a:rPr lang="zh-CN" altLang="en-US" sz="2400" b="1" smtClean="0">
                <a:latin typeface="楷体_GB2312" pitchFamily="49" charset="-122"/>
                <a:ea typeface="楷体_GB2312" pitchFamily="49" charset="-122"/>
              </a:rPr>
              <a:t>对象可使用方法</a:t>
            </a:r>
            <a:r>
              <a:rPr lang="en-US" altLang="zh-CN" sz="2400" b="1" smtClean="0">
                <a:solidFill>
                  <a:srgbClr val="000099"/>
                </a:solidFill>
                <a:latin typeface="楷体_GB2312" pitchFamily="49" charset="-122"/>
                <a:ea typeface="楷体_GB2312" pitchFamily="49" charset="-122"/>
              </a:rPr>
              <a:t>add(..)</a:t>
            </a:r>
            <a:r>
              <a:rPr lang="zh-CN" altLang="en-US" sz="2400" b="1" smtClean="0">
                <a:latin typeface="楷体_GB2312" pitchFamily="49" charset="-122"/>
                <a:ea typeface="楷体_GB2312" pitchFamily="49" charset="-122"/>
              </a:rPr>
              <a:t>向其中添加其他</a:t>
            </a:r>
            <a:r>
              <a:rPr lang="en-US" altLang="zh-CN" sz="2400" b="1" smtClean="0">
                <a:latin typeface="楷体_GB2312" pitchFamily="49" charset="-122"/>
                <a:ea typeface="楷体_GB2312" pitchFamily="49" charset="-122"/>
              </a:rPr>
              <a:t>Component</a:t>
            </a:r>
            <a:r>
              <a:rPr lang="zh-CN" altLang="en-US" sz="2400" b="1" smtClean="0">
                <a:latin typeface="楷体_GB2312" pitchFamily="49" charset="-122"/>
                <a:ea typeface="楷体_GB2312" pitchFamily="49" charset="-122"/>
              </a:rPr>
              <a:t>对象。</a:t>
            </a:r>
          </a:p>
          <a:p>
            <a:pPr algn="just">
              <a:buClr>
                <a:schemeClr val="tx1"/>
              </a:buClr>
              <a:buFont typeface="Wingdings" pitchFamily="2" charset="2"/>
              <a:buChar char="Ø"/>
            </a:pPr>
            <a:r>
              <a:rPr lang="en-US" altLang="zh-CN" sz="2400" b="1" smtClean="0">
                <a:latin typeface="楷体_GB2312" pitchFamily="49" charset="-122"/>
                <a:ea typeface="楷体_GB2312" pitchFamily="49" charset="-122"/>
              </a:rPr>
              <a:t>Containter</a:t>
            </a:r>
            <a:r>
              <a:rPr lang="zh-CN" altLang="en-US" sz="2400" b="1" smtClean="0">
                <a:latin typeface="楷体_GB2312" pitchFamily="49" charset="-122"/>
                <a:ea typeface="楷体_GB2312" pitchFamily="49" charset="-122"/>
              </a:rPr>
              <a:t>是</a:t>
            </a:r>
            <a:r>
              <a:rPr lang="en-US" altLang="zh-CN" sz="2400" b="1" smtClean="0">
                <a:latin typeface="楷体_GB2312" pitchFamily="49" charset="-122"/>
                <a:ea typeface="楷体_GB2312" pitchFamily="49" charset="-122"/>
              </a:rPr>
              <a:t>Component</a:t>
            </a:r>
            <a:r>
              <a:rPr lang="zh-CN" altLang="en-US" sz="2400" b="1" smtClean="0">
                <a:latin typeface="楷体_GB2312" pitchFamily="49" charset="-122"/>
                <a:ea typeface="楷体_GB2312" pitchFamily="49" charset="-122"/>
              </a:rPr>
              <a:t>的子类，因此</a:t>
            </a:r>
            <a:r>
              <a:rPr lang="en-US" altLang="zh-CN" sz="2400" b="1" smtClean="0">
                <a:latin typeface="楷体_GB2312" pitchFamily="49" charset="-122"/>
                <a:ea typeface="楷体_GB2312" pitchFamily="49" charset="-122"/>
              </a:rPr>
              <a:t>Containter</a:t>
            </a:r>
            <a:r>
              <a:rPr lang="zh-CN" altLang="en-US" sz="2400" b="1" smtClean="0">
                <a:latin typeface="楷体_GB2312" pitchFamily="49" charset="-122"/>
                <a:ea typeface="楷体_GB2312" pitchFamily="49" charset="-122"/>
              </a:rPr>
              <a:t>对象也可以被当作</a:t>
            </a:r>
            <a:r>
              <a:rPr lang="en-US" altLang="zh-CN" sz="2400" b="1" smtClean="0">
                <a:latin typeface="楷体_GB2312" pitchFamily="49" charset="-122"/>
                <a:ea typeface="楷体_GB2312" pitchFamily="49" charset="-122"/>
              </a:rPr>
              <a:t>Component</a:t>
            </a:r>
            <a:r>
              <a:rPr lang="zh-CN" altLang="en-US" sz="2400" b="1" smtClean="0">
                <a:latin typeface="楷体_GB2312" pitchFamily="49" charset="-122"/>
                <a:ea typeface="楷体_GB2312" pitchFamily="49" charset="-122"/>
              </a:rPr>
              <a:t>对象添加到其他</a:t>
            </a:r>
            <a:r>
              <a:rPr lang="en-US" altLang="zh-CN" sz="2400" b="1" smtClean="0">
                <a:latin typeface="楷体_GB2312" pitchFamily="49" charset="-122"/>
                <a:ea typeface="楷体_GB2312" pitchFamily="49" charset="-122"/>
              </a:rPr>
              <a:t>Container</a:t>
            </a:r>
            <a:r>
              <a:rPr lang="zh-CN" altLang="en-US" sz="2400" b="1" smtClean="0">
                <a:latin typeface="楷体_GB2312" pitchFamily="49" charset="-122"/>
                <a:ea typeface="楷体_GB2312" pitchFamily="49" charset="-122"/>
              </a:rPr>
              <a:t>对象中。</a:t>
            </a:r>
          </a:p>
          <a:p>
            <a:pPr algn="just">
              <a:buClr>
                <a:schemeClr val="tx1"/>
              </a:buClr>
              <a:buFont typeface="Wingdings" pitchFamily="2" charset="2"/>
              <a:buChar char="Ø"/>
            </a:pPr>
            <a:r>
              <a:rPr lang="zh-CN" altLang="en-US" sz="2400" b="1" smtClean="0">
                <a:latin typeface="楷体_GB2312" pitchFamily="49" charset="-122"/>
                <a:ea typeface="楷体_GB2312" pitchFamily="49" charset="-122"/>
              </a:rPr>
              <a:t>有两种常用的</a:t>
            </a:r>
            <a:r>
              <a:rPr lang="en-US" altLang="zh-CN" sz="2400" b="1" smtClean="0">
                <a:latin typeface="楷体_GB2312" pitchFamily="49" charset="-122"/>
                <a:ea typeface="楷体_GB2312" pitchFamily="49" charset="-122"/>
              </a:rPr>
              <a:t>Containter：</a:t>
            </a:r>
          </a:p>
          <a:p>
            <a:pPr lvl="1" algn="just">
              <a:lnSpc>
                <a:spcPct val="95000"/>
              </a:lnSpc>
              <a:buClr>
                <a:srgbClr val="FFFF00"/>
              </a:buClr>
              <a:buFont typeface="Wingdings" pitchFamily="2" charset="2"/>
              <a:buChar char="§"/>
            </a:pPr>
            <a:r>
              <a:rPr lang="en-US" altLang="zh-CN" sz="2000" b="1" smtClean="0">
                <a:solidFill>
                  <a:schemeClr val="folHlink"/>
                </a:solidFill>
                <a:latin typeface="楷体_GB2312" pitchFamily="49" charset="-122"/>
                <a:ea typeface="楷体_GB2312" pitchFamily="49" charset="-122"/>
              </a:rPr>
              <a:t>Window: </a:t>
            </a:r>
            <a:r>
              <a:rPr lang="zh-CN" altLang="en-US" sz="2000" b="1" smtClean="0">
                <a:solidFill>
                  <a:schemeClr val="folHlink"/>
                </a:solidFill>
                <a:latin typeface="楷体_GB2312" pitchFamily="49" charset="-122"/>
                <a:ea typeface="楷体_GB2312" pitchFamily="49" charset="-122"/>
              </a:rPr>
              <a:t>其对象表示自由停泊的顶级窗口</a:t>
            </a:r>
          </a:p>
          <a:p>
            <a:pPr lvl="1" algn="just">
              <a:lnSpc>
                <a:spcPct val="95000"/>
              </a:lnSpc>
              <a:buClr>
                <a:srgbClr val="FFFF00"/>
              </a:buClr>
              <a:buFont typeface="Wingdings" pitchFamily="2" charset="2"/>
              <a:buChar char="§"/>
            </a:pPr>
            <a:r>
              <a:rPr lang="en-US" altLang="zh-CN" sz="2000" b="1" smtClean="0">
                <a:solidFill>
                  <a:schemeClr val="folHlink"/>
                </a:solidFill>
                <a:latin typeface="楷体_GB2312" pitchFamily="49" charset="-122"/>
                <a:ea typeface="楷体_GB2312" pitchFamily="49" charset="-122"/>
              </a:rPr>
              <a:t>Panel: </a:t>
            </a:r>
            <a:r>
              <a:rPr lang="zh-CN" altLang="en-US" sz="2000" b="1" smtClean="0">
                <a:solidFill>
                  <a:schemeClr val="folHlink"/>
                </a:solidFill>
                <a:latin typeface="楷体_GB2312" pitchFamily="49" charset="-122"/>
                <a:ea typeface="楷体_GB2312" pitchFamily="49" charset="-122"/>
              </a:rPr>
              <a:t>其对象可作为容纳其它</a:t>
            </a:r>
            <a:r>
              <a:rPr lang="en-US" altLang="zh-CN" sz="2000" b="1" smtClean="0">
                <a:solidFill>
                  <a:schemeClr val="folHlink"/>
                </a:solidFill>
                <a:latin typeface="楷体_GB2312" pitchFamily="49" charset="-122"/>
                <a:ea typeface="楷体_GB2312" pitchFamily="49" charset="-122"/>
              </a:rPr>
              <a:t>Component</a:t>
            </a:r>
            <a:r>
              <a:rPr lang="zh-CN" altLang="en-US" sz="2000" b="1" smtClean="0">
                <a:solidFill>
                  <a:schemeClr val="folHlink"/>
                </a:solidFill>
                <a:latin typeface="楷体_GB2312" pitchFamily="49" charset="-122"/>
                <a:ea typeface="楷体_GB2312" pitchFamily="49" charset="-122"/>
              </a:rPr>
              <a:t>对象，但不能独立存在，必须被添加到其它</a:t>
            </a:r>
            <a:r>
              <a:rPr lang="en-US" altLang="zh-CN" sz="2000" b="1" smtClean="0">
                <a:solidFill>
                  <a:schemeClr val="folHlink"/>
                </a:solidFill>
                <a:latin typeface="楷体_GB2312" pitchFamily="49" charset="-122"/>
                <a:ea typeface="楷体_GB2312" pitchFamily="49" charset="-122"/>
              </a:rPr>
              <a:t>Containner</a:t>
            </a:r>
            <a:r>
              <a:rPr lang="zh-CN" altLang="en-US" sz="2000" b="1" smtClean="0">
                <a:solidFill>
                  <a:schemeClr val="folHlink"/>
                </a:solidFill>
                <a:latin typeface="楷体_GB2312" pitchFamily="49" charset="-122"/>
                <a:ea typeface="楷体_GB2312" pitchFamily="49" charset="-122"/>
              </a:rPr>
              <a:t>中(如</a:t>
            </a:r>
            <a:r>
              <a:rPr lang="en-US" altLang="zh-CN" sz="2000" b="1" smtClean="0">
                <a:solidFill>
                  <a:schemeClr val="folHlink"/>
                </a:solidFill>
                <a:latin typeface="楷体_GB2312" pitchFamily="49" charset="-122"/>
                <a:ea typeface="楷体_GB2312" pitchFamily="49" charset="-122"/>
              </a:rPr>
              <a:t>Window </a:t>
            </a:r>
            <a:r>
              <a:rPr lang="zh-CN" altLang="en-US" sz="2000" b="1" smtClean="0">
                <a:solidFill>
                  <a:schemeClr val="folHlink"/>
                </a:solidFill>
                <a:latin typeface="楷体_GB2312" pitchFamily="49" charset="-122"/>
                <a:ea typeface="楷体_GB2312" pitchFamily="49" charset="-122"/>
              </a:rPr>
              <a:t>或 </a:t>
            </a:r>
            <a:r>
              <a:rPr lang="en-US" altLang="zh-CN" sz="2000" b="1" smtClean="0">
                <a:solidFill>
                  <a:schemeClr val="folHlink"/>
                </a:solidFill>
                <a:latin typeface="楷体_GB2312" pitchFamily="49" charset="-122"/>
                <a:ea typeface="楷体_GB2312" pitchFamily="49" charset="-122"/>
              </a:rPr>
              <a:t>Applet</a:t>
            </a:r>
            <a:r>
              <a:rPr lang="en-US" altLang="zh-CN" sz="2000" b="1" smtClean="0">
                <a:solidFill>
                  <a:srgbClr val="FFFF00"/>
                </a:solidFill>
                <a:latin typeface="楷体_GB2312" pitchFamily="49" charset="-122"/>
                <a:ea typeface="楷体_GB2312" pitchFamily="49" charset="-122"/>
              </a:rPr>
              <a:t>)</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971550" y="76200"/>
            <a:ext cx="7772400" cy="1143000"/>
          </a:xfrm>
          <a:noFill/>
        </p:spPr>
        <p:txBody>
          <a:bodyPr/>
          <a:lstStyle/>
          <a:p>
            <a:r>
              <a:rPr lang="zh-CN" altLang="en-US" sz="4000" smtClean="0">
                <a:ea typeface="楷体_GB2312" pitchFamily="49" charset="-122"/>
              </a:rPr>
              <a:t>鼠标移动事件</a:t>
            </a:r>
          </a:p>
        </p:txBody>
      </p:sp>
      <p:sp>
        <p:nvSpPr>
          <p:cNvPr id="71683" name="Rectangle 3"/>
          <p:cNvSpPr>
            <a:spLocks noGrp="1" noChangeArrowheads="1"/>
          </p:cNvSpPr>
          <p:nvPr>
            <p:ph idx="1"/>
          </p:nvPr>
        </p:nvSpPr>
        <p:spPr>
          <a:xfrm>
            <a:off x="914400" y="1371600"/>
            <a:ext cx="7772400" cy="3886200"/>
          </a:xfrm>
        </p:spPr>
        <p:txBody>
          <a:bodyPr/>
          <a:lstStyle/>
          <a:p>
            <a:pPr algn="just">
              <a:spcBef>
                <a:spcPct val="30000"/>
              </a:spcBef>
              <a:buClr>
                <a:schemeClr val="tx1"/>
              </a:buClr>
              <a:buFont typeface="Wingdings" pitchFamily="2" charset="2"/>
              <a:buChar char="Ø"/>
            </a:pPr>
            <a:r>
              <a:rPr lang="zh-CN" altLang="en-US" sz="2400" b="1" smtClean="0">
                <a:latin typeface="楷体_GB2312" pitchFamily="49" charset="-122"/>
                <a:ea typeface="楷体_GB2312" pitchFamily="49" charset="-122"/>
              </a:rPr>
              <a:t>鼠标移动事件</a:t>
            </a:r>
            <a:r>
              <a:rPr lang="zh-CN" altLang="en-US" sz="2400" b="1" smtClean="0">
                <a:latin typeface="Courier New" pitchFamily="49" charset="0"/>
              </a:rPr>
              <a:t>(</a:t>
            </a:r>
            <a:r>
              <a:rPr lang="en-US" altLang="zh-CN" sz="2400" b="1" smtClean="0">
                <a:solidFill>
                  <a:srgbClr val="000099"/>
                </a:solidFill>
                <a:latin typeface="Courier New" pitchFamily="49" charset="0"/>
              </a:rPr>
              <a:t>MouseMotion</a:t>
            </a:r>
            <a:r>
              <a:rPr lang="en-US" altLang="zh-CN" sz="2400" b="1" smtClean="0">
                <a:latin typeface="Courier New" pitchFamily="49" charset="0"/>
              </a:rPr>
              <a:t>)</a:t>
            </a:r>
            <a:r>
              <a:rPr lang="zh-CN" altLang="en-US" sz="2400" b="1" smtClean="0">
                <a:latin typeface="楷体_GB2312" pitchFamily="49" charset="-122"/>
                <a:ea typeface="楷体_GB2312" pitchFamily="49" charset="-122"/>
              </a:rPr>
              <a:t>所对应的事件类为</a:t>
            </a:r>
            <a:r>
              <a:rPr lang="en-US" altLang="zh-CN" sz="2400" b="1" smtClean="0">
                <a:solidFill>
                  <a:srgbClr val="000099"/>
                </a:solidFill>
                <a:latin typeface="Courier New" pitchFamily="49" charset="0"/>
              </a:rPr>
              <a:t>MouseEvent</a:t>
            </a:r>
            <a:r>
              <a:rPr lang="en-US" altLang="zh-CN" sz="2400" b="1" smtClean="0">
                <a:latin typeface="Courier New" pitchFamily="49" charset="0"/>
              </a:rPr>
              <a:t>，</a:t>
            </a:r>
            <a:r>
              <a:rPr lang="zh-CN" altLang="en-US" sz="2400" b="1" smtClean="0">
                <a:latin typeface="楷体_GB2312" pitchFamily="49" charset="-122"/>
                <a:ea typeface="楷体_GB2312" pitchFamily="49" charset="-122"/>
              </a:rPr>
              <a:t>所对应的事件监听接口为</a:t>
            </a:r>
            <a:r>
              <a:rPr lang="en-US" altLang="zh-CN" sz="2400" b="1" smtClean="0">
                <a:solidFill>
                  <a:srgbClr val="000099"/>
                </a:solidFill>
                <a:latin typeface="Courier New" pitchFamily="49" charset="0"/>
              </a:rPr>
              <a:t>MouseMotionListener</a:t>
            </a:r>
            <a:r>
              <a:rPr lang="en-US" altLang="zh-CN" sz="2400" b="1" smtClean="0">
                <a:latin typeface="Courier New" pitchFamily="49" charset="0"/>
              </a:rPr>
              <a:t>。</a:t>
            </a:r>
          </a:p>
          <a:p>
            <a:pPr algn="just">
              <a:spcBef>
                <a:spcPct val="30000"/>
              </a:spcBef>
              <a:buClr>
                <a:schemeClr val="tx1"/>
              </a:buClr>
              <a:buFont typeface="Wingdings" pitchFamily="2" charset="2"/>
              <a:buChar char="Ø"/>
            </a:pPr>
            <a:r>
              <a:rPr lang="en-US" altLang="zh-CN" sz="2400" b="1" smtClean="0">
                <a:solidFill>
                  <a:srgbClr val="000099"/>
                </a:solidFill>
                <a:latin typeface="Courier New" pitchFamily="49" charset="0"/>
              </a:rPr>
              <a:t>MouseMotionListener</a:t>
            </a:r>
            <a:r>
              <a:rPr lang="zh-CN" altLang="en-US" sz="2400" b="1" smtClean="0">
                <a:latin typeface="楷体_GB2312" pitchFamily="49" charset="-122"/>
                <a:ea typeface="楷体_GB2312" pitchFamily="49" charset="-122"/>
              </a:rPr>
              <a:t>定义的方法有。</a:t>
            </a:r>
            <a:endParaRPr lang="en-US" altLang="zh-CN" sz="2400" b="1" smtClean="0">
              <a:latin typeface="楷体_GB2312" pitchFamily="49" charset="-122"/>
              <a:ea typeface="楷体_GB2312" pitchFamily="49" charset="-122"/>
            </a:endParaRPr>
          </a:p>
          <a:p>
            <a:pPr algn="just">
              <a:lnSpc>
                <a:spcPct val="55000"/>
              </a:lnSpc>
              <a:spcBef>
                <a:spcPct val="30000"/>
              </a:spcBef>
              <a:buClr>
                <a:schemeClr val="tx1"/>
              </a:buClr>
              <a:buFont typeface="Wingdings" pitchFamily="2" charset="2"/>
              <a:buNone/>
            </a:pPr>
            <a:r>
              <a:rPr lang="en-US" altLang="zh-CN" sz="2000" b="1" smtClean="0">
                <a:solidFill>
                  <a:srgbClr val="7F0055"/>
                </a:solidFill>
                <a:latin typeface="Courier New" pitchFamily="49" charset="0"/>
              </a:rPr>
              <a:t>    </a:t>
            </a:r>
            <a:r>
              <a:rPr lang="en-US" altLang="zh-CN" sz="2000" b="1" smtClean="0">
                <a:solidFill>
                  <a:schemeClr val="tx2"/>
                </a:solidFill>
                <a:latin typeface="Courier New" pitchFamily="49" charset="0"/>
              </a:rPr>
              <a:t>public mouseDragged(MouseEvent)</a:t>
            </a:r>
          </a:p>
          <a:p>
            <a:pPr algn="just">
              <a:lnSpc>
                <a:spcPct val="55000"/>
              </a:lnSpc>
              <a:spcBef>
                <a:spcPct val="30000"/>
              </a:spcBef>
              <a:buClr>
                <a:schemeClr val="tx1"/>
              </a:buClr>
              <a:buFont typeface="Wingdings" pitchFamily="2" charset="2"/>
              <a:buNone/>
            </a:pPr>
            <a:r>
              <a:rPr lang="en-US" altLang="zh-CN" sz="2000" b="1" smtClean="0">
                <a:solidFill>
                  <a:schemeClr val="tx2"/>
                </a:solidFill>
                <a:latin typeface="Courier New" pitchFamily="49" charset="0"/>
              </a:rPr>
              <a:t>    public mouseMoved(MouseEvent)</a:t>
            </a:r>
            <a:endParaRPr lang="zh-CN" altLang="en-US" sz="2000" b="1" smtClean="0">
              <a:solidFill>
                <a:schemeClr val="tx2"/>
              </a:solidFill>
              <a:latin typeface="Courier New" pitchFamily="49" charset="0"/>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971550" y="76200"/>
            <a:ext cx="7772400" cy="1143000"/>
          </a:xfrm>
          <a:noFill/>
        </p:spPr>
        <p:txBody>
          <a:bodyPr/>
          <a:lstStyle/>
          <a:p>
            <a:r>
              <a:rPr lang="zh-CN" altLang="en-US" sz="4000" smtClean="0">
                <a:ea typeface="楷体_GB2312" pitchFamily="49" charset="-122"/>
              </a:rPr>
              <a:t>鼠标移动事件举例</a:t>
            </a:r>
          </a:p>
        </p:txBody>
      </p:sp>
      <p:sp>
        <p:nvSpPr>
          <p:cNvPr id="72707" name="Text Box 3"/>
          <p:cNvSpPr txBox="1">
            <a:spLocks noChangeArrowheads="1"/>
          </p:cNvSpPr>
          <p:nvPr/>
        </p:nvSpPr>
        <p:spPr bwMode="auto">
          <a:xfrm>
            <a:off x="6172200" y="3124200"/>
            <a:ext cx="2073275" cy="457200"/>
          </a:xfrm>
          <a:prstGeom prst="rect">
            <a:avLst/>
          </a:prstGeom>
          <a:noFill/>
          <a:ln w="9525">
            <a:noFill/>
            <a:miter lim="800000"/>
            <a:headEnd/>
            <a:tailEnd/>
          </a:ln>
        </p:spPr>
        <p:txBody>
          <a:bodyPr>
            <a:spAutoFit/>
          </a:bodyPr>
          <a:lstStyle/>
          <a:p>
            <a:endParaRPr kumimoji="1" lang="zh-CN" altLang="en-US" sz="2400">
              <a:latin typeface="Times New Roman" pitchFamily="18" charset="0"/>
            </a:endParaRPr>
          </a:p>
        </p:txBody>
      </p:sp>
      <p:sp>
        <p:nvSpPr>
          <p:cNvPr id="72708" name="Rectangle 4"/>
          <p:cNvSpPr>
            <a:spLocks noChangeArrowheads="1"/>
          </p:cNvSpPr>
          <p:nvPr/>
        </p:nvSpPr>
        <p:spPr bwMode="auto">
          <a:xfrm>
            <a:off x="838200" y="1371600"/>
            <a:ext cx="7772400" cy="4587875"/>
          </a:xfrm>
          <a:prstGeom prst="rect">
            <a:avLst/>
          </a:prstGeom>
          <a:solidFill>
            <a:srgbClr val="FFFFCC"/>
          </a:solidFill>
          <a:ln w="9525">
            <a:noFill/>
            <a:miter lim="800000"/>
            <a:headEnd/>
            <a:tailEnd/>
          </a:ln>
        </p:spPr>
        <p:txBody>
          <a:bodyPr>
            <a:spAutoFit/>
          </a:bodyPr>
          <a:lstStyle/>
          <a:p>
            <a:pPr>
              <a:lnSpc>
                <a:spcPct val="30000"/>
              </a:lnSpc>
              <a:spcBef>
                <a:spcPct val="50000"/>
              </a:spcBef>
            </a:pPr>
            <a:endParaRPr kumimoji="1" lang="en-US" altLang="zh-CN" b="1">
              <a:solidFill>
                <a:schemeClr val="bg2"/>
              </a:solidFill>
              <a:latin typeface="Courier New" pitchFamily="49" charset="0"/>
            </a:endParaRPr>
          </a:p>
          <a:p>
            <a:pPr>
              <a:lnSpc>
                <a:spcPct val="30000"/>
              </a:lnSpc>
              <a:spcBef>
                <a:spcPct val="50000"/>
              </a:spcBef>
            </a:pPr>
            <a:r>
              <a:rPr kumimoji="1" lang="en-US" altLang="zh-CN" b="1">
                <a:solidFill>
                  <a:schemeClr val="bg2"/>
                </a:solidFill>
                <a:latin typeface="Courier New" pitchFamily="49" charset="0"/>
              </a:rPr>
              <a:t>import java.awt.*;</a:t>
            </a:r>
          </a:p>
          <a:p>
            <a:pPr>
              <a:lnSpc>
                <a:spcPct val="30000"/>
              </a:lnSpc>
              <a:spcBef>
                <a:spcPct val="50000"/>
              </a:spcBef>
            </a:pPr>
            <a:r>
              <a:rPr kumimoji="1" lang="en-US" altLang="zh-CN" b="1">
                <a:solidFill>
                  <a:schemeClr val="bg2"/>
                </a:solidFill>
                <a:latin typeface="Courier New" pitchFamily="49" charset="0"/>
              </a:rPr>
              <a:t>import java.awt.event.*;</a:t>
            </a:r>
          </a:p>
          <a:p>
            <a:pPr>
              <a:lnSpc>
                <a:spcPct val="30000"/>
              </a:lnSpc>
              <a:spcBef>
                <a:spcPct val="50000"/>
              </a:spcBef>
            </a:pPr>
            <a:r>
              <a:rPr kumimoji="1" lang="en-US" altLang="zh-CN" b="1">
                <a:solidFill>
                  <a:schemeClr val="bg2"/>
                </a:solidFill>
                <a:latin typeface="Courier New" pitchFamily="49" charset="0"/>
              </a:rPr>
              <a:t>import java.util.*;</a:t>
            </a:r>
          </a:p>
          <a:p>
            <a:pPr>
              <a:lnSpc>
                <a:spcPct val="30000"/>
              </a:lnSpc>
              <a:spcBef>
                <a:spcPct val="50000"/>
              </a:spcBef>
            </a:pPr>
            <a:r>
              <a:rPr kumimoji="1" lang="en-US" altLang="zh-CN" b="1">
                <a:solidFill>
                  <a:schemeClr val="bg2"/>
                </a:solidFill>
                <a:latin typeface="Courier New" pitchFamily="49" charset="0"/>
              </a:rPr>
              <a:t>public class Test {</a:t>
            </a:r>
          </a:p>
          <a:p>
            <a:pPr>
              <a:lnSpc>
                <a:spcPct val="30000"/>
              </a:lnSpc>
              <a:spcBef>
                <a:spcPct val="50000"/>
              </a:spcBef>
            </a:pPr>
            <a:r>
              <a:rPr kumimoji="1" lang="en-US" altLang="zh-CN" b="1">
                <a:solidFill>
                  <a:schemeClr val="bg2"/>
                </a:solidFill>
                <a:latin typeface="Courier New" pitchFamily="49" charset="0"/>
              </a:rPr>
              <a:t>  public static void main(String args[]) {</a:t>
            </a:r>
          </a:p>
          <a:p>
            <a:pPr>
              <a:lnSpc>
                <a:spcPct val="30000"/>
              </a:lnSpc>
              <a:spcBef>
                <a:spcPct val="50000"/>
              </a:spcBef>
            </a:pPr>
            <a:r>
              <a:rPr kumimoji="1" lang="en-US" altLang="zh-CN" b="1">
                <a:solidFill>
                  <a:schemeClr val="bg2"/>
                </a:solidFill>
                <a:latin typeface="Courier New" pitchFamily="49" charset="0"/>
              </a:rPr>
              <a:t>    new MyFrame("drawing...");</a:t>
            </a:r>
          </a:p>
          <a:p>
            <a:pPr>
              <a:lnSpc>
                <a:spcPct val="30000"/>
              </a:lnSpc>
              <a:spcBef>
                <a:spcPct val="50000"/>
              </a:spcBef>
            </a:pPr>
            <a:r>
              <a:rPr kumimoji="1" lang="en-US" altLang="zh-CN" b="1">
                <a:solidFill>
                  <a:schemeClr val="bg2"/>
                </a:solidFill>
                <a:latin typeface="Courier New" pitchFamily="49" charset="0"/>
              </a:rPr>
              <a:t>  }</a:t>
            </a:r>
          </a:p>
          <a:p>
            <a:pPr>
              <a:lnSpc>
                <a:spcPct val="30000"/>
              </a:lnSpc>
              <a:spcBef>
                <a:spcPct val="50000"/>
              </a:spcBef>
            </a:pPr>
            <a:r>
              <a:rPr kumimoji="1" lang="en-US" altLang="zh-CN" b="1">
                <a:solidFill>
                  <a:schemeClr val="bg2"/>
                </a:solidFill>
                <a:latin typeface="Courier New" pitchFamily="49" charset="0"/>
              </a:rPr>
              <a:t>}</a:t>
            </a:r>
          </a:p>
          <a:p>
            <a:pPr>
              <a:lnSpc>
                <a:spcPct val="30000"/>
              </a:lnSpc>
              <a:spcBef>
                <a:spcPct val="50000"/>
              </a:spcBef>
            </a:pPr>
            <a:r>
              <a:rPr kumimoji="1" lang="en-US" altLang="zh-CN" b="1">
                <a:solidFill>
                  <a:schemeClr val="bg2"/>
                </a:solidFill>
                <a:latin typeface="Courier New" pitchFamily="49" charset="0"/>
              </a:rPr>
              <a:t>class MyFrame extends Frame {</a:t>
            </a:r>
          </a:p>
          <a:p>
            <a:pPr>
              <a:lnSpc>
                <a:spcPct val="30000"/>
              </a:lnSpc>
              <a:spcBef>
                <a:spcPct val="50000"/>
              </a:spcBef>
            </a:pPr>
            <a:r>
              <a:rPr kumimoji="1" lang="en-US" altLang="zh-CN" b="1">
                <a:solidFill>
                  <a:schemeClr val="bg2"/>
                </a:solidFill>
                <a:latin typeface="Courier New" pitchFamily="49" charset="0"/>
              </a:rPr>
              <a:t>  ArrayList points = null;</a:t>
            </a:r>
          </a:p>
          <a:p>
            <a:pPr>
              <a:lnSpc>
                <a:spcPct val="30000"/>
              </a:lnSpc>
              <a:spcBef>
                <a:spcPct val="50000"/>
              </a:spcBef>
            </a:pPr>
            <a:r>
              <a:rPr kumimoji="1" lang="en-US" altLang="zh-CN" b="1">
                <a:solidFill>
                  <a:schemeClr val="bg2"/>
                </a:solidFill>
                <a:latin typeface="Courier New" pitchFamily="49" charset="0"/>
              </a:rPr>
              <a:t>  MyFrame(String s) {</a:t>
            </a:r>
          </a:p>
          <a:p>
            <a:pPr>
              <a:lnSpc>
                <a:spcPct val="30000"/>
              </a:lnSpc>
              <a:spcBef>
                <a:spcPct val="50000"/>
              </a:spcBef>
            </a:pPr>
            <a:r>
              <a:rPr kumimoji="1" lang="en-US" altLang="zh-CN" b="1">
                <a:solidFill>
                  <a:schemeClr val="bg2"/>
                </a:solidFill>
                <a:latin typeface="Courier New" pitchFamily="49" charset="0"/>
              </a:rPr>
              <a:t>    super(s);</a:t>
            </a:r>
          </a:p>
          <a:p>
            <a:pPr>
              <a:lnSpc>
                <a:spcPct val="30000"/>
              </a:lnSpc>
              <a:spcBef>
                <a:spcPct val="50000"/>
              </a:spcBef>
            </a:pPr>
            <a:r>
              <a:rPr kumimoji="1" lang="en-US" altLang="zh-CN" b="1">
                <a:solidFill>
                  <a:schemeClr val="bg2"/>
                </a:solidFill>
                <a:latin typeface="Courier New" pitchFamily="49" charset="0"/>
              </a:rPr>
              <a:t>    points = new ArrayList(); </a:t>
            </a:r>
          </a:p>
          <a:p>
            <a:pPr>
              <a:lnSpc>
                <a:spcPct val="30000"/>
              </a:lnSpc>
              <a:spcBef>
                <a:spcPct val="50000"/>
              </a:spcBef>
            </a:pPr>
            <a:r>
              <a:rPr kumimoji="1" lang="en-US" altLang="zh-CN" b="1">
                <a:solidFill>
                  <a:schemeClr val="bg2"/>
                </a:solidFill>
                <a:latin typeface="Courier New" pitchFamily="49" charset="0"/>
              </a:rPr>
              <a:t>    setLayout(null);</a:t>
            </a:r>
          </a:p>
          <a:p>
            <a:pPr>
              <a:lnSpc>
                <a:spcPct val="30000"/>
              </a:lnSpc>
              <a:spcBef>
                <a:spcPct val="50000"/>
              </a:spcBef>
            </a:pPr>
            <a:r>
              <a:rPr kumimoji="1" lang="en-US" altLang="zh-CN" b="1">
                <a:solidFill>
                  <a:schemeClr val="bg2"/>
                </a:solidFill>
                <a:latin typeface="Courier New" pitchFamily="49" charset="0"/>
              </a:rPr>
              <a:t>    setBounds(300,300,400,300); </a:t>
            </a:r>
          </a:p>
          <a:p>
            <a:pPr>
              <a:lnSpc>
                <a:spcPct val="30000"/>
              </a:lnSpc>
              <a:spcBef>
                <a:spcPct val="50000"/>
              </a:spcBef>
            </a:pPr>
            <a:r>
              <a:rPr kumimoji="1" lang="en-US" altLang="zh-CN" b="1">
                <a:solidFill>
                  <a:schemeClr val="bg2"/>
                </a:solidFill>
                <a:latin typeface="Courier New" pitchFamily="49" charset="0"/>
              </a:rPr>
              <a:t>    this.setBackground(new Color(204,204,255));</a:t>
            </a:r>
          </a:p>
          <a:p>
            <a:pPr>
              <a:lnSpc>
                <a:spcPct val="30000"/>
              </a:lnSpc>
              <a:spcBef>
                <a:spcPct val="50000"/>
              </a:spcBef>
            </a:pPr>
            <a:r>
              <a:rPr kumimoji="1" lang="en-US" altLang="zh-CN" b="1">
                <a:solidFill>
                  <a:schemeClr val="bg2"/>
                </a:solidFill>
                <a:latin typeface="Courier New" pitchFamily="49" charset="0"/>
              </a:rPr>
              <a:t>    setVisible(true);</a:t>
            </a:r>
          </a:p>
          <a:p>
            <a:pPr>
              <a:lnSpc>
                <a:spcPct val="30000"/>
              </a:lnSpc>
              <a:spcBef>
                <a:spcPct val="50000"/>
              </a:spcBef>
            </a:pPr>
            <a:r>
              <a:rPr kumimoji="1" lang="en-US" altLang="zh-CN" b="1">
                <a:solidFill>
                  <a:schemeClr val="bg2"/>
                </a:solidFill>
                <a:latin typeface="Courier New" pitchFamily="49" charset="0"/>
              </a:rPr>
              <a:t>    this.addMouseMotionListener(new Monitor());</a:t>
            </a:r>
          </a:p>
          <a:p>
            <a:pPr>
              <a:lnSpc>
                <a:spcPct val="30000"/>
              </a:lnSpc>
              <a:spcBef>
                <a:spcPct val="50000"/>
              </a:spcBef>
            </a:pPr>
            <a:r>
              <a:rPr kumimoji="1" lang="en-US" altLang="zh-CN" b="1">
                <a:solidFill>
                  <a:schemeClr val="bg2"/>
                </a:solidFill>
                <a:latin typeface="Courier New" pitchFamily="49" charset="0"/>
              </a:rPr>
              <a:t>  }</a:t>
            </a:r>
            <a:r>
              <a:rPr kumimoji="1" lang="zh-CN" altLang="en-US" b="1">
                <a:solidFill>
                  <a:schemeClr val="bg2"/>
                </a:solidFill>
                <a:latin typeface="Courier New" pitchFamily="49" charset="0"/>
              </a:rPr>
              <a:t>                    </a:t>
            </a:r>
          </a:p>
          <a:p>
            <a:pPr>
              <a:lnSpc>
                <a:spcPct val="30000"/>
              </a:lnSpc>
              <a:spcBef>
                <a:spcPct val="50000"/>
              </a:spcBef>
            </a:pPr>
            <a:r>
              <a:rPr kumimoji="1" lang="zh-CN" altLang="en-US" b="1">
                <a:solidFill>
                  <a:schemeClr val="bg2"/>
                </a:solidFill>
                <a:latin typeface="Courier New" pitchFamily="49" charset="0"/>
              </a:rPr>
              <a:t>                      … … …</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971550" y="76200"/>
            <a:ext cx="7772400" cy="1143000"/>
          </a:xfrm>
          <a:noFill/>
        </p:spPr>
        <p:txBody>
          <a:bodyPr/>
          <a:lstStyle/>
          <a:p>
            <a:r>
              <a:rPr lang="en-US" altLang="zh-CN" sz="4000" smtClean="0">
                <a:ea typeface="楷体_GB2312" pitchFamily="49" charset="-122"/>
              </a:rPr>
              <a:t>Window </a:t>
            </a:r>
            <a:r>
              <a:rPr lang="zh-CN" altLang="en-US" sz="4000" smtClean="0">
                <a:ea typeface="楷体_GB2312" pitchFamily="49" charset="-122"/>
              </a:rPr>
              <a:t>事件</a:t>
            </a:r>
          </a:p>
        </p:txBody>
      </p:sp>
      <p:sp>
        <p:nvSpPr>
          <p:cNvPr id="73731" name="Rectangle 3"/>
          <p:cNvSpPr>
            <a:spLocks noGrp="1" noChangeArrowheads="1"/>
          </p:cNvSpPr>
          <p:nvPr>
            <p:ph idx="1"/>
          </p:nvPr>
        </p:nvSpPr>
        <p:spPr>
          <a:xfrm>
            <a:off x="538163" y="1600200"/>
            <a:ext cx="8067675" cy="3911600"/>
          </a:xfrm>
        </p:spPr>
        <p:txBody>
          <a:bodyPr/>
          <a:lstStyle/>
          <a:p>
            <a:pPr algn="just">
              <a:spcBef>
                <a:spcPct val="30000"/>
              </a:spcBef>
              <a:buClr>
                <a:schemeClr val="tx1"/>
              </a:buClr>
              <a:buFont typeface="Wingdings" pitchFamily="2" charset="2"/>
              <a:buChar char="Ø"/>
            </a:pPr>
            <a:r>
              <a:rPr lang="en-US" altLang="zh-CN" sz="2400" b="1" smtClean="0">
                <a:latin typeface="楷体_GB2312" pitchFamily="49" charset="-122"/>
                <a:ea typeface="楷体_GB2312" pitchFamily="49" charset="-122"/>
              </a:rPr>
              <a:t>Window</a:t>
            </a:r>
            <a:r>
              <a:rPr lang="zh-CN" altLang="en-US" sz="2400" b="1" smtClean="0">
                <a:latin typeface="楷体_GB2312" pitchFamily="49" charset="-122"/>
                <a:ea typeface="楷体_GB2312" pitchFamily="49" charset="-122"/>
              </a:rPr>
              <a:t>事件所对应的事件类为</a:t>
            </a:r>
            <a:r>
              <a:rPr lang="en-US" altLang="zh-CN" sz="2400" b="1" smtClean="0">
                <a:solidFill>
                  <a:srgbClr val="000099"/>
                </a:solidFill>
                <a:latin typeface="Courier New" pitchFamily="49" charset="0"/>
              </a:rPr>
              <a:t>WindowEvent</a:t>
            </a:r>
            <a:r>
              <a:rPr lang="en-US" altLang="zh-CN" sz="2400" b="1" smtClean="0">
                <a:solidFill>
                  <a:schemeClr val="accent1"/>
                </a:solidFill>
                <a:latin typeface="Courier New" pitchFamily="49" charset="0"/>
              </a:rPr>
              <a:t> </a:t>
            </a:r>
            <a:r>
              <a:rPr lang="en-US" altLang="zh-CN" sz="2400" b="1" smtClean="0">
                <a:latin typeface="Courier New" pitchFamily="49" charset="0"/>
              </a:rPr>
              <a:t>，</a:t>
            </a:r>
            <a:r>
              <a:rPr lang="zh-CN" altLang="en-US" sz="2400" b="1" smtClean="0">
                <a:latin typeface="楷体_GB2312" pitchFamily="49" charset="-122"/>
                <a:ea typeface="楷体_GB2312" pitchFamily="49" charset="-122"/>
              </a:rPr>
              <a:t>所对应的事件监听接口为</a:t>
            </a:r>
            <a:r>
              <a:rPr lang="en-US" altLang="zh-CN" sz="2400" b="1" smtClean="0">
                <a:solidFill>
                  <a:srgbClr val="000099"/>
                </a:solidFill>
                <a:latin typeface="Courier New" pitchFamily="49" charset="0"/>
              </a:rPr>
              <a:t>WindowListener</a:t>
            </a:r>
            <a:r>
              <a:rPr lang="en-US" altLang="zh-CN" sz="2400" b="1" smtClean="0">
                <a:latin typeface="Courier New" pitchFamily="49" charset="0"/>
              </a:rPr>
              <a:t>。</a:t>
            </a:r>
          </a:p>
          <a:p>
            <a:pPr algn="just">
              <a:spcBef>
                <a:spcPct val="30000"/>
              </a:spcBef>
              <a:buClr>
                <a:schemeClr val="tx1"/>
              </a:buClr>
              <a:buFont typeface="Wingdings" pitchFamily="2" charset="2"/>
              <a:buChar char="Ø"/>
            </a:pPr>
            <a:r>
              <a:rPr lang="en-US" altLang="zh-CN" sz="2400" b="1" smtClean="0">
                <a:solidFill>
                  <a:srgbClr val="000099"/>
                </a:solidFill>
                <a:latin typeface="Courier New" pitchFamily="49" charset="0"/>
              </a:rPr>
              <a:t>WindowListener</a:t>
            </a:r>
            <a:r>
              <a:rPr lang="zh-CN" altLang="en-US" sz="2400" b="1" smtClean="0">
                <a:latin typeface="楷体_GB2312" pitchFamily="49" charset="-122"/>
                <a:ea typeface="楷体_GB2312" pitchFamily="49" charset="-122"/>
              </a:rPr>
              <a:t>定义的方法有：</a:t>
            </a:r>
          </a:p>
          <a:p>
            <a:pPr algn="just">
              <a:lnSpc>
                <a:spcPct val="50000"/>
              </a:lnSpc>
              <a:spcBef>
                <a:spcPct val="30000"/>
              </a:spcBef>
              <a:buClr>
                <a:schemeClr val="tx1"/>
              </a:buClr>
              <a:buFont typeface="Wingdings" pitchFamily="2" charset="2"/>
              <a:buNone/>
            </a:pPr>
            <a:r>
              <a:rPr lang="en-US" altLang="zh-CN" sz="2000" b="1" smtClean="0">
                <a:solidFill>
                  <a:srgbClr val="7F0055"/>
                </a:solidFill>
                <a:latin typeface="Courier New" pitchFamily="49" charset="0"/>
              </a:rPr>
              <a:t>    </a:t>
            </a:r>
            <a:r>
              <a:rPr lang="en-US" altLang="zh-CN" sz="2000" b="1" smtClean="0">
                <a:solidFill>
                  <a:schemeClr val="tx2"/>
                </a:solidFill>
                <a:latin typeface="Courier New" pitchFamily="49" charset="0"/>
              </a:rPr>
              <a:t>public void windowOpened(WindowEvent e)</a:t>
            </a:r>
          </a:p>
          <a:p>
            <a:pPr algn="just">
              <a:lnSpc>
                <a:spcPct val="50000"/>
              </a:lnSpc>
              <a:spcBef>
                <a:spcPct val="30000"/>
              </a:spcBef>
              <a:buClr>
                <a:schemeClr val="tx1"/>
              </a:buClr>
              <a:buFont typeface="Wingdings" pitchFamily="2" charset="2"/>
              <a:buNone/>
            </a:pPr>
            <a:r>
              <a:rPr lang="en-US" altLang="zh-CN" sz="2000" b="1" smtClean="0">
                <a:solidFill>
                  <a:schemeClr val="tx2"/>
                </a:solidFill>
                <a:latin typeface="Courier New" pitchFamily="49" charset="0"/>
              </a:rPr>
              <a:t>    public void windowClosing(WindowEvent e)</a:t>
            </a:r>
          </a:p>
          <a:p>
            <a:pPr algn="just">
              <a:lnSpc>
                <a:spcPct val="50000"/>
              </a:lnSpc>
              <a:spcBef>
                <a:spcPct val="30000"/>
              </a:spcBef>
              <a:buClr>
                <a:schemeClr val="tx1"/>
              </a:buClr>
              <a:buFont typeface="Wingdings" pitchFamily="2" charset="2"/>
              <a:buNone/>
            </a:pPr>
            <a:r>
              <a:rPr lang="en-US" altLang="zh-CN" sz="2000" b="1" smtClean="0">
                <a:solidFill>
                  <a:schemeClr val="tx2"/>
                </a:solidFill>
                <a:latin typeface="Courier New" pitchFamily="49" charset="0"/>
              </a:rPr>
              <a:t>    public void windowClosed(WindowEvent e)</a:t>
            </a:r>
          </a:p>
          <a:p>
            <a:pPr algn="just">
              <a:lnSpc>
                <a:spcPct val="50000"/>
              </a:lnSpc>
              <a:spcBef>
                <a:spcPct val="30000"/>
              </a:spcBef>
              <a:buClr>
                <a:schemeClr val="tx1"/>
              </a:buClr>
              <a:buFont typeface="Wingdings" pitchFamily="2" charset="2"/>
              <a:buNone/>
            </a:pPr>
            <a:r>
              <a:rPr lang="en-US" altLang="zh-CN" sz="2000" b="1" smtClean="0">
                <a:solidFill>
                  <a:schemeClr val="tx2"/>
                </a:solidFill>
                <a:latin typeface="Courier New" pitchFamily="49" charset="0"/>
              </a:rPr>
              <a:t>    public void windowIconified(WindowEvent e)</a:t>
            </a:r>
          </a:p>
          <a:p>
            <a:pPr algn="just">
              <a:lnSpc>
                <a:spcPct val="50000"/>
              </a:lnSpc>
              <a:spcBef>
                <a:spcPct val="30000"/>
              </a:spcBef>
              <a:buClr>
                <a:schemeClr val="tx1"/>
              </a:buClr>
              <a:buFont typeface="Wingdings" pitchFamily="2" charset="2"/>
              <a:buNone/>
            </a:pPr>
            <a:r>
              <a:rPr lang="en-US" altLang="zh-CN" sz="2000" b="1" smtClean="0">
                <a:solidFill>
                  <a:schemeClr val="tx2"/>
                </a:solidFill>
                <a:latin typeface="Courier New" pitchFamily="49" charset="0"/>
              </a:rPr>
              <a:t>    public void windowDeiconified(WindowEvent e)</a:t>
            </a:r>
          </a:p>
          <a:p>
            <a:pPr algn="just">
              <a:lnSpc>
                <a:spcPct val="50000"/>
              </a:lnSpc>
              <a:spcBef>
                <a:spcPct val="30000"/>
              </a:spcBef>
              <a:buClr>
                <a:schemeClr val="tx1"/>
              </a:buClr>
              <a:buFont typeface="Wingdings" pitchFamily="2" charset="2"/>
              <a:buNone/>
            </a:pPr>
            <a:r>
              <a:rPr lang="en-US" altLang="zh-CN" sz="2000" b="1" smtClean="0">
                <a:solidFill>
                  <a:schemeClr val="tx2"/>
                </a:solidFill>
                <a:latin typeface="Courier New" pitchFamily="49" charset="0"/>
              </a:rPr>
              <a:t>    public void windowActivated(WindowEvent e)</a:t>
            </a:r>
          </a:p>
          <a:p>
            <a:pPr algn="just">
              <a:lnSpc>
                <a:spcPct val="50000"/>
              </a:lnSpc>
              <a:spcBef>
                <a:spcPct val="30000"/>
              </a:spcBef>
              <a:buClr>
                <a:schemeClr val="tx1"/>
              </a:buClr>
              <a:buFont typeface="Wingdings" pitchFamily="2" charset="2"/>
              <a:buNone/>
            </a:pPr>
            <a:r>
              <a:rPr lang="en-US" altLang="zh-CN" sz="2000" b="1" smtClean="0">
                <a:solidFill>
                  <a:schemeClr val="tx2"/>
                </a:solidFill>
                <a:latin typeface="Courier New" pitchFamily="49" charset="0"/>
              </a:rPr>
              <a:t>    public void windowDeactivated(WindowEvent e)</a:t>
            </a:r>
          </a:p>
          <a:p>
            <a:pPr algn="just">
              <a:lnSpc>
                <a:spcPct val="50000"/>
              </a:lnSpc>
              <a:spcBef>
                <a:spcPct val="30000"/>
              </a:spcBef>
              <a:buClr>
                <a:schemeClr val="tx1"/>
              </a:buClr>
              <a:buFont typeface="Wingdings" pitchFamily="2" charset="2"/>
              <a:buNone/>
            </a:pPr>
            <a:endParaRPr lang="zh-CN" altLang="en-US" sz="2000" b="1" smtClean="0">
              <a:solidFill>
                <a:srgbClr val="000000"/>
              </a:solidFill>
              <a:latin typeface="Courier New" pitchFamily="49" charset="0"/>
            </a:endParaRPr>
          </a:p>
          <a:p>
            <a:pPr algn="just">
              <a:lnSpc>
                <a:spcPct val="50000"/>
              </a:lnSpc>
              <a:spcBef>
                <a:spcPct val="30000"/>
              </a:spcBef>
              <a:buClr>
                <a:schemeClr val="tx1"/>
              </a:buClr>
              <a:buFont typeface="Wingdings" pitchFamily="2" charset="2"/>
              <a:buChar char="Ø"/>
            </a:pPr>
            <a:r>
              <a:rPr lang="zh-CN" altLang="en-US" sz="2400" b="1" smtClean="0">
                <a:latin typeface="楷体_GB2312" pitchFamily="49" charset="-122"/>
                <a:ea typeface="楷体_GB2312" pitchFamily="49" charset="-122"/>
              </a:rPr>
              <a:t>与</a:t>
            </a:r>
            <a:r>
              <a:rPr lang="en-US" altLang="zh-CN" sz="2400" b="1" smtClean="0">
                <a:solidFill>
                  <a:srgbClr val="000099"/>
                </a:solidFill>
                <a:latin typeface="Courier New" pitchFamily="49" charset="0"/>
              </a:rPr>
              <a:t>WindowListener</a:t>
            </a:r>
            <a:r>
              <a:rPr lang="zh-CN" altLang="en-US" sz="2400" b="1" smtClean="0">
                <a:latin typeface="楷体_GB2312" pitchFamily="49" charset="-122"/>
                <a:ea typeface="楷体_GB2312" pitchFamily="49" charset="-122"/>
              </a:rPr>
              <a:t>对应的适配器为</a:t>
            </a:r>
          </a:p>
          <a:p>
            <a:pPr algn="just">
              <a:lnSpc>
                <a:spcPct val="50000"/>
              </a:lnSpc>
              <a:spcBef>
                <a:spcPct val="30000"/>
              </a:spcBef>
              <a:buClr>
                <a:schemeClr val="tx1"/>
              </a:buClr>
              <a:buFont typeface="Wingdings" pitchFamily="2" charset="2"/>
              <a:buNone/>
            </a:pPr>
            <a:r>
              <a:rPr lang="en-US" altLang="zh-CN" sz="2400" b="1" smtClean="0">
                <a:solidFill>
                  <a:schemeClr val="accent1"/>
                </a:solidFill>
                <a:latin typeface="Courier New" pitchFamily="49" charset="0"/>
              </a:rPr>
              <a:t>  </a:t>
            </a:r>
            <a:r>
              <a:rPr lang="en-US" altLang="zh-CN" sz="2400" b="1" smtClean="0">
                <a:solidFill>
                  <a:srgbClr val="000099"/>
                </a:solidFill>
                <a:latin typeface="Courier New" pitchFamily="49" charset="0"/>
              </a:rPr>
              <a:t>WindowAdapter</a:t>
            </a:r>
            <a:r>
              <a:rPr lang="en-US" altLang="zh-CN" sz="2400" b="1" smtClean="0">
                <a:latin typeface="Courier New" pitchFamily="49" charset="0"/>
              </a:rPr>
              <a:t>。</a:t>
            </a:r>
          </a:p>
        </p:txBody>
      </p:sp>
    </p:spTree>
  </p:cSld>
  <p:clrMapOvr>
    <a:masterClrMapping/>
  </p:clrMapOvr>
  <p:transition advTm="208"/>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971550" y="76200"/>
            <a:ext cx="7772400" cy="1143000"/>
          </a:xfrm>
          <a:noFill/>
        </p:spPr>
        <p:txBody>
          <a:bodyPr/>
          <a:lstStyle/>
          <a:p>
            <a:r>
              <a:rPr lang="en-US" altLang="zh-CN" sz="4000" smtClean="0">
                <a:ea typeface="楷体_GB2312" pitchFamily="49" charset="-122"/>
              </a:rPr>
              <a:t>Window </a:t>
            </a:r>
            <a:r>
              <a:rPr lang="zh-CN" altLang="en-US" sz="4000" smtClean="0">
                <a:ea typeface="楷体_GB2312" pitchFamily="49" charset="-122"/>
              </a:rPr>
              <a:t>事件举例</a:t>
            </a:r>
          </a:p>
        </p:txBody>
      </p:sp>
      <p:sp>
        <p:nvSpPr>
          <p:cNvPr id="74755" name="Rectangle 3"/>
          <p:cNvSpPr>
            <a:spLocks noGrp="1" noChangeArrowheads="1"/>
          </p:cNvSpPr>
          <p:nvPr>
            <p:ph idx="1"/>
          </p:nvPr>
        </p:nvSpPr>
        <p:spPr>
          <a:xfrm>
            <a:off x="538163" y="1600200"/>
            <a:ext cx="8067675" cy="4295775"/>
          </a:xfrm>
          <a:solidFill>
            <a:srgbClr val="FFFFCC"/>
          </a:solidFill>
        </p:spPr>
        <p:txBody>
          <a:bodyPr/>
          <a:lstStyle/>
          <a:p>
            <a:pPr algn="just">
              <a:lnSpc>
                <a:spcPct val="30000"/>
              </a:lnSpc>
              <a:spcBef>
                <a:spcPct val="30000"/>
              </a:spcBef>
              <a:buClr>
                <a:schemeClr val="tx1"/>
              </a:buClr>
              <a:buFont typeface="Wingdings" pitchFamily="2" charset="2"/>
              <a:buNone/>
            </a:pPr>
            <a:endParaRPr lang="en-US" altLang="zh-CN" sz="2000" b="1" smtClean="0">
              <a:solidFill>
                <a:schemeClr val="bg2"/>
              </a:solidFill>
              <a:latin typeface="Courier New" pitchFamily="49" charset="0"/>
            </a:endParaRPr>
          </a:p>
          <a:p>
            <a:pPr algn="just">
              <a:lnSpc>
                <a:spcPct val="30000"/>
              </a:lnSpc>
              <a:spcBef>
                <a:spcPct val="30000"/>
              </a:spcBef>
              <a:buClr>
                <a:schemeClr val="tx1"/>
              </a:buClr>
              <a:buFont typeface="Wingdings" pitchFamily="2" charset="2"/>
              <a:buNone/>
            </a:pPr>
            <a:r>
              <a:rPr lang="en-US" altLang="zh-CN" sz="2000" b="1" smtClean="0">
                <a:solidFill>
                  <a:schemeClr val="bg2"/>
                </a:solidFill>
                <a:latin typeface="Courier New" pitchFamily="49" charset="0"/>
              </a:rPr>
              <a:t>import java.awt.*;</a:t>
            </a:r>
          </a:p>
          <a:p>
            <a:pPr algn="just">
              <a:lnSpc>
                <a:spcPct val="30000"/>
              </a:lnSpc>
              <a:spcBef>
                <a:spcPct val="30000"/>
              </a:spcBef>
              <a:buClr>
                <a:schemeClr val="tx1"/>
              </a:buClr>
              <a:buFont typeface="Wingdings" pitchFamily="2" charset="2"/>
              <a:buNone/>
            </a:pPr>
            <a:r>
              <a:rPr lang="en-US" altLang="zh-CN" sz="2000" b="1" smtClean="0">
                <a:solidFill>
                  <a:schemeClr val="bg2"/>
                </a:solidFill>
                <a:latin typeface="Courier New" pitchFamily="49" charset="0"/>
              </a:rPr>
              <a:t>import java.awt.event.*;</a:t>
            </a:r>
          </a:p>
          <a:p>
            <a:pPr algn="just">
              <a:lnSpc>
                <a:spcPct val="30000"/>
              </a:lnSpc>
              <a:spcBef>
                <a:spcPct val="30000"/>
              </a:spcBef>
              <a:buClr>
                <a:schemeClr val="tx1"/>
              </a:buClr>
              <a:buFont typeface="Wingdings" pitchFamily="2" charset="2"/>
              <a:buNone/>
            </a:pPr>
            <a:r>
              <a:rPr lang="en-US" altLang="zh-CN" sz="2000" b="1" smtClean="0">
                <a:solidFill>
                  <a:schemeClr val="bg2"/>
                </a:solidFill>
                <a:latin typeface="Courier New" pitchFamily="49" charset="0"/>
              </a:rPr>
              <a:t>public class Test {</a:t>
            </a:r>
          </a:p>
          <a:p>
            <a:pPr algn="just">
              <a:lnSpc>
                <a:spcPct val="30000"/>
              </a:lnSpc>
              <a:spcBef>
                <a:spcPct val="30000"/>
              </a:spcBef>
              <a:buClr>
                <a:schemeClr val="tx1"/>
              </a:buClr>
              <a:buFont typeface="Wingdings" pitchFamily="2" charset="2"/>
              <a:buNone/>
            </a:pPr>
            <a:r>
              <a:rPr lang="en-US" altLang="zh-CN" sz="2000" b="1" smtClean="0">
                <a:solidFill>
                  <a:schemeClr val="bg2"/>
                </a:solidFill>
                <a:latin typeface="Courier New" pitchFamily="49" charset="0"/>
              </a:rPr>
              <a:t>  public static void main(String args[]) {</a:t>
            </a:r>
          </a:p>
          <a:p>
            <a:pPr algn="just">
              <a:lnSpc>
                <a:spcPct val="30000"/>
              </a:lnSpc>
              <a:spcBef>
                <a:spcPct val="30000"/>
              </a:spcBef>
              <a:buClr>
                <a:schemeClr val="tx1"/>
              </a:buClr>
              <a:buFont typeface="Wingdings" pitchFamily="2" charset="2"/>
              <a:buNone/>
            </a:pPr>
            <a:r>
              <a:rPr lang="en-US" altLang="zh-CN" sz="2000" b="1" smtClean="0">
                <a:solidFill>
                  <a:schemeClr val="bg2"/>
                </a:solidFill>
                <a:latin typeface="Courier New" pitchFamily="49" charset="0"/>
              </a:rPr>
              <a:t>    new MyFrame("MyFrame");</a:t>
            </a:r>
          </a:p>
          <a:p>
            <a:pPr algn="just">
              <a:lnSpc>
                <a:spcPct val="30000"/>
              </a:lnSpc>
              <a:spcBef>
                <a:spcPct val="30000"/>
              </a:spcBef>
              <a:buClr>
                <a:schemeClr val="tx1"/>
              </a:buClr>
              <a:buFont typeface="Wingdings" pitchFamily="2" charset="2"/>
              <a:buNone/>
            </a:pPr>
            <a:r>
              <a:rPr lang="en-US" altLang="zh-CN" sz="2000" b="1" smtClean="0">
                <a:solidFill>
                  <a:schemeClr val="bg2"/>
                </a:solidFill>
                <a:latin typeface="Courier New" pitchFamily="49" charset="0"/>
              </a:rPr>
              <a:t>  }</a:t>
            </a:r>
          </a:p>
          <a:p>
            <a:pPr algn="just">
              <a:lnSpc>
                <a:spcPct val="30000"/>
              </a:lnSpc>
              <a:spcBef>
                <a:spcPct val="30000"/>
              </a:spcBef>
              <a:buClr>
                <a:schemeClr val="tx1"/>
              </a:buClr>
              <a:buFont typeface="Wingdings" pitchFamily="2" charset="2"/>
              <a:buNone/>
            </a:pPr>
            <a:r>
              <a:rPr lang="en-US" altLang="zh-CN" sz="2000" b="1" smtClean="0">
                <a:solidFill>
                  <a:schemeClr val="bg2"/>
                </a:solidFill>
                <a:latin typeface="Courier New" pitchFamily="49" charset="0"/>
              </a:rPr>
              <a:t>}</a:t>
            </a:r>
          </a:p>
          <a:p>
            <a:pPr algn="just">
              <a:lnSpc>
                <a:spcPct val="30000"/>
              </a:lnSpc>
              <a:spcBef>
                <a:spcPct val="30000"/>
              </a:spcBef>
              <a:buClr>
                <a:schemeClr val="tx1"/>
              </a:buClr>
              <a:buFont typeface="Wingdings" pitchFamily="2" charset="2"/>
              <a:buNone/>
            </a:pPr>
            <a:r>
              <a:rPr lang="en-US" altLang="zh-CN" sz="2000" b="1" smtClean="0">
                <a:solidFill>
                  <a:schemeClr val="bg2"/>
                </a:solidFill>
                <a:latin typeface="Courier New" pitchFamily="49" charset="0"/>
              </a:rPr>
              <a:t>class MyFrame extends Frame {</a:t>
            </a:r>
          </a:p>
          <a:p>
            <a:pPr algn="just">
              <a:lnSpc>
                <a:spcPct val="30000"/>
              </a:lnSpc>
              <a:spcBef>
                <a:spcPct val="30000"/>
              </a:spcBef>
              <a:buClr>
                <a:schemeClr val="tx1"/>
              </a:buClr>
              <a:buFont typeface="Wingdings" pitchFamily="2" charset="2"/>
              <a:buNone/>
            </a:pPr>
            <a:r>
              <a:rPr lang="en-US" altLang="zh-CN" sz="2000" b="1" smtClean="0">
                <a:solidFill>
                  <a:schemeClr val="bg2"/>
                </a:solidFill>
                <a:latin typeface="Courier New" pitchFamily="49" charset="0"/>
              </a:rPr>
              <a:t>  MyFrame(String s) {</a:t>
            </a:r>
          </a:p>
          <a:p>
            <a:pPr algn="just">
              <a:lnSpc>
                <a:spcPct val="30000"/>
              </a:lnSpc>
              <a:spcBef>
                <a:spcPct val="30000"/>
              </a:spcBef>
              <a:buClr>
                <a:schemeClr val="tx1"/>
              </a:buClr>
              <a:buFont typeface="Wingdings" pitchFamily="2" charset="2"/>
              <a:buNone/>
            </a:pPr>
            <a:r>
              <a:rPr lang="en-US" altLang="zh-CN" sz="2000" b="1" smtClean="0">
                <a:solidFill>
                  <a:schemeClr val="bg2"/>
                </a:solidFill>
                <a:latin typeface="Courier New" pitchFamily="49" charset="0"/>
              </a:rPr>
              <a:t>    super(s);</a:t>
            </a:r>
          </a:p>
          <a:p>
            <a:pPr algn="just">
              <a:lnSpc>
                <a:spcPct val="30000"/>
              </a:lnSpc>
              <a:spcBef>
                <a:spcPct val="30000"/>
              </a:spcBef>
              <a:buClr>
                <a:schemeClr val="tx1"/>
              </a:buClr>
              <a:buFont typeface="Wingdings" pitchFamily="2" charset="2"/>
              <a:buNone/>
            </a:pPr>
            <a:r>
              <a:rPr lang="en-US" altLang="zh-CN" sz="2000" b="1" smtClean="0">
                <a:solidFill>
                  <a:schemeClr val="bg2"/>
                </a:solidFill>
                <a:latin typeface="Courier New" pitchFamily="49" charset="0"/>
              </a:rPr>
              <a:t>    setLayout(null);</a:t>
            </a:r>
          </a:p>
          <a:p>
            <a:pPr algn="just">
              <a:lnSpc>
                <a:spcPct val="30000"/>
              </a:lnSpc>
              <a:spcBef>
                <a:spcPct val="30000"/>
              </a:spcBef>
              <a:buClr>
                <a:schemeClr val="tx1"/>
              </a:buClr>
              <a:buFont typeface="Wingdings" pitchFamily="2" charset="2"/>
              <a:buNone/>
            </a:pPr>
            <a:r>
              <a:rPr lang="en-US" altLang="zh-CN" sz="2000" b="1" smtClean="0">
                <a:solidFill>
                  <a:schemeClr val="bg2"/>
                </a:solidFill>
                <a:latin typeface="Courier New" pitchFamily="49" charset="0"/>
              </a:rPr>
              <a:t>    setBounds(300, 300, 400, 300);</a:t>
            </a:r>
          </a:p>
          <a:p>
            <a:pPr algn="just">
              <a:lnSpc>
                <a:spcPct val="30000"/>
              </a:lnSpc>
              <a:spcBef>
                <a:spcPct val="30000"/>
              </a:spcBef>
              <a:buClr>
                <a:schemeClr val="tx1"/>
              </a:buClr>
              <a:buFont typeface="Wingdings" pitchFamily="2" charset="2"/>
              <a:buNone/>
            </a:pPr>
            <a:r>
              <a:rPr lang="en-US" altLang="zh-CN" sz="2000" b="1" smtClean="0">
                <a:solidFill>
                  <a:schemeClr val="bg2"/>
                </a:solidFill>
                <a:latin typeface="Courier New" pitchFamily="49" charset="0"/>
              </a:rPr>
              <a:t>    this.setBackground(new Color(204, 204, 255));</a:t>
            </a:r>
          </a:p>
          <a:p>
            <a:pPr algn="just">
              <a:lnSpc>
                <a:spcPct val="30000"/>
              </a:lnSpc>
              <a:spcBef>
                <a:spcPct val="30000"/>
              </a:spcBef>
              <a:buClr>
                <a:schemeClr val="tx1"/>
              </a:buClr>
              <a:buFont typeface="Wingdings" pitchFamily="2" charset="2"/>
              <a:buNone/>
            </a:pPr>
            <a:r>
              <a:rPr lang="en-US" altLang="zh-CN" sz="2000" b="1" smtClean="0">
                <a:solidFill>
                  <a:schemeClr val="bg2"/>
                </a:solidFill>
                <a:latin typeface="Courier New" pitchFamily="49" charset="0"/>
              </a:rPr>
              <a:t>    setVisible(true);</a:t>
            </a:r>
          </a:p>
          <a:p>
            <a:pPr algn="just">
              <a:lnSpc>
                <a:spcPct val="30000"/>
              </a:lnSpc>
              <a:spcBef>
                <a:spcPct val="30000"/>
              </a:spcBef>
              <a:buClr>
                <a:schemeClr val="tx1"/>
              </a:buClr>
              <a:buFont typeface="Wingdings" pitchFamily="2" charset="2"/>
              <a:buNone/>
            </a:pPr>
            <a:r>
              <a:rPr lang="en-US" altLang="zh-CN" sz="2000" b="1" smtClean="0">
                <a:solidFill>
                  <a:schemeClr val="bg2"/>
                </a:solidFill>
                <a:latin typeface="Courier New" pitchFamily="49" charset="0"/>
              </a:rPr>
              <a:t>    this.addWindowListener(new WindowAdapter() {</a:t>
            </a:r>
          </a:p>
          <a:p>
            <a:pPr algn="just">
              <a:lnSpc>
                <a:spcPct val="30000"/>
              </a:lnSpc>
              <a:spcBef>
                <a:spcPct val="30000"/>
              </a:spcBef>
              <a:buClr>
                <a:schemeClr val="tx1"/>
              </a:buClr>
              <a:buFont typeface="Wingdings" pitchFamily="2" charset="2"/>
              <a:buNone/>
            </a:pPr>
            <a:r>
              <a:rPr lang="en-US" altLang="zh-CN" sz="2000" b="1" smtClean="0">
                <a:solidFill>
                  <a:schemeClr val="bg2"/>
                </a:solidFill>
                <a:latin typeface="Courier New" pitchFamily="49" charset="0"/>
              </a:rPr>
              <a:t>      public void windowClosing(WindowEvent e) {</a:t>
            </a:r>
          </a:p>
          <a:p>
            <a:pPr algn="just">
              <a:lnSpc>
                <a:spcPct val="30000"/>
              </a:lnSpc>
              <a:spcBef>
                <a:spcPct val="30000"/>
              </a:spcBef>
              <a:buClr>
                <a:schemeClr val="tx1"/>
              </a:buClr>
              <a:buFont typeface="Wingdings" pitchFamily="2" charset="2"/>
              <a:buNone/>
            </a:pPr>
            <a:r>
              <a:rPr lang="en-US" altLang="zh-CN" sz="2000" b="1" smtClean="0">
                <a:solidFill>
                  <a:schemeClr val="bg2"/>
                </a:solidFill>
                <a:latin typeface="Courier New" pitchFamily="49" charset="0"/>
              </a:rPr>
              <a:t>        setVisible(false);</a:t>
            </a:r>
          </a:p>
          <a:p>
            <a:pPr algn="just">
              <a:lnSpc>
                <a:spcPct val="30000"/>
              </a:lnSpc>
              <a:spcBef>
                <a:spcPct val="30000"/>
              </a:spcBef>
              <a:buClr>
                <a:schemeClr val="tx1"/>
              </a:buClr>
              <a:buFont typeface="Wingdings" pitchFamily="2" charset="2"/>
              <a:buNone/>
            </a:pPr>
            <a:r>
              <a:rPr lang="en-US" altLang="zh-CN" sz="2000" b="1" smtClean="0">
                <a:solidFill>
                  <a:schemeClr val="bg2"/>
                </a:solidFill>
                <a:latin typeface="Courier New" pitchFamily="49" charset="0"/>
              </a:rPr>
              <a:t>        System.exit(-1);</a:t>
            </a:r>
          </a:p>
          <a:p>
            <a:pPr algn="just">
              <a:lnSpc>
                <a:spcPct val="30000"/>
              </a:lnSpc>
              <a:spcBef>
                <a:spcPct val="30000"/>
              </a:spcBef>
              <a:buClr>
                <a:schemeClr val="tx1"/>
              </a:buClr>
              <a:buFont typeface="Wingdings" pitchFamily="2" charset="2"/>
              <a:buNone/>
            </a:pPr>
            <a:r>
              <a:rPr lang="en-US" altLang="zh-CN" sz="2000" b="1" smtClean="0">
                <a:solidFill>
                  <a:schemeClr val="bg2"/>
                </a:solidFill>
                <a:latin typeface="Courier New" pitchFamily="49" charset="0"/>
              </a:rPr>
              <a:t>      }</a:t>
            </a:r>
          </a:p>
          <a:p>
            <a:pPr algn="just">
              <a:lnSpc>
                <a:spcPct val="30000"/>
              </a:lnSpc>
              <a:spcBef>
                <a:spcPct val="30000"/>
              </a:spcBef>
              <a:buClr>
                <a:schemeClr val="tx1"/>
              </a:buClr>
              <a:buFont typeface="Wingdings" pitchFamily="2" charset="2"/>
              <a:buNone/>
            </a:pPr>
            <a:r>
              <a:rPr lang="en-US" altLang="zh-CN" sz="2000" b="1" smtClean="0">
                <a:solidFill>
                  <a:schemeClr val="bg2"/>
                </a:solidFill>
                <a:latin typeface="Courier New" pitchFamily="49" charset="0"/>
              </a:rPr>
              <a:t>    });</a:t>
            </a:r>
          </a:p>
          <a:p>
            <a:pPr algn="just">
              <a:lnSpc>
                <a:spcPct val="30000"/>
              </a:lnSpc>
              <a:spcBef>
                <a:spcPct val="30000"/>
              </a:spcBef>
              <a:buClr>
                <a:schemeClr val="tx1"/>
              </a:buClr>
              <a:buFont typeface="Wingdings" pitchFamily="2" charset="2"/>
              <a:buNone/>
            </a:pPr>
            <a:r>
              <a:rPr lang="en-US" altLang="zh-CN" sz="2000" b="1" smtClean="0">
                <a:solidFill>
                  <a:schemeClr val="bg2"/>
                </a:solidFill>
                <a:latin typeface="Courier New" pitchFamily="49" charset="0"/>
              </a:rPr>
              <a:t>  }</a:t>
            </a:r>
          </a:p>
          <a:p>
            <a:pPr algn="just">
              <a:lnSpc>
                <a:spcPct val="30000"/>
              </a:lnSpc>
              <a:spcBef>
                <a:spcPct val="30000"/>
              </a:spcBef>
              <a:buClr>
                <a:schemeClr val="tx1"/>
              </a:buClr>
              <a:buFont typeface="Wingdings" pitchFamily="2" charset="2"/>
              <a:buNone/>
            </a:pPr>
            <a:r>
              <a:rPr lang="en-US" altLang="zh-CN" sz="2000" b="1" smtClean="0">
                <a:solidFill>
                  <a:schemeClr val="bg2"/>
                </a:solidFill>
                <a:latin typeface="Courier New" pitchFamily="49" charset="0"/>
              </a:rPr>
              <a:t>}</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971550" y="76200"/>
            <a:ext cx="7772400" cy="1143000"/>
          </a:xfrm>
          <a:noFill/>
        </p:spPr>
        <p:txBody>
          <a:bodyPr/>
          <a:lstStyle/>
          <a:p>
            <a:r>
              <a:rPr lang="en-US" altLang="zh-CN" sz="4000" smtClean="0">
                <a:ea typeface="楷体_GB2312" pitchFamily="49" charset="-122"/>
              </a:rPr>
              <a:t>Component </a:t>
            </a:r>
            <a:r>
              <a:rPr lang="zh-CN" altLang="en-US" sz="4000" smtClean="0">
                <a:ea typeface="楷体_GB2312" pitchFamily="49" charset="-122"/>
              </a:rPr>
              <a:t>总结</a:t>
            </a:r>
          </a:p>
        </p:txBody>
      </p:sp>
      <p:graphicFrame>
        <p:nvGraphicFramePr>
          <p:cNvPr id="159747" name="Group 3"/>
          <p:cNvGraphicFramePr>
            <a:graphicFrameLocks noGrp="1"/>
          </p:cNvGraphicFramePr>
          <p:nvPr/>
        </p:nvGraphicFramePr>
        <p:xfrm>
          <a:off x="533400" y="1371600"/>
          <a:ext cx="8001000" cy="4840288"/>
        </p:xfrm>
        <a:graphic>
          <a:graphicData uri="http://schemas.openxmlformats.org/drawingml/2006/table">
            <a:tbl>
              <a:tblPr/>
              <a:tblGrid>
                <a:gridCol w="1163638"/>
                <a:gridCol w="3643312"/>
                <a:gridCol w="3194050"/>
              </a:tblGrid>
              <a:tr h="5143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rgbClr val="000000"/>
                          </a:solidFill>
                          <a:effectLst/>
                          <a:latin typeface="宋体" pitchFamily="2" charset="-122"/>
                          <a:ea typeface="宋体" pitchFamily="2" charset="-122"/>
                        </a:rPr>
                        <a:t>属性名称</a:t>
                      </a:r>
                      <a:r>
                        <a:rPr kumimoji="0" lang="zh-CN" altLang="en-US" sz="1800" b="1" i="0" u="none" strike="noStrike" cap="none" normalizeH="0" baseline="0" smtClean="0">
                          <a:ln>
                            <a:noFill/>
                          </a:ln>
                          <a:solidFill>
                            <a:srgbClr val="000000"/>
                          </a:solidFill>
                          <a:effectLst/>
                          <a:latin typeface="Arial" pitchFamily="34" charset="0"/>
                          <a:ea typeface="宋体" pitchFamily="2" charset="-122"/>
                        </a:rPr>
                        <a:t> </a:t>
                      </a:r>
                    </a:p>
                  </a:txBody>
                  <a:tcPr anchor="ctr"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rgbClr val="000000"/>
                          </a:solidFill>
                          <a:effectLst/>
                          <a:latin typeface="宋体" pitchFamily="2" charset="-122"/>
                          <a:ea typeface="宋体" pitchFamily="2" charset="-122"/>
                        </a:rPr>
                        <a:t>设置属性的方法</a:t>
                      </a:r>
                      <a:r>
                        <a:rPr kumimoji="0" lang="zh-CN" altLang="en-US" sz="1800" b="1" i="0" u="none" strike="noStrike" cap="none" normalizeH="0" baseline="0" smtClean="0">
                          <a:ln>
                            <a:noFill/>
                          </a:ln>
                          <a:solidFill>
                            <a:srgbClr val="000000"/>
                          </a:solidFill>
                          <a:effectLst/>
                          <a:latin typeface="Arial" pitchFamily="34" charset="0"/>
                          <a:ea typeface="宋体" pitchFamily="2" charset="-122"/>
                        </a:rPr>
                        <a:t> </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rgbClr val="000000"/>
                          </a:solidFill>
                          <a:effectLst/>
                          <a:latin typeface="Arial" pitchFamily="34" charset="0"/>
                          <a:ea typeface="宋体" pitchFamily="2" charset="-122"/>
                        </a:rPr>
                        <a:t>获取属性的方法</a:t>
                      </a:r>
                    </a:p>
                  </a:txBody>
                  <a:tcPr anchor="ct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r>
              <a:tr h="360363">
                <a:tc>
                  <a:txBody>
                    <a:bodyPr/>
                    <a:lstStyle/>
                    <a:p>
                      <a:pPr marL="0" marR="0" lvl="0" indent="0" algn="just" defTabSz="914400" rtl="0" eaLnBrk="1" fontAlgn="base" latinLnBrk="0" hangingPunct="1">
                        <a:lnSpc>
                          <a:spcPct val="90000"/>
                        </a:lnSpc>
                        <a:spcBef>
                          <a:spcPct val="0"/>
                        </a:spcBef>
                        <a:spcAft>
                          <a:spcPct val="0"/>
                        </a:spcAft>
                        <a:buClrTx/>
                        <a:buSzTx/>
                        <a:buFontTx/>
                        <a:buNone/>
                        <a:tabLst/>
                      </a:pPr>
                      <a:r>
                        <a:rPr kumimoji="0" lang="zh-CN" altLang="en-US" sz="1800" b="1" i="0" u="none" strike="noStrike" cap="none" normalizeH="0" baseline="0" smtClean="0">
                          <a:ln>
                            <a:noFill/>
                          </a:ln>
                          <a:solidFill>
                            <a:srgbClr val="000099"/>
                          </a:solidFill>
                          <a:effectLst/>
                          <a:latin typeface="Arial" pitchFamily="34" charset="0"/>
                          <a:ea typeface="宋体" pitchFamily="2" charset="-122"/>
                        </a:rPr>
                        <a:t>背景颜色</a:t>
                      </a:r>
                    </a:p>
                  </a:txBody>
                  <a:tcPr anchor="ctr"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p>
                      <a:pPr marL="0" marR="0" lvl="0" indent="0" algn="just" defTabSz="914400" rtl="0" eaLnBrk="1" fontAlgn="base" latinLnBrk="0" hangingPunct="1">
                        <a:lnSpc>
                          <a:spcPct val="9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Courier New" pitchFamily="49" charset="0"/>
                          <a:ea typeface="宋体" pitchFamily="2" charset="-122"/>
                        </a:rPr>
                        <a:t>void setBackground(Color)</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just" defTabSz="914400" rtl="0" eaLnBrk="1" fontAlgn="base" latinLnBrk="0" hangingPunct="1">
                        <a:lnSpc>
                          <a:spcPct val="9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Courier New" pitchFamily="49" charset="0"/>
                          <a:ea typeface="宋体" pitchFamily="2" charset="-122"/>
                        </a:rPr>
                        <a:t>Color getBackground()</a:t>
                      </a:r>
                    </a:p>
                  </a:txBody>
                  <a:tcPr anchor="ct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r>
              <a:tr h="452438">
                <a:tc>
                  <a:txBody>
                    <a:bodyPr/>
                    <a:lstStyle/>
                    <a:p>
                      <a:pPr marL="0" marR="0" lvl="0" indent="0" algn="just" defTabSz="914400" rtl="0" eaLnBrk="1" fontAlgn="base" latinLnBrk="0" hangingPunct="1">
                        <a:lnSpc>
                          <a:spcPct val="90000"/>
                        </a:lnSpc>
                        <a:spcBef>
                          <a:spcPct val="0"/>
                        </a:spcBef>
                        <a:spcAft>
                          <a:spcPct val="0"/>
                        </a:spcAft>
                        <a:buClrTx/>
                        <a:buSzTx/>
                        <a:buFontTx/>
                        <a:buNone/>
                        <a:tabLst/>
                      </a:pPr>
                      <a:r>
                        <a:rPr kumimoji="0" lang="zh-CN" altLang="en-US" sz="1800" b="1" i="0" u="none" strike="noStrike" cap="none" normalizeH="0" baseline="0" smtClean="0">
                          <a:ln>
                            <a:noFill/>
                          </a:ln>
                          <a:solidFill>
                            <a:srgbClr val="000099"/>
                          </a:solidFill>
                          <a:effectLst/>
                          <a:latin typeface="Arial" pitchFamily="34" charset="0"/>
                          <a:ea typeface="宋体" pitchFamily="2" charset="-122"/>
                        </a:rPr>
                        <a:t>边界</a:t>
                      </a:r>
                    </a:p>
                  </a:txBody>
                  <a:tcPr anchor="ctr"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p>
                      <a:pPr marL="0" marR="0" lvl="0" indent="0" algn="just" defTabSz="914400" rtl="0" eaLnBrk="1" fontAlgn="base" latinLnBrk="0" hangingPunct="1">
                        <a:lnSpc>
                          <a:spcPct val="8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Courier New" pitchFamily="49" charset="0"/>
                          <a:ea typeface="宋体" pitchFamily="2" charset="-122"/>
                        </a:rPr>
                        <a:t>void setBounds(Rectangle)</a:t>
                      </a:r>
                    </a:p>
                    <a:p>
                      <a:pPr marL="0" marR="0" lvl="0" indent="0" algn="just" defTabSz="914400" rtl="0" eaLnBrk="1" fontAlgn="base" latinLnBrk="0" hangingPunct="1">
                        <a:lnSpc>
                          <a:spcPct val="8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Courier New" pitchFamily="49" charset="0"/>
                          <a:ea typeface="宋体" pitchFamily="2" charset="-122"/>
                        </a:rPr>
                        <a:t>void setBounds(int,int,int,int) </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just" defTabSz="914400" rtl="0" eaLnBrk="1" fontAlgn="base" latinLnBrk="0" hangingPunct="1">
                        <a:lnSpc>
                          <a:spcPct val="9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Courier New" pitchFamily="49" charset="0"/>
                          <a:ea typeface="宋体" pitchFamily="2" charset="-122"/>
                        </a:rPr>
                        <a:t>Rectangle getBounds()</a:t>
                      </a:r>
                    </a:p>
                  </a:txBody>
                  <a:tcPr anchor="ct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r>
              <a:tr h="327025">
                <a:tc>
                  <a:txBody>
                    <a:bodyPr/>
                    <a:lstStyle/>
                    <a:p>
                      <a:pPr marL="0" marR="0" lvl="0" indent="0" algn="just" defTabSz="914400" rtl="0" eaLnBrk="1" fontAlgn="base" latinLnBrk="0" hangingPunct="1">
                        <a:lnSpc>
                          <a:spcPct val="90000"/>
                        </a:lnSpc>
                        <a:spcBef>
                          <a:spcPct val="0"/>
                        </a:spcBef>
                        <a:spcAft>
                          <a:spcPct val="0"/>
                        </a:spcAft>
                        <a:buClrTx/>
                        <a:buSzTx/>
                        <a:buFontTx/>
                        <a:buNone/>
                        <a:tabLst/>
                      </a:pPr>
                      <a:r>
                        <a:rPr kumimoji="0" lang="zh-CN" altLang="en-US" sz="1800" b="1" i="0" u="none" strike="noStrike" cap="none" normalizeH="0" baseline="0" smtClean="0">
                          <a:ln>
                            <a:noFill/>
                          </a:ln>
                          <a:solidFill>
                            <a:srgbClr val="000099"/>
                          </a:solidFill>
                          <a:effectLst/>
                          <a:latin typeface="Arial" pitchFamily="34" charset="0"/>
                          <a:ea typeface="宋体" pitchFamily="2" charset="-122"/>
                        </a:rPr>
                        <a:t>光标</a:t>
                      </a:r>
                    </a:p>
                  </a:txBody>
                  <a:tcPr anchor="ctr"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p>
                      <a:pPr marL="0" marR="0" lvl="0" indent="0" algn="just" defTabSz="914400" rtl="0" eaLnBrk="1" fontAlgn="base" latinLnBrk="0" hangingPunct="1">
                        <a:lnSpc>
                          <a:spcPct val="9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Courier New" pitchFamily="49" charset="0"/>
                          <a:ea typeface="宋体" pitchFamily="2" charset="-122"/>
                        </a:rPr>
                        <a:t>void setCursor(Cursor)</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just" defTabSz="914400" rtl="0" eaLnBrk="1" fontAlgn="base" latinLnBrk="0" hangingPunct="1">
                        <a:lnSpc>
                          <a:spcPct val="9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Courier New" pitchFamily="49" charset="0"/>
                          <a:ea typeface="宋体" pitchFamily="2" charset="-122"/>
                        </a:rPr>
                        <a:t>Cursor getCursor()</a:t>
                      </a:r>
                    </a:p>
                  </a:txBody>
                  <a:tcPr anchor="ct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r>
              <a:tr h="327025">
                <a:tc>
                  <a:txBody>
                    <a:bodyPr/>
                    <a:lstStyle/>
                    <a:p>
                      <a:pPr marL="0" marR="0" lvl="0" indent="0" algn="just" defTabSz="914400" rtl="0" eaLnBrk="1" fontAlgn="base" latinLnBrk="0" hangingPunct="1">
                        <a:lnSpc>
                          <a:spcPct val="90000"/>
                        </a:lnSpc>
                        <a:spcBef>
                          <a:spcPct val="0"/>
                        </a:spcBef>
                        <a:spcAft>
                          <a:spcPct val="0"/>
                        </a:spcAft>
                        <a:buClrTx/>
                        <a:buSzTx/>
                        <a:buFontTx/>
                        <a:buNone/>
                        <a:tabLst/>
                      </a:pPr>
                      <a:r>
                        <a:rPr kumimoji="0" lang="zh-CN" altLang="en-US" sz="1800" b="1" i="0" u="none" strike="noStrike" cap="none" normalizeH="0" baseline="0" smtClean="0">
                          <a:ln>
                            <a:noFill/>
                          </a:ln>
                          <a:solidFill>
                            <a:srgbClr val="000099"/>
                          </a:solidFill>
                          <a:effectLst/>
                          <a:latin typeface="Arial" pitchFamily="34" charset="0"/>
                          <a:ea typeface="宋体" pitchFamily="2" charset="-122"/>
                        </a:rPr>
                        <a:t>拖放目标</a:t>
                      </a:r>
                    </a:p>
                  </a:txBody>
                  <a:tcPr anchor="ctr"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p>
                      <a:pPr marL="0" marR="0" lvl="0" indent="0" algn="just" defTabSz="914400" rtl="0" eaLnBrk="1" fontAlgn="base" latinLnBrk="0" hangingPunct="1">
                        <a:lnSpc>
                          <a:spcPct val="9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Courier New" pitchFamily="49" charset="0"/>
                          <a:ea typeface="宋体" pitchFamily="2" charset="-122"/>
                        </a:rPr>
                        <a:t>void setDropTarget(DropTarget)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just" defTabSz="914400" rtl="0" eaLnBrk="1" fontAlgn="base" latinLnBrk="0" hangingPunct="1">
                        <a:lnSpc>
                          <a:spcPct val="9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Courier New" pitchFamily="49" charset="0"/>
                          <a:ea typeface="宋体" pitchFamily="2" charset="-122"/>
                        </a:rPr>
                        <a:t>DropTarget getDropTarget()</a:t>
                      </a:r>
                    </a:p>
                  </a:txBody>
                  <a:tcPr anchor="ct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r>
              <a:tr h="327025">
                <a:tc>
                  <a:txBody>
                    <a:bodyPr/>
                    <a:lstStyle/>
                    <a:p>
                      <a:pPr marL="0" marR="0" lvl="0" indent="0" algn="just" defTabSz="914400" rtl="0" eaLnBrk="1" fontAlgn="base" latinLnBrk="0" hangingPunct="1">
                        <a:lnSpc>
                          <a:spcPct val="90000"/>
                        </a:lnSpc>
                        <a:spcBef>
                          <a:spcPct val="0"/>
                        </a:spcBef>
                        <a:spcAft>
                          <a:spcPct val="0"/>
                        </a:spcAft>
                        <a:buClrTx/>
                        <a:buSzTx/>
                        <a:buFontTx/>
                        <a:buNone/>
                        <a:tabLst/>
                      </a:pPr>
                      <a:r>
                        <a:rPr kumimoji="0" lang="zh-CN" altLang="en-US" sz="1800" b="1" i="0" u="none" strike="noStrike" cap="none" normalizeH="0" baseline="0" smtClean="0">
                          <a:ln>
                            <a:noFill/>
                          </a:ln>
                          <a:solidFill>
                            <a:srgbClr val="000099"/>
                          </a:solidFill>
                          <a:effectLst/>
                          <a:latin typeface="Arial" pitchFamily="34" charset="0"/>
                          <a:ea typeface="宋体" pitchFamily="2" charset="-122"/>
                        </a:rPr>
                        <a:t>使能</a:t>
                      </a:r>
                    </a:p>
                  </a:txBody>
                  <a:tcPr anchor="ctr"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p>
                      <a:pPr marL="0" marR="0" lvl="0" indent="0" algn="just" defTabSz="914400" rtl="0" eaLnBrk="1" fontAlgn="base" latinLnBrk="0" hangingPunct="1">
                        <a:lnSpc>
                          <a:spcPct val="9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Courier New" pitchFamily="49" charset="0"/>
                          <a:ea typeface="宋体" pitchFamily="2" charset="-122"/>
                        </a:rPr>
                        <a:t>void setEnabled(boolean)</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just" defTabSz="914400" rtl="0" eaLnBrk="1" fontAlgn="base" latinLnBrk="0" hangingPunct="1">
                        <a:lnSpc>
                          <a:spcPct val="9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Courier New" pitchFamily="49" charset="0"/>
                          <a:ea typeface="宋体" pitchFamily="2" charset="-122"/>
                        </a:rPr>
                        <a:t>boolean isEnabled()</a:t>
                      </a:r>
                    </a:p>
                  </a:txBody>
                  <a:tcPr anchor="ct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r>
              <a:tr h="327025">
                <a:tc>
                  <a:txBody>
                    <a:bodyPr/>
                    <a:lstStyle/>
                    <a:p>
                      <a:pPr marL="0" marR="0" lvl="0" indent="0" algn="just" defTabSz="914400" rtl="0" eaLnBrk="1" fontAlgn="base" latinLnBrk="0" hangingPunct="1">
                        <a:lnSpc>
                          <a:spcPct val="90000"/>
                        </a:lnSpc>
                        <a:spcBef>
                          <a:spcPct val="0"/>
                        </a:spcBef>
                        <a:spcAft>
                          <a:spcPct val="0"/>
                        </a:spcAft>
                        <a:buClrTx/>
                        <a:buSzTx/>
                        <a:buFontTx/>
                        <a:buNone/>
                        <a:tabLst/>
                      </a:pPr>
                      <a:r>
                        <a:rPr kumimoji="0" lang="zh-CN" altLang="en-US" sz="1800" b="1" i="0" u="none" strike="noStrike" cap="none" normalizeH="0" baseline="0" smtClean="0">
                          <a:ln>
                            <a:noFill/>
                          </a:ln>
                          <a:solidFill>
                            <a:srgbClr val="000099"/>
                          </a:solidFill>
                          <a:effectLst/>
                          <a:latin typeface="Arial" pitchFamily="34" charset="0"/>
                          <a:ea typeface="宋体" pitchFamily="2" charset="-122"/>
                        </a:rPr>
                        <a:t>字体</a:t>
                      </a:r>
                    </a:p>
                  </a:txBody>
                  <a:tcPr anchor="ctr"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p>
                      <a:pPr marL="0" marR="0" lvl="0" indent="0" algn="just" defTabSz="914400" rtl="0" eaLnBrk="1" fontAlgn="base" latinLnBrk="0" hangingPunct="1">
                        <a:lnSpc>
                          <a:spcPct val="9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Courier New" pitchFamily="49" charset="0"/>
                          <a:ea typeface="宋体" pitchFamily="2" charset="-122"/>
                        </a:rPr>
                        <a:t>void setFont(Font)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just" defTabSz="914400" rtl="0" eaLnBrk="1" fontAlgn="base" latinLnBrk="0" hangingPunct="1">
                        <a:lnSpc>
                          <a:spcPct val="9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Courier New" pitchFamily="49" charset="0"/>
                          <a:ea typeface="宋体" pitchFamily="2" charset="-122"/>
                        </a:rPr>
                        <a:t>Font getFont()</a:t>
                      </a:r>
                    </a:p>
                  </a:txBody>
                  <a:tcPr anchor="ct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r>
              <a:tr h="325438">
                <a:tc>
                  <a:txBody>
                    <a:bodyPr/>
                    <a:lstStyle/>
                    <a:p>
                      <a:pPr marL="0" marR="0" lvl="0" indent="0" algn="just" defTabSz="914400" rtl="0" eaLnBrk="1" fontAlgn="base" latinLnBrk="0" hangingPunct="1">
                        <a:lnSpc>
                          <a:spcPct val="90000"/>
                        </a:lnSpc>
                        <a:spcBef>
                          <a:spcPct val="0"/>
                        </a:spcBef>
                        <a:spcAft>
                          <a:spcPct val="0"/>
                        </a:spcAft>
                        <a:buClrTx/>
                        <a:buSzTx/>
                        <a:buFontTx/>
                        <a:buNone/>
                        <a:tabLst/>
                      </a:pPr>
                      <a:r>
                        <a:rPr kumimoji="0" lang="zh-CN" altLang="en-US" sz="1800" b="1" i="0" u="none" strike="noStrike" cap="none" normalizeH="0" baseline="0" smtClean="0">
                          <a:ln>
                            <a:noFill/>
                          </a:ln>
                          <a:solidFill>
                            <a:srgbClr val="000099"/>
                          </a:solidFill>
                          <a:effectLst/>
                          <a:latin typeface="Arial" pitchFamily="34" charset="0"/>
                          <a:ea typeface="宋体" pitchFamily="2" charset="-122"/>
                        </a:rPr>
                        <a:t>前景色</a:t>
                      </a:r>
                    </a:p>
                  </a:txBody>
                  <a:tcPr anchor="ctr"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p>
                      <a:pPr marL="0" marR="0" lvl="0" indent="0" algn="just" defTabSz="914400" rtl="0" eaLnBrk="1" fontAlgn="base" latinLnBrk="0" hangingPunct="1">
                        <a:lnSpc>
                          <a:spcPct val="9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Courier New" pitchFamily="49" charset="0"/>
                          <a:ea typeface="宋体" pitchFamily="2" charset="-122"/>
                        </a:rPr>
                        <a:t>void setForeground(Color)</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just" defTabSz="914400" rtl="0" eaLnBrk="1" fontAlgn="base" latinLnBrk="0" hangingPunct="1">
                        <a:lnSpc>
                          <a:spcPct val="9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Courier New" pitchFamily="49" charset="0"/>
                          <a:ea typeface="宋体" pitchFamily="2" charset="-122"/>
                        </a:rPr>
                        <a:t>Color getForeground()</a:t>
                      </a:r>
                    </a:p>
                  </a:txBody>
                  <a:tcPr anchor="ct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r>
              <a:tr h="327025">
                <a:tc>
                  <a:txBody>
                    <a:bodyPr/>
                    <a:lstStyle/>
                    <a:p>
                      <a:pPr marL="0" marR="0" lvl="0" indent="0" algn="just" defTabSz="914400" rtl="0" eaLnBrk="1" fontAlgn="base" latinLnBrk="0" hangingPunct="1">
                        <a:lnSpc>
                          <a:spcPct val="90000"/>
                        </a:lnSpc>
                        <a:spcBef>
                          <a:spcPct val="0"/>
                        </a:spcBef>
                        <a:spcAft>
                          <a:spcPct val="0"/>
                        </a:spcAft>
                        <a:buClrTx/>
                        <a:buSzTx/>
                        <a:buFontTx/>
                        <a:buNone/>
                        <a:tabLst/>
                      </a:pPr>
                      <a:r>
                        <a:rPr kumimoji="0" lang="zh-CN" altLang="en-US" sz="1800" b="1" i="0" u="none" strike="noStrike" cap="none" normalizeH="0" baseline="0" smtClean="0">
                          <a:ln>
                            <a:noFill/>
                          </a:ln>
                          <a:solidFill>
                            <a:srgbClr val="000099"/>
                          </a:solidFill>
                          <a:effectLst/>
                          <a:latin typeface="Arial" pitchFamily="34" charset="0"/>
                          <a:ea typeface="宋体" pitchFamily="2" charset="-122"/>
                        </a:rPr>
                        <a:t>地区</a:t>
                      </a:r>
                    </a:p>
                  </a:txBody>
                  <a:tcPr anchor="ctr"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p>
                      <a:pPr marL="0" marR="0" lvl="0" indent="0" algn="just" defTabSz="914400" rtl="0" eaLnBrk="1" fontAlgn="base" latinLnBrk="0" hangingPunct="1">
                        <a:lnSpc>
                          <a:spcPct val="9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Courier New" pitchFamily="49" charset="0"/>
                          <a:ea typeface="宋体" pitchFamily="2" charset="-122"/>
                        </a:rPr>
                        <a:t>void setLocale(Locale)</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just" defTabSz="914400" rtl="0" eaLnBrk="1" fontAlgn="base" latinLnBrk="0" hangingPunct="1">
                        <a:lnSpc>
                          <a:spcPct val="9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Courier New" pitchFamily="49" charset="0"/>
                          <a:ea typeface="宋体" pitchFamily="2" charset="-122"/>
                        </a:rPr>
                        <a:t>Locale getLocale()</a:t>
                      </a:r>
                    </a:p>
                  </a:txBody>
                  <a:tcPr anchor="ct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r>
              <a:tr h="452438">
                <a:tc>
                  <a:txBody>
                    <a:bodyPr/>
                    <a:lstStyle/>
                    <a:p>
                      <a:pPr marL="0" marR="0" lvl="0" indent="0" algn="just" defTabSz="914400" rtl="0" eaLnBrk="1" fontAlgn="base" latinLnBrk="0" hangingPunct="1">
                        <a:lnSpc>
                          <a:spcPct val="90000"/>
                        </a:lnSpc>
                        <a:spcBef>
                          <a:spcPct val="0"/>
                        </a:spcBef>
                        <a:spcAft>
                          <a:spcPct val="0"/>
                        </a:spcAft>
                        <a:buClrTx/>
                        <a:buSzTx/>
                        <a:buFontTx/>
                        <a:buNone/>
                        <a:tabLst/>
                      </a:pPr>
                      <a:r>
                        <a:rPr kumimoji="0" lang="zh-CN" altLang="en-US" sz="1800" b="1" i="0" u="none" strike="noStrike" cap="none" normalizeH="0" baseline="0" smtClean="0">
                          <a:ln>
                            <a:noFill/>
                          </a:ln>
                          <a:solidFill>
                            <a:srgbClr val="000099"/>
                          </a:solidFill>
                          <a:effectLst/>
                          <a:latin typeface="Arial" pitchFamily="34" charset="0"/>
                          <a:ea typeface="宋体" pitchFamily="2" charset="-122"/>
                        </a:rPr>
                        <a:t>位置</a:t>
                      </a:r>
                    </a:p>
                  </a:txBody>
                  <a:tcPr anchor="ctr"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p>
                      <a:pPr marL="0" marR="0" lvl="0" indent="0" algn="just" defTabSz="914400" rtl="0" eaLnBrk="1" fontAlgn="base" latinLnBrk="0" hangingPunct="1">
                        <a:lnSpc>
                          <a:spcPct val="8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Courier New" pitchFamily="49" charset="0"/>
                          <a:ea typeface="宋体" pitchFamily="2" charset="-122"/>
                        </a:rPr>
                        <a:t>void setLocation(Point)</a:t>
                      </a:r>
                    </a:p>
                    <a:p>
                      <a:pPr marL="0" marR="0" lvl="0" indent="0" algn="just" defTabSz="914400" rtl="0" eaLnBrk="1" fontAlgn="base" latinLnBrk="0" hangingPunct="1">
                        <a:lnSpc>
                          <a:spcPct val="8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Courier New" pitchFamily="49" charset="0"/>
                          <a:ea typeface="宋体" pitchFamily="2" charset="-122"/>
                        </a:rPr>
                        <a:t>void setLocation(int,int) </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just" defTabSz="914400" rtl="0" eaLnBrk="1" fontAlgn="base" latinLnBrk="0" hangingPunct="1">
                        <a:lnSpc>
                          <a:spcPct val="8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Courier New" pitchFamily="49" charset="0"/>
                          <a:ea typeface="宋体" pitchFamily="2" charset="-122"/>
                        </a:rPr>
                        <a:t>Pont getLocation()</a:t>
                      </a:r>
                    </a:p>
                    <a:p>
                      <a:pPr marL="0" marR="0" lvl="0" indent="0" algn="just" defTabSz="914400" rtl="0" eaLnBrk="1" fontAlgn="base" latinLnBrk="0" hangingPunct="1">
                        <a:lnSpc>
                          <a:spcPct val="8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Courier New" pitchFamily="49" charset="0"/>
                          <a:ea typeface="宋体" pitchFamily="2" charset="-122"/>
                        </a:rPr>
                        <a:t>Point getLocationOnScreen( )</a:t>
                      </a:r>
                    </a:p>
                  </a:txBody>
                  <a:tcPr anchor="ct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r>
              <a:tr h="342900">
                <a:tc>
                  <a:txBody>
                    <a:bodyPr/>
                    <a:lstStyle/>
                    <a:p>
                      <a:pPr marL="0" marR="0" lvl="0" indent="0" algn="just" defTabSz="914400" rtl="0" eaLnBrk="1" fontAlgn="base" latinLnBrk="0" hangingPunct="1">
                        <a:lnSpc>
                          <a:spcPct val="90000"/>
                        </a:lnSpc>
                        <a:spcBef>
                          <a:spcPct val="0"/>
                        </a:spcBef>
                        <a:spcAft>
                          <a:spcPct val="0"/>
                        </a:spcAft>
                        <a:buClrTx/>
                        <a:buSzTx/>
                        <a:buFontTx/>
                        <a:buNone/>
                        <a:tabLst/>
                      </a:pPr>
                      <a:r>
                        <a:rPr kumimoji="0" lang="zh-CN" altLang="en-US" sz="1800" b="1" i="0" u="none" strike="noStrike" cap="none" normalizeH="0" baseline="0" smtClean="0">
                          <a:ln>
                            <a:noFill/>
                          </a:ln>
                          <a:solidFill>
                            <a:srgbClr val="000099"/>
                          </a:solidFill>
                          <a:effectLst/>
                          <a:latin typeface="Arial" pitchFamily="34" charset="0"/>
                          <a:ea typeface="宋体" pitchFamily="2" charset="-122"/>
                        </a:rPr>
                        <a:t>部件名称</a:t>
                      </a:r>
                    </a:p>
                  </a:txBody>
                  <a:tcPr anchor="ctr"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Courier New" pitchFamily="49" charset="0"/>
                          <a:ea typeface="宋体" pitchFamily="2" charset="-122"/>
                        </a:rPr>
                        <a:t>void setName(String)</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Courier New" pitchFamily="49" charset="0"/>
                          <a:ea typeface="宋体" pitchFamily="2" charset="-122"/>
                        </a:rPr>
                        <a:t>String getName()</a:t>
                      </a:r>
                    </a:p>
                  </a:txBody>
                  <a:tcPr anchor="ct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r>
              <a:tr h="344488">
                <a:tc>
                  <a:txBody>
                    <a:bodyPr/>
                    <a:lstStyle/>
                    <a:p>
                      <a:pPr marL="0" marR="0" lvl="0" indent="0" algn="just" defTabSz="914400" rtl="0" eaLnBrk="1" fontAlgn="base" latinLnBrk="0" hangingPunct="1">
                        <a:lnSpc>
                          <a:spcPct val="90000"/>
                        </a:lnSpc>
                        <a:spcBef>
                          <a:spcPct val="0"/>
                        </a:spcBef>
                        <a:spcAft>
                          <a:spcPct val="0"/>
                        </a:spcAft>
                        <a:buClrTx/>
                        <a:buSzTx/>
                        <a:buFontTx/>
                        <a:buNone/>
                        <a:tabLst/>
                      </a:pPr>
                      <a:r>
                        <a:rPr kumimoji="0" lang="zh-CN" altLang="en-US" sz="1800" b="1" i="0" u="none" strike="noStrike" cap="none" normalizeH="0" baseline="0" smtClean="0">
                          <a:ln>
                            <a:noFill/>
                          </a:ln>
                          <a:solidFill>
                            <a:srgbClr val="000099"/>
                          </a:solidFill>
                          <a:effectLst/>
                          <a:latin typeface="Arial" pitchFamily="34" charset="0"/>
                          <a:ea typeface="宋体" pitchFamily="2" charset="-122"/>
                        </a:rPr>
                        <a:t>尺寸</a:t>
                      </a:r>
                    </a:p>
                  </a:txBody>
                  <a:tcPr anchor="ctr"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Courier New" pitchFamily="49" charset="0"/>
                          <a:ea typeface="宋体" pitchFamily="2" charset="-122"/>
                        </a:rPr>
                        <a:t>void setSize(Dimension)</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Courier New" pitchFamily="49" charset="0"/>
                          <a:ea typeface="宋体" pitchFamily="2" charset="-122"/>
                        </a:rPr>
                        <a:t>Dimension getSize()</a:t>
                      </a:r>
                    </a:p>
                  </a:txBody>
                  <a:tcPr anchor="ct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r>
              <a:tr h="342900">
                <a:tc>
                  <a:txBody>
                    <a:bodyPr/>
                    <a:lstStyle/>
                    <a:p>
                      <a:pPr marL="0" marR="0" lvl="0" indent="0" algn="just" defTabSz="914400" rtl="0" eaLnBrk="1" fontAlgn="base" latinLnBrk="0" hangingPunct="1">
                        <a:lnSpc>
                          <a:spcPct val="90000"/>
                        </a:lnSpc>
                        <a:spcBef>
                          <a:spcPct val="0"/>
                        </a:spcBef>
                        <a:spcAft>
                          <a:spcPct val="0"/>
                        </a:spcAft>
                        <a:buClrTx/>
                        <a:buSzTx/>
                        <a:buFontTx/>
                        <a:buNone/>
                        <a:tabLst/>
                      </a:pPr>
                      <a:r>
                        <a:rPr kumimoji="0" lang="zh-CN" altLang="en-US" sz="1800" b="1" i="0" u="none" strike="noStrike" cap="none" normalizeH="0" baseline="0" smtClean="0">
                          <a:ln>
                            <a:noFill/>
                          </a:ln>
                          <a:solidFill>
                            <a:srgbClr val="000099"/>
                          </a:solidFill>
                          <a:effectLst/>
                          <a:latin typeface="Arial" pitchFamily="34" charset="0"/>
                          <a:ea typeface="宋体" pitchFamily="2" charset="-122"/>
                        </a:rPr>
                        <a:t>可见性</a:t>
                      </a:r>
                    </a:p>
                  </a:txBody>
                  <a:tcPr anchor="ctr"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Courier New" pitchFamily="49" charset="0"/>
                          <a:ea typeface="宋体" pitchFamily="2" charset="-122"/>
                        </a:rPr>
                        <a:t>void setVisible(boolean)</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Courier New" pitchFamily="49" charset="0"/>
                          <a:ea typeface="宋体" pitchFamily="2" charset="-122"/>
                        </a:rPr>
                        <a:t>boolean getVisible()</a:t>
                      </a:r>
                    </a:p>
                  </a:txBody>
                  <a:tcPr anchor="ct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r>
            </a:tbl>
          </a:graphicData>
        </a:graphic>
      </p:graphicFrame>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971550" y="76200"/>
            <a:ext cx="7772400" cy="1143000"/>
          </a:xfrm>
          <a:noFill/>
        </p:spPr>
        <p:txBody>
          <a:bodyPr/>
          <a:lstStyle/>
          <a:p>
            <a:r>
              <a:rPr lang="en-US" altLang="zh-CN" sz="4000" smtClean="0">
                <a:ea typeface="楷体_GB2312" pitchFamily="49" charset="-122"/>
              </a:rPr>
              <a:t>Component </a:t>
            </a:r>
            <a:r>
              <a:rPr lang="zh-CN" altLang="en-US" sz="4000" smtClean="0">
                <a:ea typeface="楷体_GB2312" pitchFamily="49" charset="-122"/>
              </a:rPr>
              <a:t>常用子类</a:t>
            </a:r>
          </a:p>
        </p:txBody>
      </p:sp>
      <p:graphicFrame>
        <p:nvGraphicFramePr>
          <p:cNvPr id="160771" name="Group 3"/>
          <p:cNvGraphicFramePr>
            <a:graphicFrameLocks noGrp="1"/>
          </p:cNvGraphicFramePr>
          <p:nvPr/>
        </p:nvGraphicFramePr>
        <p:xfrm>
          <a:off x="1295400" y="1577975"/>
          <a:ext cx="6781800" cy="4670425"/>
        </p:xfrm>
        <a:graphic>
          <a:graphicData uri="http://schemas.openxmlformats.org/drawingml/2006/table">
            <a:tbl>
              <a:tblPr/>
              <a:tblGrid>
                <a:gridCol w="2289175"/>
                <a:gridCol w="4492625"/>
              </a:tblGrid>
              <a:tr h="3508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1" i="0" u="none" strike="noStrike" cap="none" normalizeH="0" baseline="0" smtClean="0">
                          <a:ln>
                            <a:noFill/>
                          </a:ln>
                          <a:solidFill>
                            <a:srgbClr val="000099"/>
                          </a:solidFill>
                          <a:effectLst/>
                          <a:latin typeface="Arial" pitchFamily="34" charset="0"/>
                          <a:ea typeface="宋体" pitchFamily="2" charset="-122"/>
                        </a:rPr>
                        <a:t>组件类型</a:t>
                      </a:r>
                    </a:p>
                  </a:txBody>
                  <a:tcPr marT="7620" marB="7620"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1" i="0" u="none" strike="noStrike" cap="none" normalizeH="0" baseline="0" smtClean="0">
                          <a:ln>
                            <a:noFill/>
                          </a:ln>
                          <a:solidFill>
                            <a:srgbClr val="000099"/>
                          </a:solidFill>
                          <a:effectLst/>
                          <a:latin typeface="Arial" pitchFamily="34" charset="0"/>
                          <a:ea typeface="宋体" pitchFamily="2" charset="-122"/>
                        </a:rPr>
                        <a:t>说     明</a:t>
                      </a:r>
                    </a:p>
                  </a:txBody>
                  <a:tcPr marT="7620" marB="7620"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r>
              <a:tr h="3317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1" i="0" u="none" strike="noStrike" cap="none" normalizeH="0" baseline="0" smtClean="0">
                          <a:ln>
                            <a:noFill/>
                          </a:ln>
                          <a:solidFill>
                            <a:srgbClr val="000099"/>
                          </a:solidFill>
                          <a:effectLst/>
                          <a:latin typeface="Courier New" pitchFamily="49" charset="0"/>
                          <a:ea typeface="宋体" pitchFamily="2" charset="-122"/>
                        </a:rPr>
                        <a:t>Button</a:t>
                      </a:r>
                    </a:p>
                  </a:txBody>
                  <a:tcPr marT="7620" marB="762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1" i="0" u="none" strike="noStrike" cap="none" normalizeH="0" baseline="0" smtClean="0">
                          <a:ln>
                            <a:noFill/>
                          </a:ln>
                          <a:solidFill>
                            <a:srgbClr val="000000"/>
                          </a:solidFill>
                          <a:effectLst/>
                          <a:latin typeface="Arial" pitchFamily="34" charset="0"/>
                          <a:ea typeface="宋体" pitchFamily="2" charset="-122"/>
                        </a:rPr>
                        <a:t>可接收点击操作的矩形</a:t>
                      </a:r>
                      <a:r>
                        <a:rPr kumimoji="0" lang="en-US" altLang="zh-CN" sz="1800" b="1" i="0" u="none" strike="noStrike" cap="none" normalizeH="0" baseline="0" smtClean="0">
                          <a:ln>
                            <a:noFill/>
                          </a:ln>
                          <a:solidFill>
                            <a:srgbClr val="000000"/>
                          </a:solidFill>
                          <a:effectLst/>
                          <a:latin typeface="Arial" pitchFamily="34" charset="0"/>
                          <a:ea typeface="宋体" pitchFamily="2" charset="-122"/>
                        </a:rPr>
                        <a:t>GUI</a:t>
                      </a:r>
                      <a:r>
                        <a:rPr kumimoji="0" lang="zh-CN" altLang="en-US" sz="1800" b="1" i="0" u="none" strike="noStrike" cap="none" normalizeH="0" baseline="0" smtClean="0">
                          <a:ln>
                            <a:noFill/>
                          </a:ln>
                          <a:solidFill>
                            <a:srgbClr val="000000"/>
                          </a:solidFill>
                          <a:effectLst/>
                          <a:latin typeface="Arial" pitchFamily="34" charset="0"/>
                          <a:ea typeface="宋体" pitchFamily="2" charset="-122"/>
                        </a:rPr>
                        <a:t>组件</a:t>
                      </a:r>
                    </a:p>
                  </a:txBody>
                  <a:tcPr marT="7620" marB="762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r>
              <a:tr h="3317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1" i="0" u="none" strike="noStrike" cap="none" normalizeH="0" baseline="0" smtClean="0">
                          <a:ln>
                            <a:noFill/>
                          </a:ln>
                          <a:solidFill>
                            <a:srgbClr val="000099"/>
                          </a:solidFill>
                          <a:effectLst/>
                          <a:latin typeface="Courier New" pitchFamily="49" charset="0"/>
                          <a:ea typeface="宋体" pitchFamily="2" charset="-122"/>
                        </a:rPr>
                        <a:t>Canvas</a:t>
                      </a:r>
                    </a:p>
                  </a:txBody>
                  <a:tcPr marT="7620" marB="762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1" i="0" u="none" strike="noStrike" cap="none" normalizeH="0" baseline="0" smtClean="0">
                          <a:ln>
                            <a:noFill/>
                          </a:ln>
                          <a:solidFill>
                            <a:srgbClr val="000000"/>
                          </a:solidFill>
                          <a:effectLst/>
                          <a:latin typeface="Arial" pitchFamily="34" charset="0"/>
                          <a:ea typeface="宋体" pitchFamily="2" charset="-122"/>
                        </a:rPr>
                        <a:t>用于绘图的面板</a:t>
                      </a:r>
                    </a:p>
                  </a:txBody>
                  <a:tcPr marT="7620" marB="762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r>
              <a:tr h="3333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1" i="0" u="none" strike="noStrike" cap="none" normalizeH="0" baseline="0" smtClean="0">
                          <a:ln>
                            <a:noFill/>
                          </a:ln>
                          <a:solidFill>
                            <a:srgbClr val="000099"/>
                          </a:solidFill>
                          <a:effectLst/>
                          <a:latin typeface="Courier New" pitchFamily="49" charset="0"/>
                          <a:ea typeface="宋体" pitchFamily="2" charset="-122"/>
                        </a:rPr>
                        <a:t>Checkbox</a:t>
                      </a:r>
                    </a:p>
                  </a:txBody>
                  <a:tcPr marT="7620" marB="762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1" i="0" u="none" strike="noStrike" cap="none" normalizeH="0" baseline="0" smtClean="0">
                          <a:ln>
                            <a:noFill/>
                          </a:ln>
                          <a:solidFill>
                            <a:srgbClr val="000000"/>
                          </a:solidFill>
                          <a:effectLst/>
                          <a:latin typeface="Arial" pitchFamily="34" charset="0"/>
                          <a:ea typeface="宋体" pitchFamily="2" charset="-122"/>
                        </a:rPr>
                        <a:t>复选框组件</a:t>
                      </a:r>
                    </a:p>
                  </a:txBody>
                  <a:tcPr marT="7620" marB="762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r>
              <a:tr h="3317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1" i="0" u="none" strike="noStrike" cap="none" normalizeH="0" baseline="0" smtClean="0">
                          <a:ln>
                            <a:noFill/>
                          </a:ln>
                          <a:solidFill>
                            <a:srgbClr val="000099"/>
                          </a:solidFill>
                          <a:effectLst/>
                          <a:latin typeface="Courier New" pitchFamily="49" charset="0"/>
                          <a:ea typeface="宋体" pitchFamily="2" charset="-122"/>
                        </a:rPr>
                        <a:t>CheckboxMenuItem</a:t>
                      </a:r>
                    </a:p>
                  </a:txBody>
                  <a:tcPr marT="7620" marB="762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1" i="0" u="none" strike="noStrike" cap="none" normalizeH="0" baseline="0" smtClean="0">
                          <a:ln>
                            <a:noFill/>
                          </a:ln>
                          <a:solidFill>
                            <a:srgbClr val="000000"/>
                          </a:solidFill>
                          <a:effectLst/>
                          <a:latin typeface="Arial" pitchFamily="34" charset="0"/>
                          <a:ea typeface="宋体" pitchFamily="2" charset="-122"/>
                        </a:rPr>
                        <a:t>复选框菜单项组件</a:t>
                      </a:r>
                    </a:p>
                  </a:txBody>
                  <a:tcPr marT="7620" marB="762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r>
              <a:tr h="3317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1" i="0" u="none" strike="noStrike" cap="none" normalizeH="0" baseline="0" smtClean="0">
                          <a:ln>
                            <a:noFill/>
                          </a:ln>
                          <a:solidFill>
                            <a:srgbClr val="000099"/>
                          </a:solidFill>
                          <a:effectLst/>
                          <a:latin typeface="Courier New" pitchFamily="49" charset="0"/>
                          <a:ea typeface="宋体" pitchFamily="2" charset="-122"/>
                        </a:rPr>
                        <a:t>Choice</a:t>
                      </a:r>
                    </a:p>
                  </a:txBody>
                  <a:tcPr marT="7620" marB="762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1" i="0" u="none" strike="noStrike" cap="none" normalizeH="0" baseline="0" smtClean="0">
                          <a:ln>
                            <a:noFill/>
                          </a:ln>
                          <a:solidFill>
                            <a:srgbClr val="000000"/>
                          </a:solidFill>
                          <a:effectLst/>
                          <a:latin typeface="Arial" pitchFamily="34" charset="0"/>
                          <a:ea typeface="宋体" pitchFamily="2" charset="-122"/>
                        </a:rPr>
                        <a:t>下拉式列表框，内容不可改变</a:t>
                      </a:r>
                    </a:p>
                  </a:txBody>
                  <a:tcPr marT="7620" marB="762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r>
              <a:tr h="3333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1" i="0" u="none" strike="noStrike" cap="none" normalizeH="0" baseline="0" smtClean="0">
                          <a:ln>
                            <a:noFill/>
                          </a:ln>
                          <a:solidFill>
                            <a:srgbClr val="000099"/>
                          </a:solidFill>
                          <a:effectLst/>
                          <a:latin typeface="Courier New" pitchFamily="49" charset="0"/>
                          <a:ea typeface="宋体" pitchFamily="2" charset="-122"/>
                        </a:rPr>
                        <a:t>Component</a:t>
                      </a:r>
                    </a:p>
                  </a:txBody>
                  <a:tcPr marT="7620" marB="762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1" i="0" u="none" strike="noStrike" cap="none" normalizeH="0" baseline="0" smtClean="0">
                          <a:ln>
                            <a:noFill/>
                          </a:ln>
                          <a:solidFill>
                            <a:srgbClr val="000000"/>
                          </a:solidFill>
                          <a:effectLst/>
                          <a:latin typeface="Arial" pitchFamily="34" charset="0"/>
                          <a:ea typeface="宋体" pitchFamily="2" charset="-122"/>
                        </a:rPr>
                        <a:t>组件类</a:t>
                      </a:r>
                    </a:p>
                  </a:txBody>
                  <a:tcPr marT="7620" marB="762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r>
              <a:tr h="3317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1" i="0" u="none" strike="noStrike" cap="none" normalizeH="0" baseline="0" smtClean="0">
                          <a:ln>
                            <a:noFill/>
                          </a:ln>
                          <a:solidFill>
                            <a:srgbClr val="000099"/>
                          </a:solidFill>
                          <a:effectLst/>
                          <a:latin typeface="Courier New" pitchFamily="49" charset="0"/>
                          <a:ea typeface="宋体" pitchFamily="2" charset="-122"/>
                        </a:rPr>
                        <a:t>Container</a:t>
                      </a:r>
                    </a:p>
                  </a:txBody>
                  <a:tcPr marT="7620" marB="762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1" i="0" u="none" strike="noStrike" cap="none" normalizeH="0" baseline="0" smtClean="0">
                          <a:ln>
                            <a:noFill/>
                          </a:ln>
                          <a:solidFill>
                            <a:srgbClr val="000000"/>
                          </a:solidFill>
                          <a:effectLst/>
                          <a:latin typeface="Arial" pitchFamily="34" charset="0"/>
                          <a:ea typeface="宋体" pitchFamily="2" charset="-122"/>
                        </a:rPr>
                        <a:t>容器类</a:t>
                      </a:r>
                    </a:p>
                  </a:txBody>
                  <a:tcPr marT="7620" marB="762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r>
              <a:tr h="3317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1" i="0" u="none" strike="noStrike" cap="none" normalizeH="0" baseline="0" smtClean="0">
                          <a:ln>
                            <a:noFill/>
                          </a:ln>
                          <a:solidFill>
                            <a:srgbClr val="000099"/>
                          </a:solidFill>
                          <a:effectLst/>
                          <a:latin typeface="Courier New" pitchFamily="49" charset="0"/>
                          <a:ea typeface="宋体" pitchFamily="2" charset="-122"/>
                        </a:rPr>
                        <a:t>Dialog</a:t>
                      </a:r>
                    </a:p>
                  </a:txBody>
                  <a:tcPr marT="7620" marB="762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1" i="0" u="none" strike="noStrike" cap="none" normalizeH="0" baseline="0" smtClean="0">
                          <a:ln>
                            <a:noFill/>
                          </a:ln>
                          <a:solidFill>
                            <a:srgbClr val="000000"/>
                          </a:solidFill>
                          <a:effectLst/>
                          <a:latin typeface="Arial" pitchFamily="34" charset="0"/>
                          <a:ea typeface="宋体" pitchFamily="2" charset="-122"/>
                        </a:rPr>
                        <a:t>对话框组件，顶级窗口、带标题栏</a:t>
                      </a:r>
                    </a:p>
                  </a:txBody>
                  <a:tcPr marT="7620" marB="762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r>
              <a:tr h="3333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1" i="0" u="none" strike="noStrike" cap="none" normalizeH="0" baseline="0" smtClean="0">
                          <a:ln>
                            <a:noFill/>
                          </a:ln>
                          <a:solidFill>
                            <a:srgbClr val="000099"/>
                          </a:solidFill>
                          <a:effectLst/>
                          <a:latin typeface="Courier New" pitchFamily="49" charset="0"/>
                          <a:ea typeface="宋体" pitchFamily="2" charset="-122"/>
                        </a:rPr>
                        <a:t>Frame</a:t>
                      </a:r>
                    </a:p>
                  </a:txBody>
                  <a:tcPr marT="7620" marB="762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1" i="0" u="none" strike="noStrike" cap="none" normalizeH="0" baseline="0" smtClean="0">
                          <a:ln>
                            <a:noFill/>
                          </a:ln>
                          <a:solidFill>
                            <a:srgbClr val="000000"/>
                          </a:solidFill>
                          <a:effectLst/>
                          <a:latin typeface="Arial" pitchFamily="34" charset="0"/>
                          <a:ea typeface="宋体" pitchFamily="2" charset="-122"/>
                        </a:rPr>
                        <a:t>基本的</a:t>
                      </a:r>
                      <a:r>
                        <a:rPr kumimoji="0" lang="en-US" altLang="zh-CN" sz="1800" b="1" i="0" u="none" strike="noStrike" cap="none" normalizeH="0" baseline="0" smtClean="0">
                          <a:ln>
                            <a:noFill/>
                          </a:ln>
                          <a:solidFill>
                            <a:srgbClr val="000000"/>
                          </a:solidFill>
                          <a:effectLst/>
                          <a:latin typeface="Arial" pitchFamily="34" charset="0"/>
                          <a:ea typeface="宋体" pitchFamily="2" charset="-122"/>
                        </a:rPr>
                        <a:t>Java GUI</a:t>
                      </a:r>
                      <a:r>
                        <a:rPr kumimoji="0" lang="zh-CN" altLang="en-US" sz="1800" b="1" i="0" u="none" strike="noStrike" cap="none" normalizeH="0" baseline="0" smtClean="0">
                          <a:ln>
                            <a:noFill/>
                          </a:ln>
                          <a:solidFill>
                            <a:srgbClr val="000000"/>
                          </a:solidFill>
                          <a:effectLst/>
                          <a:latin typeface="Arial" pitchFamily="34" charset="0"/>
                          <a:ea typeface="宋体" pitchFamily="2" charset="-122"/>
                        </a:rPr>
                        <a:t>窗口组件</a:t>
                      </a:r>
                    </a:p>
                  </a:txBody>
                  <a:tcPr marT="7620" marB="762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r>
              <a:tr h="3317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1" i="0" u="none" strike="noStrike" cap="none" normalizeH="0" baseline="0" smtClean="0">
                          <a:ln>
                            <a:noFill/>
                          </a:ln>
                          <a:solidFill>
                            <a:srgbClr val="000099"/>
                          </a:solidFill>
                          <a:effectLst/>
                          <a:latin typeface="Courier New" pitchFamily="49" charset="0"/>
                          <a:ea typeface="宋体" pitchFamily="2" charset="-122"/>
                        </a:rPr>
                        <a:t>Label</a:t>
                      </a:r>
                    </a:p>
                  </a:txBody>
                  <a:tcPr marT="7620" marB="762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1" i="0" u="none" strike="noStrike" cap="none" normalizeH="0" baseline="0" smtClean="0">
                          <a:ln>
                            <a:noFill/>
                          </a:ln>
                          <a:solidFill>
                            <a:srgbClr val="000000"/>
                          </a:solidFill>
                          <a:effectLst/>
                          <a:latin typeface="Arial" pitchFamily="34" charset="0"/>
                          <a:ea typeface="宋体" pitchFamily="2" charset="-122"/>
                        </a:rPr>
                        <a:t>标签类</a:t>
                      </a:r>
                    </a:p>
                  </a:txBody>
                  <a:tcPr marT="7620" marB="762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r>
              <a:tr h="3317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1" i="0" u="none" strike="noStrike" cap="none" normalizeH="0" baseline="0" smtClean="0">
                          <a:ln>
                            <a:noFill/>
                          </a:ln>
                          <a:solidFill>
                            <a:srgbClr val="000099"/>
                          </a:solidFill>
                          <a:effectLst/>
                          <a:latin typeface="Courier New" pitchFamily="49" charset="0"/>
                          <a:ea typeface="宋体" pitchFamily="2" charset="-122"/>
                        </a:rPr>
                        <a:t>List</a:t>
                      </a:r>
                    </a:p>
                  </a:txBody>
                  <a:tcPr marT="7620" marB="762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1" i="0" u="none" strike="noStrike" cap="none" normalizeH="0" baseline="0" smtClean="0">
                          <a:ln>
                            <a:noFill/>
                          </a:ln>
                          <a:solidFill>
                            <a:srgbClr val="000000"/>
                          </a:solidFill>
                          <a:effectLst/>
                          <a:latin typeface="Arial" pitchFamily="34" charset="0"/>
                          <a:ea typeface="宋体" pitchFamily="2" charset="-122"/>
                        </a:rPr>
                        <a:t>包含内容可变的条目的列表框组件</a:t>
                      </a:r>
                    </a:p>
                  </a:txBody>
                  <a:tcPr marT="7620" marB="762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r>
              <a:tr h="3333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1" i="0" u="none" strike="noStrike" cap="none" normalizeH="0" baseline="0" smtClean="0">
                          <a:ln>
                            <a:noFill/>
                          </a:ln>
                          <a:solidFill>
                            <a:srgbClr val="000099"/>
                          </a:solidFill>
                          <a:effectLst/>
                          <a:latin typeface="Courier New" pitchFamily="49" charset="0"/>
                          <a:ea typeface="宋体" pitchFamily="2" charset="-122"/>
                        </a:rPr>
                        <a:t>Menu</a:t>
                      </a:r>
                    </a:p>
                  </a:txBody>
                  <a:tcPr marT="7620" marB="762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1" i="0" u="none" strike="noStrike" cap="none" normalizeH="0" baseline="0" smtClean="0">
                          <a:ln>
                            <a:noFill/>
                          </a:ln>
                          <a:solidFill>
                            <a:srgbClr val="000000"/>
                          </a:solidFill>
                          <a:effectLst/>
                          <a:latin typeface="Arial" pitchFamily="34" charset="0"/>
                          <a:ea typeface="宋体" pitchFamily="2" charset="-122"/>
                        </a:rPr>
                        <a:t>菜单组件</a:t>
                      </a:r>
                    </a:p>
                  </a:txBody>
                  <a:tcPr marT="7620" marB="762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r>
              <a:tr h="3317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1" i="0" u="none" strike="noStrike" cap="none" normalizeH="0" baseline="0" smtClean="0">
                          <a:ln>
                            <a:noFill/>
                          </a:ln>
                          <a:solidFill>
                            <a:srgbClr val="000099"/>
                          </a:solidFill>
                          <a:effectLst/>
                          <a:latin typeface="Courier New" pitchFamily="49" charset="0"/>
                          <a:ea typeface="宋体" pitchFamily="2" charset="-122"/>
                        </a:rPr>
                        <a:t>MenuItem</a:t>
                      </a:r>
                    </a:p>
                  </a:txBody>
                  <a:tcPr marT="7620" marB="762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1" i="0" u="none" strike="noStrike" cap="none" normalizeH="0" baseline="0" smtClean="0">
                          <a:ln>
                            <a:noFill/>
                          </a:ln>
                          <a:solidFill>
                            <a:srgbClr val="000000"/>
                          </a:solidFill>
                          <a:effectLst/>
                          <a:latin typeface="Arial" pitchFamily="34" charset="0"/>
                          <a:ea typeface="宋体" pitchFamily="2" charset="-122"/>
                        </a:rPr>
                        <a:t>菜单项（二级菜单）组件</a:t>
                      </a:r>
                    </a:p>
                  </a:txBody>
                  <a:tcPr marT="7620" marB="762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r>
            </a:tbl>
          </a:graphicData>
        </a:graphic>
      </p:graphicFrame>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971550" y="76200"/>
            <a:ext cx="7772400" cy="1143000"/>
          </a:xfrm>
          <a:noFill/>
        </p:spPr>
        <p:txBody>
          <a:bodyPr/>
          <a:lstStyle/>
          <a:p>
            <a:r>
              <a:rPr lang="en-US" altLang="zh-CN" sz="4000" smtClean="0">
                <a:ea typeface="楷体_GB2312" pitchFamily="49" charset="-122"/>
              </a:rPr>
              <a:t>Component </a:t>
            </a:r>
            <a:r>
              <a:rPr lang="zh-CN" altLang="en-US" sz="4000" smtClean="0">
                <a:ea typeface="楷体_GB2312" pitchFamily="49" charset="-122"/>
              </a:rPr>
              <a:t>常用子类（续）</a:t>
            </a:r>
          </a:p>
        </p:txBody>
      </p:sp>
      <p:graphicFrame>
        <p:nvGraphicFramePr>
          <p:cNvPr id="161795" name="Group 3"/>
          <p:cNvGraphicFramePr>
            <a:graphicFrameLocks noGrp="1"/>
          </p:cNvGraphicFramePr>
          <p:nvPr/>
        </p:nvGraphicFramePr>
        <p:xfrm>
          <a:off x="1371600" y="1981200"/>
          <a:ext cx="6400800" cy="2743200"/>
        </p:xfrm>
        <a:graphic>
          <a:graphicData uri="http://schemas.openxmlformats.org/drawingml/2006/table">
            <a:tbl>
              <a:tblPr/>
              <a:tblGrid>
                <a:gridCol w="2000250"/>
                <a:gridCol w="4400550"/>
              </a:tblGrid>
              <a:tr h="3937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1" i="0" u="none" strike="noStrike" cap="none" normalizeH="0" baseline="0" smtClean="0">
                          <a:ln>
                            <a:noFill/>
                          </a:ln>
                          <a:solidFill>
                            <a:srgbClr val="000099"/>
                          </a:solidFill>
                          <a:effectLst/>
                          <a:latin typeface="Arial" pitchFamily="34" charset="0"/>
                          <a:ea typeface="宋体" pitchFamily="2" charset="-122"/>
                        </a:rPr>
                        <a:t>组件类型</a:t>
                      </a:r>
                    </a:p>
                  </a:txBody>
                  <a:tcPr marT="7620" marB="7620"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1" i="0" u="none" strike="noStrike" cap="none" normalizeH="0" baseline="0" smtClean="0">
                          <a:ln>
                            <a:noFill/>
                          </a:ln>
                          <a:solidFill>
                            <a:srgbClr val="000099"/>
                          </a:solidFill>
                          <a:effectLst/>
                          <a:latin typeface="Arial" pitchFamily="34" charset="0"/>
                          <a:ea typeface="宋体" pitchFamily="2" charset="-122"/>
                        </a:rPr>
                        <a:t>说     明</a:t>
                      </a:r>
                    </a:p>
                  </a:txBody>
                  <a:tcPr marT="7620" marB="7620"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r>
              <a:tr h="4254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1" i="0" u="none" strike="noStrike" cap="none" normalizeH="0" baseline="0" smtClean="0">
                          <a:ln>
                            <a:noFill/>
                          </a:ln>
                          <a:solidFill>
                            <a:srgbClr val="000099"/>
                          </a:solidFill>
                          <a:effectLst/>
                          <a:latin typeface="Courier New" pitchFamily="49" charset="0"/>
                          <a:ea typeface="宋体" pitchFamily="2" charset="-122"/>
                        </a:rPr>
                        <a:t>Panel</a:t>
                      </a:r>
                    </a:p>
                  </a:txBody>
                  <a:tcPr marT="7620" marB="762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1" i="0" u="none" strike="noStrike" cap="none" normalizeH="0" baseline="0" smtClean="0">
                          <a:ln>
                            <a:noFill/>
                          </a:ln>
                          <a:solidFill>
                            <a:srgbClr val="000000"/>
                          </a:solidFill>
                          <a:effectLst/>
                          <a:latin typeface="Arial" pitchFamily="34" charset="0"/>
                          <a:ea typeface="宋体" pitchFamily="2" charset="-122"/>
                        </a:rPr>
                        <a:t>基本容器类，不能单独停泊</a:t>
                      </a:r>
                    </a:p>
                  </a:txBody>
                  <a:tcPr marT="7620" marB="762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r>
              <a:tr h="3921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1" i="0" u="none" strike="noStrike" cap="none" normalizeH="0" baseline="0" smtClean="0">
                          <a:ln>
                            <a:noFill/>
                          </a:ln>
                          <a:solidFill>
                            <a:srgbClr val="000099"/>
                          </a:solidFill>
                          <a:effectLst/>
                          <a:latin typeface="Courier New" pitchFamily="49" charset="0"/>
                          <a:ea typeface="宋体" pitchFamily="2" charset="-122"/>
                        </a:rPr>
                        <a:t>Scrollbar</a:t>
                      </a:r>
                    </a:p>
                  </a:txBody>
                  <a:tcPr marT="7620" marB="762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1" i="0" u="none" strike="noStrike" cap="none" normalizeH="0" baseline="0" smtClean="0">
                          <a:ln>
                            <a:noFill/>
                          </a:ln>
                          <a:solidFill>
                            <a:srgbClr val="000000"/>
                          </a:solidFill>
                          <a:effectLst/>
                          <a:latin typeface="Arial" pitchFamily="34" charset="0"/>
                          <a:ea typeface="宋体" pitchFamily="2" charset="-122"/>
                        </a:rPr>
                        <a:t>滚动条组件</a:t>
                      </a:r>
                    </a:p>
                  </a:txBody>
                  <a:tcPr marT="7620" marB="762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r>
              <a:tr h="393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1" i="0" u="none" strike="noStrike" cap="none" normalizeH="0" baseline="0" smtClean="0">
                          <a:ln>
                            <a:noFill/>
                          </a:ln>
                          <a:solidFill>
                            <a:srgbClr val="000099"/>
                          </a:solidFill>
                          <a:effectLst/>
                          <a:latin typeface="Courier New" pitchFamily="49" charset="0"/>
                          <a:ea typeface="宋体" pitchFamily="2" charset="-122"/>
                        </a:rPr>
                        <a:t>ScrollPane</a:t>
                      </a:r>
                    </a:p>
                  </a:txBody>
                  <a:tcPr marT="7620" marB="762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1" i="0" u="none" strike="noStrike" cap="none" normalizeH="0" baseline="0" smtClean="0">
                          <a:ln>
                            <a:noFill/>
                          </a:ln>
                          <a:solidFill>
                            <a:srgbClr val="000000"/>
                          </a:solidFill>
                          <a:effectLst/>
                          <a:latin typeface="Arial" pitchFamily="34" charset="0"/>
                          <a:ea typeface="宋体" pitchFamily="2" charset="-122"/>
                        </a:rPr>
                        <a:t>带水平及垂直滚动条的容器组件</a:t>
                      </a:r>
                    </a:p>
                  </a:txBody>
                  <a:tcPr marT="7620" marB="762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r>
              <a:tr h="393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1" i="0" u="none" strike="noStrike" cap="none" normalizeH="0" baseline="0" smtClean="0">
                          <a:ln>
                            <a:noFill/>
                          </a:ln>
                          <a:solidFill>
                            <a:srgbClr val="000099"/>
                          </a:solidFill>
                          <a:effectLst/>
                          <a:latin typeface="Courier New" pitchFamily="49" charset="0"/>
                          <a:ea typeface="宋体" pitchFamily="2" charset="-122"/>
                        </a:rPr>
                        <a:t>TextArea</a:t>
                      </a:r>
                    </a:p>
                  </a:txBody>
                  <a:tcPr marT="7620" marB="762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1" i="0" u="none" strike="noStrike" cap="none" normalizeH="0" baseline="0" smtClean="0">
                          <a:ln>
                            <a:noFill/>
                          </a:ln>
                          <a:solidFill>
                            <a:srgbClr val="000000"/>
                          </a:solidFill>
                          <a:effectLst/>
                          <a:latin typeface="Arial" pitchFamily="34" charset="0"/>
                          <a:ea typeface="宋体" pitchFamily="2" charset="-122"/>
                        </a:rPr>
                        <a:t>多行文本域</a:t>
                      </a:r>
                    </a:p>
                  </a:txBody>
                  <a:tcPr marT="7620" marB="762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r>
              <a:tr h="3921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1" i="0" u="none" strike="noStrike" cap="none" normalizeH="0" baseline="0" smtClean="0">
                          <a:ln>
                            <a:noFill/>
                          </a:ln>
                          <a:solidFill>
                            <a:srgbClr val="000099"/>
                          </a:solidFill>
                          <a:effectLst/>
                          <a:latin typeface="Courier New" pitchFamily="49" charset="0"/>
                          <a:ea typeface="宋体" pitchFamily="2" charset="-122"/>
                        </a:rPr>
                        <a:t>TextField</a:t>
                      </a:r>
                    </a:p>
                  </a:txBody>
                  <a:tcPr marT="7620" marB="762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1" i="0" u="none" strike="noStrike" cap="none" normalizeH="0" baseline="0" smtClean="0">
                          <a:ln>
                            <a:noFill/>
                          </a:ln>
                          <a:solidFill>
                            <a:srgbClr val="000000"/>
                          </a:solidFill>
                          <a:effectLst/>
                          <a:latin typeface="Arial" pitchFamily="34" charset="0"/>
                          <a:ea typeface="宋体" pitchFamily="2" charset="-122"/>
                        </a:rPr>
                        <a:t>单行文本框</a:t>
                      </a:r>
                    </a:p>
                  </a:txBody>
                  <a:tcPr marT="7620" marB="762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r>
              <a:tr h="3524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1" i="0" u="none" strike="noStrike" cap="none" normalizeH="0" baseline="0" smtClean="0">
                          <a:ln>
                            <a:noFill/>
                          </a:ln>
                          <a:solidFill>
                            <a:srgbClr val="000099"/>
                          </a:solidFill>
                          <a:effectLst/>
                          <a:latin typeface="Courier New" pitchFamily="49" charset="0"/>
                          <a:ea typeface="宋体" pitchFamily="2" charset="-122"/>
                        </a:rPr>
                        <a:t>Window</a:t>
                      </a:r>
                    </a:p>
                  </a:txBody>
                  <a:tcPr marT="7620" marB="762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1" i="0" u="none" strike="noStrike" cap="none" normalizeH="0" baseline="0" smtClean="0">
                          <a:ln>
                            <a:noFill/>
                          </a:ln>
                          <a:solidFill>
                            <a:srgbClr val="000000"/>
                          </a:solidFill>
                          <a:effectLst/>
                          <a:latin typeface="Arial" pitchFamily="34" charset="0"/>
                          <a:ea typeface="宋体" pitchFamily="2" charset="-122"/>
                        </a:rPr>
                        <a:t>抽象的</a:t>
                      </a:r>
                      <a:r>
                        <a:rPr kumimoji="0" lang="en-US" altLang="zh-CN" sz="1800" b="1" i="0" u="none" strike="noStrike" cap="none" normalizeH="0" baseline="0" smtClean="0">
                          <a:ln>
                            <a:noFill/>
                          </a:ln>
                          <a:solidFill>
                            <a:srgbClr val="000000"/>
                          </a:solidFill>
                          <a:effectLst/>
                          <a:latin typeface="Arial" pitchFamily="34" charset="0"/>
                          <a:ea typeface="宋体" pitchFamily="2" charset="-122"/>
                        </a:rPr>
                        <a:t>GUI</a:t>
                      </a:r>
                      <a:r>
                        <a:rPr kumimoji="0" lang="zh-CN" altLang="en-US" sz="1800" b="1" i="0" u="none" strike="noStrike" cap="none" normalizeH="0" baseline="0" smtClean="0">
                          <a:ln>
                            <a:noFill/>
                          </a:ln>
                          <a:solidFill>
                            <a:srgbClr val="000000"/>
                          </a:solidFill>
                          <a:effectLst/>
                          <a:latin typeface="Arial" pitchFamily="34" charset="0"/>
                          <a:ea typeface="宋体" pitchFamily="2" charset="-122"/>
                        </a:rPr>
                        <a:t>窗口类，无布局管理器</a:t>
                      </a:r>
                    </a:p>
                  </a:txBody>
                  <a:tcPr marT="7620" marB="762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r>
            </a:tbl>
          </a:graphicData>
        </a:graphic>
      </p:graphicFrame>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971550" y="76200"/>
            <a:ext cx="7772400" cy="1143000"/>
          </a:xfrm>
          <a:noFill/>
        </p:spPr>
        <p:txBody>
          <a:bodyPr/>
          <a:lstStyle/>
          <a:p>
            <a:r>
              <a:rPr lang="zh-CN" altLang="en-US" sz="4000" smtClean="0">
                <a:ea typeface="楷体_GB2312" pitchFamily="49" charset="-122"/>
              </a:rPr>
              <a:t>事件处理Ⅱ</a:t>
            </a:r>
          </a:p>
        </p:txBody>
      </p:sp>
      <p:pic>
        <p:nvPicPr>
          <p:cNvPr id="78851" name="Picture 3"/>
          <p:cNvPicPr>
            <a:picLocks noChangeAspect="1" noChangeArrowheads="1"/>
          </p:cNvPicPr>
          <p:nvPr/>
        </p:nvPicPr>
        <p:blipFill>
          <a:blip r:embed="rId2" cstate="print"/>
          <a:srcRect/>
          <a:stretch>
            <a:fillRect/>
          </a:stretch>
        </p:blipFill>
        <p:spPr bwMode="auto">
          <a:xfrm>
            <a:off x="609600" y="1447800"/>
            <a:ext cx="8077200" cy="3810000"/>
          </a:xfrm>
          <a:prstGeom prst="rect">
            <a:avLst/>
          </a:prstGeom>
          <a:noFill/>
          <a:ln w="9525">
            <a:noFill/>
            <a:miter lim="800000"/>
            <a:headEnd/>
            <a:tailEnd/>
          </a:ln>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971550" y="76200"/>
            <a:ext cx="7772400" cy="1143000"/>
          </a:xfrm>
          <a:noFill/>
        </p:spPr>
        <p:txBody>
          <a:bodyPr/>
          <a:lstStyle/>
          <a:p>
            <a:r>
              <a:rPr lang="zh-CN" altLang="en-US" sz="4000" smtClean="0">
                <a:ea typeface="楷体_GB2312" pitchFamily="49" charset="-122"/>
              </a:rPr>
              <a:t>事件处理Ⅱ</a:t>
            </a:r>
          </a:p>
        </p:txBody>
      </p:sp>
      <p:graphicFrame>
        <p:nvGraphicFramePr>
          <p:cNvPr id="163843" name="Group 3"/>
          <p:cNvGraphicFramePr>
            <a:graphicFrameLocks noGrp="1"/>
          </p:cNvGraphicFramePr>
          <p:nvPr/>
        </p:nvGraphicFramePr>
        <p:xfrm>
          <a:off x="1066800" y="1371600"/>
          <a:ext cx="7315200" cy="4854575"/>
        </p:xfrm>
        <a:graphic>
          <a:graphicData uri="http://schemas.openxmlformats.org/drawingml/2006/table">
            <a:tbl>
              <a:tblPr/>
              <a:tblGrid>
                <a:gridCol w="1752600"/>
                <a:gridCol w="2286000"/>
                <a:gridCol w="3276600"/>
              </a:tblGrid>
              <a:tr h="522288">
                <a:tc>
                  <a:txBody>
                    <a:body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zh-CN" altLang="en-US" sz="1800" b="1" i="0" u="none" strike="noStrike" cap="none" normalizeH="0" baseline="0" smtClean="0">
                          <a:ln>
                            <a:noFill/>
                          </a:ln>
                          <a:solidFill>
                            <a:srgbClr val="000099"/>
                          </a:solidFill>
                          <a:effectLst/>
                          <a:latin typeface="Arial" pitchFamily="34" charset="0"/>
                          <a:ea typeface="宋体" pitchFamily="2" charset="-122"/>
                        </a:rPr>
                        <a:t>事件类型</a:t>
                      </a:r>
                    </a:p>
                  </a:txBody>
                  <a:tcPr anchor="ct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zh-CN" altLang="en-US" sz="1800" b="1" i="0" u="none" strike="noStrike" cap="none" normalizeH="0" baseline="0" smtClean="0">
                          <a:ln>
                            <a:noFill/>
                          </a:ln>
                          <a:solidFill>
                            <a:srgbClr val="000099"/>
                          </a:solidFill>
                          <a:effectLst/>
                          <a:latin typeface="Arial" pitchFamily="34" charset="0"/>
                          <a:ea typeface="宋体" pitchFamily="2" charset="-122"/>
                        </a:rPr>
                        <a:t>相应监听器接口</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zh-CN" altLang="en-US" sz="1800" b="1" i="0" u="none" strike="noStrike" cap="none" normalizeH="0" baseline="0" smtClean="0">
                          <a:ln>
                            <a:noFill/>
                          </a:ln>
                          <a:solidFill>
                            <a:srgbClr val="000099"/>
                          </a:solidFill>
                          <a:effectLst/>
                          <a:latin typeface="Arial" pitchFamily="34" charset="0"/>
                          <a:ea typeface="宋体" pitchFamily="2" charset="-122"/>
                        </a:rPr>
                        <a:t>监听器接口中的方法</a:t>
                      </a:r>
                    </a:p>
                  </a:txBody>
                  <a:tcPr anchor="ctr"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r>
              <a:tr h="4191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Courier New" pitchFamily="49" charset="0"/>
                          <a:ea typeface="宋体" pitchFamily="2" charset="-122"/>
                        </a:rPr>
                        <a:t>Action</a:t>
                      </a:r>
                    </a:p>
                  </a:txBody>
                  <a:tcPr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Courier New" pitchFamily="49" charset="0"/>
                          <a:ea typeface="宋体" pitchFamily="2" charset="-122"/>
                        </a:rPr>
                        <a:t>ActionListener</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Courier New" pitchFamily="49" charset="0"/>
                          <a:ea typeface="宋体" pitchFamily="2" charset="-122"/>
                        </a:rPr>
                        <a:t>actionPerformed(ActionEvent)</a:t>
                      </a:r>
                    </a:p>
                  </a:txBody>
                  <a:tcPr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r>
              <a:tr h="4175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Courier New" pitchFamily="49" charset="0"/>
                          <a:ea typeface="宋体" pitchFamily="2" charset="-122"/>
                        </a:rPr>
                        <a:t>Item</a:t>
                      </a:r>
                    </a:p>
                  </a:txBody>
                  <a:tcPr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Courier New" pitchFamily="49" charset="0"/>
                          <a:ea typeface="宋体" pitchFamily="2" charset="-122"/>
                        </a:rPr>
                        <a:t>ItemListener</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Courier New" pitchFamily="49" charset="0"/>
                          <a:ea typeface="宋体" pitchFamily="2" charset="-122"/>
                        </a:rPr>
                        <a:t>itemStateChanged(ItemEvent)</a:t>
                      </a:r>
                    </a:p>
                  </a:txBody>
                  <a:tcPr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r>
              <a:tr h="13081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Courier New" pitchFamily="49" charset="0"/>
                          <a:ea typeface="宋体" pitchFamily="2" charset="-122"/>
                        </a:rPr>
                        <a:t>Mouse</a:t>
                      </a:r>
                    </a:p>
                  </a:txBody>
                  <a:tcPr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Courier New" pitchFamily="49" charset="0"/>
                          <a:ea typeface="宋体" pitchFamily="2" charset="-122"/>
                        </a:rPr>
                        <a:t>MouseListener</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Courier New" pitchFamily="49" charset="0"/>
                          <a:ea typeface="宋体" pitchFamily="2" charset="-122"/>
                        </a:rPr>
                        <a:t>mousePressed(MouseEvent)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Courier New" pitchFamily="49" charset="0"/>
                          <a:ea typeface="宋体" pitchFamily="2" charset="-122"/>
                        </a:rPr>
                        <a:t>mouseReleased(MouseEvent)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Courier New" pitchFamily="49" charset="0"/>
                          <a:ea typeface="宋体" pitchFamily="2" charset="-122"/>
                        </a:rPr>
                        <a:t>mouseEntered(MouseEvent)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Courier New" pitchFamily="49" charset="0"/>
                          <a:ea typeface="宋体" pitchFamily="2" charset="-122"/>
                        </a:rPr>
                        <a:t>mouseExited(MouseEvent)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Courier New" pitchFamily="49" charset="0"/>
                          <a:ea typeface="宋体" pitchFamily="2" charset="-122"/>
                        </a:rPr>
                        <a:t>mouseClicked(MouseEvent)</a:t>
                      </a:r>
                    </a:p>
                  </a:txBody>
                  <a:tcPr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r>
              <a:tr h="7889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Courier New" pitchFamily="49" charset="0"/>
                          <a:ea typeface="宋体" pitchFamily="2" charset="-122"/>
                        </a:rPr>
                        <a:t>Mouse Motion</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1" i="0" u="none" strike="noStrike" cap="none" normalizeH="0" baseline="0" smtClean="0">
                        <a:ln>
                          <a:noFill/>
                        </a:ln>
                        <a:solidFill>
                          <a:srgbClr val="000000"/>
                        </a:solidFill>
                        <a:effectLst/>
                        <a:latin typeface="Courier New" pitchFamily="49" charset="0"/>
                        <a:ea typeface="宋体" pitchFamily="2" charset="-122"/>
                      </a:endParaRPr>
                    </a:p>
                  </a:txBody>
                  <a:tcPr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Courier New" pitchFamily="49" charset="0"/>
                          <a:ea typeface="宋体" pitchFamily="2" charset="-122"/>
                        </a:rPr>
                        <a:t>MouseMotionListener</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Courier New" pitchFamily="49" charset="0"/>
                          <a:ea typeface="宋体" pitchFamily="2" charset="-122"/>
                        </a:rPr>
                        <a:t>mouseDragged(MouseEvent)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Courier New" pitchFamily="49" charset="0"/>
                          <a:ea typeface="宋体" pitchFamily="2" charset="-122"/>
                        </a:rPr>
                        <a:t>mouseMoved(MouseEvent)</a:t>
                      </a:r>
                    </a:p>
                  </a:txBody>
                  <a:tcPr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r>
              <a:tr h="736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Courier New" pitchFamily="49" charset="0"/>
                          <a:ea typeface="宋体" pitchFamily="2" charset="-122"/>
                        </a:rPr>
                        <a:t>Key</a:t>
                      </a:r>
                    </a:p>
                  </a:txBody>
                  <a:tcPr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Courier New" pitchFamily="49" charset="0"/>
                          <a:ea typeface="宋体" pitchFamily="2" charset="-122"/>
                        </a:rPr>
                        <a:t>KeyListener</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Courier New" pitchFamily="49" charset="0"/>
                          <a:ea typeface="宋体" pitchFamily="2" charset="-122"/>
                        </a:rPr>
                        <a:t>keyPressed(KeyEvent)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Courier New" pitchFamily="49" charset="0"/>
                          <a:ea typeface="宋体" pitchFamily="2" charset="-122"/>
                        </a:rPr>
                        <a:t>keyReleased(KeyEvent)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Courier New" pitchFamily="49" charset="0"/>
                          <a:ea typeface="宋体" pitchFamily="2" charset="-122"/>
                        </a:rPr>
                        <a:t>keyTyped(KeyEvent)</a:t>
                      </a:r>
                    </a:p>
                  </a:txBody>
                  <a:tcPr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r>
              <a:tr h="533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Courier New" pitchFamily="49" charset="0"/>
                          <a:ea typeface="宋体" pitchFamily="2" charset="-122"/>
                        </a:rPr>
                        <a:t>Focus</a:t>
                      </a:r>
                    </a:p>
                  </a:txBody>
                  <a:tcPr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Courier New" pitchFamily="49" charset="0"/>
                          <a:ea typeface="宋体" pitchFamily="2" charset="-122"/>
                        </a:rPr>
                        <a:t>FocusListener</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Courier New" pitchFamily="49" charset="0"/>
                          <a:ea typeface="宋体" pitchFamily="2" charset="-122"/>
                        </a:rPr>
                        <a:t>focusGained(FocusEvent)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Courier New" pitchFamily="49" charset="0"/>
                          <a:ea typeface="宋体" pitchFamily="2" charset="-122"/>
                        </a:rPr>
                        <a:t>focusLost(FocusEvent)</a:t>
                      </a:r>
                    </a:p>
                  </a:txBody>
                  <a:tcPr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r>
            </a:tbl>
          </a:graphicData>
        </a:graphic>
      </p:graphicFrame>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971550" y="76200"/>
            <a:ext cx="7772400" cy="1143000"/>
          </a:xfrm>
          <a:noFill/>
        </p:spPr>
        <p:txBody>
          <a:bodyPr/>
          <a:lstStyle/>
          <a:p>
            <a:r>
              <a:rPr lang="zh-CN" altLang="en-US" sz="4000" smtClean="0">
                <a:ea typeface="楷体_GB2312" pitchFamily="49" charset="-122"/>
              </a:rPr>
              <a:t>事件处理Ⅱ（续）</a:t>
            </a:r>
          </a:p>
        </p:txBody>
      </p:sp>
      <p:graphicFrame>
        <p:nvGraphicFramePr>
          <p:cNvPr id="164867" name="Group 3"/>
          <p:cNvGraphicFramePr>
            <a:graphicFrameLocks noGrp="1"/>
          </p:cNvGraphicFramePr>
          <p:nvPr/>
        </p:nvGraphicFramePr>
        <p:xfrm>
          <a:off x="1219200" y="1447800"/>
          <a:ext cx="7162800" cy="4360863"/>
        </p:xfrm>
        <a:graphic>
          <a:graphicData uri="http://schemas.openxmlformats.org/drawingml/2006/table">
            <a:tbl>
              <a:tblPr/>
              <a:tblGrid>
                <a:gridCol w="1371600"/>
                <a:gridCol w="2132013"/>
                <a:gridCol w="3659187"/>
              </a:tblGrid>
              <a:tr h="185738">
                <a:tc>
                  <a:txBody>
                    <a:body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zh-CN" altLang="en-US" sz="1800" b="1" i="0" u="none" strike="noStrike" cap="none" normalizeH="0" baseline="0" smtClean="0">
                          <a:ln>
                            <a:noFill/>
                          </a:ln>
                          <a:solidFill>
                            <a:srgbClr val="000099"/>
                          </a:solidFill>
                          <a:effectLst/>
                          <a:latin typeface="Arial" pitchFamily="34" charset="0"/>
                          <a:ea typeface="宋体" pitchFamily="2" charset="-122"/>
                        </a:rPr>
                        <a:t>事件类型</a:t>
                      </a:r>
                    </a:p>
                  </a:txBody>
                  <a:tcPr anchor="ct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zh-CN" altLang="en-US" sz="1800" b="1" i="0" u="none" strike="noStrike" cap="none" normalizeH="0" baseline="0" smtClean="0">
                          <a:ln>
                            <a:noFill/>
                          </a:ln>
                          <a:solidFill>
                            <a:srgbClr val="000099"/>
                          </a:solidFill>
                          <a:effectLst/>
                          <a:latin typeface="Arial" pitchFamily="34" charset="0"/>
                          <a:ea typeface="宋体" pitchFamily="2" charset="-122"/>
                        </a:rPr>
                        <a:t>相应监听器接口</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zh-CN" altLang="en-US" sz="1800" b="1" i="0" u="none" strike="noStrike" cap="none" normalizeH="0" baseline="0" smtClean="0">
                          <a:ln>
                            <a:noFill/>
                          </a:ln>
                          <a:solidFill>
                            <a:srgbClr val="000099"/>
                          </a:solidFill>
                          <a:effectLst/>
                          <a:latin typeface="Arial" pitchFamily="34" charset="0"/>
                          <a:ea typeface="宋体" pitchFamily="2" charset="-122"/>
                        </a:rPr>
                        <a:t>监听器接口中的方法</a:t>
                      </a:r>
                    </a:p>
                  </a:txBody>
                  <a:tcPr anchor="ctr"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r>
              <a:tr h="534988">
                <a:tc>
                  <a:txBody>
                    <a:bodyPr/>
                    <a:lstStyle/>
                    <a:p>
                      <a:pPr marL="0" marR="0" lvl="0" indent="0" algn="l" defTabSz="914400" rtl="0" eaLnBrk="1" fontAlgn="base" latinLnBrk="0" hangingPunct="1">
                        <a:lnSpc>
                          <a:spcPct val="7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Courier New" pitchFamily="49" charset="0"/>
                          <a:ea typeface="宋体" pitchFamily="2" charset="-122"/>
                        </a:rPr>
                        <a:t>Adjustment</a:t>
                      </a:r>
                    </a:p>
                  </a:txBody>
                  <a:tcPr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7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Courier New" pitchFamily="49" charset="0"/>
                          <a:ea typeface="宋体" pitchFamily="2" charset="-122"/>
                        </a:rPr>
                        <a:t>AdjustmentListener</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7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Courier New" pitchFamily="49" charset="0"/>
                          <a:ea typeface="宋体" pitchFamily="2" charset="-122"/>
                        </a:rPr>
                        <a:t>adjustmentValueChanged</a:t>
                      </a:r>
                    </a:p>
                    <a:p>
                      <a:pPr marL="0" marR="0" lvl="0" indent="0" algn="l" defTabSz="914400" rtl="0" eaLnBrk="1" fontAlgn="base" latinLnBrk="0" hangingPunct="1">
                        <a:lnSpc>
                          <a:spcPct val="7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Courier New" pitchFamily="49" charset="0"/>
                          <a:ea typeface="宋体" pitchFamily="2" charset="-122"/>
                        </a:rPr>
                        <a:t>(AdjustmentEvent)</a:t>
                      </a:r>
                    </a:p>
                  </a:txBody>
                  <a:tcPr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r>
              <a:tr h="944563">
                <a:tc>
                  <a:txBody>
                    <a:bodyPr/>
                    <a:lstStyle/>
                    <a:p>
                      <a:pPr marL="0" marR="0" lvl="0" indent="0" algn="l" defTabSz="914400" rtl="0" eaLnBrk="1" fontAlgn="base" latinLnBrk="0" hangingPunct="1">
                        <a:lnSpc>
                          <a:spcPct val="7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Courier New" pitchFamily="49" charset="0"/>
                          <a:ea typeface="宋体" pitchFamily="2" charset="-122"/>
                        </a:rPr>
                        <a:t>Component</a:t>
                      </a:r>
                    </a:p>
                  </a:txBody>
                  <a:tcPr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7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Courier New" pitchFamily="49" charset="0"/>
                          <a:ea typeface="宋体" pitchFamily="2" charset="-122"/>
                        </a:rPr>
                        <a:t>ComponentListener</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7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Courier New" pitchFamily="49" charset="0"/>
                          <a:ea typeface="宋体" pitchFamily="2" charset="-122"/>
                        </a:rPr>
                        <a:t>componentMoved(ComponentEvent)</a:t>
                      </a:r>
                    </a:p>
                    <a:p>
                      <a:pPr marL="0" marR="0" lvl="0" indent="0" algn="l" defTabSz="914400" rtl="0" eaLnBrk="1" fontAlgn="base" latinLnBrk="0" hangingPunct="1">
                        <a:lnSpc>
                          <a:spcPct val="7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Courier New" pitchFamily="49" charset="0"/>
                          <a:ea typeface="宋体" pitchFamily="2" charset="-122"/>
                        </a:rPr>
                        <a:t>componentHidden (ComponentEvent)</a:t>
                      </a:r>
                    </a:p>
                    <a:p>
                      <a:pPr marL="0" marR="0" lvl="0" indent="0" algn="l" defTabSz="914400" rtl="0" eaLnBrk="1" fontAlgn="base" latinLnBrk="0" hangingPunct="1">
                        <a:lnSpc>
                          <a:spcPct val="7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Courier New" pitchFamily="49" charset="0"/>
                          <a:ea typeface="宋体" pitchFamily="2" charset="-122"/>
                        </a:rPr>
                        <a:t>componentResized(ComponentEvent)</a:t>
                      </a:r>
                    </a:p>
                    <a:p>
                      <a:pPr marL="0" marR="0" lvl="0" indent="0" algn="l" defTabSz="914400" rtl="0" eaLnBrk="1" fontAlgn="base" latinLnBrk="0" hangingPunct="1">
                        <a:lnSpc>
                          <a:spcPct val="7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Courier New" pitchFamily="49" charset="0"/>
                          <a:ea typeface="宋体" pitchFamily="2" charset="-122"/>
                        </a:rPr>
                        <a:t>componentShown(ComponentEvent)</a:t>
                      </a:r>
                    </a:p>
                  </a:txBody>
                  <a:tcPr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r>
              <a:tr h="1562100">
                <a:tc>
                  <a:txBody>
                    <a:bodyPr/>
                    <a:lstStyle/>
                    <a:p>
                      <a:pPr marL="0" marR="0" lvl="0" indent="0" algn="l" defTabSz="914400" rtl="0" eaLnBrk="1" fontAlgn="base" latinLnBrk="0" hangingPunct="1">
                        <a:lnSpc>
                          <a:spcPct val="7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Courier New" pitchFamily="49" charset="0"/>
                          <a:ea typeface="宋体" pitchFamily="2" charset="-122"/>
                        </a:rPr>
                        <a:t>Window</a:t>
                      </a:r>
                    </a:p>
                  </a:txBody>
                  <a:tcPr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7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Courier New" pitchFamily="49" charset="0"/>
                          <a:ea typeface="宋体" pitchFamily="2" charset="-122"/>
                        </a:rPr>
                        <a:t>WindowListener</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7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Courier New" pitchFamily="49" charset="0"/>
                          <a:ea typeface="宋体" pitchFamily="2" charset="-122"/>
                        </a:rPr>
                        <a:t>windowClosing(WindowEvent)</a:t>
                      </a:r>
                    </a:p>
                    <a:p>
                      <a:pPr marL="0" marR="0" lvl="0" indent="0" algn="l" defTabSz="914400" rtl="0" eaLnBrk="1" fontAlgn="base" latinLnBrk="0" hangingPunct="1">
                        <a:lnSpc>
                          <a:spcPct val="7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Courier New" pitchFamily="49" charset="0"/>
                          <a:ea typeface="宋体" pitchFamily="2" charset="-122"/>
                        </a:rPr>
                        <a:t>windowOpened(WindowEvent)</a:t>
                      </a:r>
                    </a:p>
                    <a:p>
                      <a:pPr marL="0" marR="0" lvl="0" indent="0" algn="l" defTabSz="914400" rtl="0" eaLnBrk="1" fontAlgn="base" latinLnBrk="0" hangingPunct="1">
                        <a:lnSpc>
                          <a:spcPct val="7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Courier New" pitchFamily="49" charset="0"/>
                          <a:ea typeface="宋体" pitchFamily="2" charset="-122"/>
                        </a:rPr>
                        <a:t>windowIconified(WindowEvent)</a:t>
                      </a:r>
                    </a:p>
                    <a:p>
                      <a:pPr marL="0" marR="0" lvl="0" indent="0" algn="l" defTabSz="914400" rtl="0" eaLnBrk="1" fontAlgn="base" latinLnBrk="0" hangingPunct="1">
                        <a:lnSpc>
                          <a:spcPct val="7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Courier New" pitchFamily="49" charset="0"/>
                          <a:ea typeface="宋体" pitchFamily="2" charset="-122"/>
                        </a:rPr>
                        <a:t>windowDeiconified(WindowEvent)</a:t>
                      </a:r>
                    </a:p>
                    <a:p>
                      <a:pPr marL="0" marR="0" lvl="0" indent="0" algn="l" defTabSz="914400" rtl="0" eaLnBrk="1" fontAlgn="base" latinLnBrk="0" hangingPunct="1">
                        <a:lnSpc>
                          <a:spcPct val="7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Courier New" pitchFamily="49" charset="0"/>
                          <a:ea typeface="宋体" pitchFamily="2" charset="-122"/>
                        </a:rPr>
                        <a:t>windowClosed(WindowEvent)</a:t>
                      </a:r>
                    </a:p>
                    <a:p>
                      <a:pPr marL="0" marR="0" lvl="0" indent="0" algn="l" defTabSz="914400" rtl="0" eaLnBrk="1" fontAlgn="base" latinLnBrk="0" hangingPunct="1">
                        <a:lnSpc>
                          <a:spcPct val="7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Courier New" pitchFamily="49" charset="0"/>
                          <a:ea typeface="宋体" pitchFamily="2" charset="-122"/>
                        </a:rPr>
                        <a:t>windowActivated(WindowEvent)</a:t>
                      </a:r>
                    </a:p>
                    <a:p>
                      <a:pPr marL="0" marR="0" lvl="0" indent="0" algn="l" defTabSz="914400" rtl="0" eaLnBrk="1" fontAlgn="base" latinLnBrk="0" hangingPunct="1">
                        <a:lnSpc>
                          <a:spcPct val="7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Courier New" pitchFamily="49" charset="0"/>
                          <a:ea typeface="宋体" pitchFamily="2" charset="-122"/>
                        </a:rPr>
                        <a:t>windowDeactivated(WindowEvent)</a:t>
                      </a:r>
                    </a:p>
                  </a:txBody>
                  <a:tcPr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r>
              <a:tr h="534988">
                <a:tc>
                  <a:txBody>
                    <a:bodyPr/>
                    <a:lstStyle/>
                    <a:p>
                      <a:pPr marL="0" marR="0" lvl="0" indent="0" algn="l" defTabSz="914400" rtl="0" eaLnBrk="1" fontAlgn="base" latinLnBrk="0" hangingPunct="1">
                        <a:lnSpc>
                          <a:spcPct val="7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Courier New" pitchFamily="49" charset="0"/>
                          <a:ea typeface="宋体" pitchFamily="2" charset="-122"/>
                        </a:rPr>
                        <a:t>Container</a:t>
                      </a:r>
                    </a:p>
                  </a:txBody>
                  <a:tcPr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7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Courier New" pitchFamily="49" charset="0"/>
                          <a:ea typeface="宋体" pitchFamily="2" charset="-122"/>
                        </a:rPr>
                        <a:t>ContainerListener</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7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Courier New" pitchFamily="49" charset="0"/>
                          <a:ea typeface="宋体" pitchFamily="2" charset="-122"/>
                        </a:rPr>
                        <a:t>componentAdded(ContainerEvent)</a:t>
                      </a:r>
                    </a:p>
                    <a:p>
                      <a:pPr marL="0" marR="0" lvl="0" indent="0" algn="l" defTabSz="914400" rtl="0" eaLnBrk="1" fontAlgn="base" latinLnBrk="0" hangingPunct="1">
                        <a:lnSpc>
                          <a:spcPct val="7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Courier New" pitchFamily="49" charset="0"/>
                          <a:ea typeface="宋体" pitchFamily="2" charset="-122"/>
                        </a:rPr>
                        <a:t>componentRemoved(ContainerEvent)</a:t>
                      </a:r>
                    </a:p>
                  </a:txBody>
                  <a:tcPr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r>
              <a:tr h="446088">
                <a:tc>
                  <a:txBody>
                    <a:bodyPr/>
                    <a:lstStyle/>
                    <a:p>
                      <a:pPr marL="0" marR="0" lvl="0" indent="0" algn="l" defTabSz="914400" rtl="0" eaLnBrk="1" fontAlgn="base" latinLnBrk="0" hangingPunct="1">
                        <a:lnSpc>
                          <a:spcPct val="7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Courier New" pitchFamily="49" charset="0"/>
                          <a:ea typeface="宋体" pitchFamily="2" charset="-122"/>
                        </a:rPr>
                        <a:t>Text</a:t>
                      </a:r>
                    </a:p>
                  </a:txBody>
                  <a:tcPr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7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Courier New" pitchFamily="49" charset="0"/>
                          <a:ea typeface="宋体" pitchFamily="2" charset="-122"/>
                        </a:rPr>
                        <a:t>TextListener</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7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Courier New" pitchFamily="49" charset="0"/>
                          <a:ea typeface="宋体" pitchFamily="2" charset="-122"/>
                        </a:rPr>
                        <a:t>textValueChanged(TextEvent)</a:t>
                      </a:r>
                    </a:p>
                  </a:txBody>
                  <a:tcPr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4"/>
          <p:cNvSpPr>
            <a:spLocks noGrp="1" noChangeArrowheads="1"/>
          </p:cNvSpPr>
          <p:nvPr>
            <p:ph type="title"/>
          </p:nvPr>
        </p:nvSpPr>
        <p:spPr>
          <a:xfrm>
            <a:off x="971550" y="76200"/>
            <a:ext cx="7772400" cy="1143000"/>
          </a:xfrm>
          <a:noFill/>
        </p:spPr>
        <p:txBody>
          <a:bodyPr/>
          <a:lstStyle/>
          <a:p>
            <a:r>
              <a:rPr lang="en-US" altLang="zh-CN" sz="4000" smtClean="0">
                <a:latin typeface="隶书" pitchFamily="49" charset="-122"/>
                <a:ea typeface="隶书" pitchFamily="49" charset="-122"/>
              </a:rPr>
              <a:t>Frame</a:t>
            </a:r>
            <a:endParaRPr lang="zh-CN" altLang="en-US" sz="4000" smtClean="0">
              <a:latin typeface="隶书" pitchFamily="49" charset="-122"/>
              <a:ea typeface="隶书" pitchFamily="49" charset="-122"/>
            </a:endParaRPr>
          </a:p>
        </p:txBody>
      </p:sp>
      <p:sp>
        <p:nvSpPr>
          <p:cNvPr id="26627" name="Rectangle 33"/>
          <p:cNvSpPr>
            <a:spLocks noGrp="1" noChangeArrowheads="1"/>
          </p:cNvSpPr>
          <p:nvPr>
            <p:ph idx="1"/>
          </p:nvPr>
        </p:nvSpPr>
        <p:spPr>
          <a:xfrm>
            <a:off x="914400" y="1371600"/>
            <a:ext cx="7772400" cy="4419600"/>
          </a:xfrm>
        </p:spPr>
        <p:txBody>
          <a:bodyPr/>
          <a:lstStyle/>
          <a:p>
            <a:pPr algn="just">
              <a:buClr>
                <a:schemeClr val="tx1"/>
              </a:buClr>
              <a:buFont typeface="Wingdings" pitchFamily="2" charset="2"/>
              <a:buChar char="Ø"/>
            </a:pPr>
            <a:r>
              <a:rPr lang="en-US" altLang="zh-CN" sz="2400" b="1" smtClean="0">
                <a:latin typeface="楷体_GB2312" pitchFamily="49" charset="-122"/>
                <a:ea typeface="楷体_GB2312" pitchFamily="49" charset="-122"/>
              </a:rPr>
              <a:t>Frame</a:t>
            </a:r>
            <a:r>
              <a:rPr lang="zh-CN" altLang="en-US" sz="2400" b="1" smtClean="0">
                <a:latin typeface="楷体_GB2312" pitchFamily="49" charset="-122"/>
                <a:ea typeface="楷体_GB2312" pitchFamily="49" charset="-122"/>
              </a:rPr>
              <a:t>是抽象类</a:t>
            </a:r>
            <a:r>
              <a:rPr lang="en-US" altLang="zh-CN" sz="2400" b="1" smtClean="0">
                <a:latin typeface="楷体_GB2312" pitchFamily="49" charset="-122"/>
                <a:ea typeface="楷体_GB2312" pitchFamily="49" charset="-122"/>
              </a:rPr>
              <a:t>Window</a:t>
            </a:r>
            <a:r>
              <a:rPr lang="zh-CN" altLang="en-US" sz="2400" b="1" smtClean="0">
                <a:latin typeface="楷体_GB2312" pitchFamily="49" charset="-122"/>
                <a:ea typeface="楷体_GB2312" pitchFamily="49" charset="-122"/>
              </a:rPr>
              <a:t>的子类，由</a:t>
            </a:r>
            <a:r>
              <a:rPr lang="en-US" altLang="zh-CN" sz="2400" b="1" smtClean="0">
                <a:latin typeface="楷体_GB2312" pitchFamily="49" charset="-122"/>
                <a:ea typeface="楷体_GB2312" pitchFamily="49" charset="-122"/>
              </a:rPr>
              <a:t>Frame</a:t>
            </a:r>
            <a:r>
              <a:rPr lang="zh-CN" altLang="en-US" sz="2400" b="1" smtClean="0">
                <a:latin typeface="楷体_GB2312" pitchFamily="49" charset="-122"/>
                <a:ea typeface="楷体_GB2312" pitchFamily="49" charset="-122"/>
              </a:rPr>
              <a:t>或其子类创建的对象为一个窗体。</a:t>
            </a:r>
          </a:p>
          <a:p>
            <a:pPr algn="just">
              <a:buClr>
                <a:schemeClr val="tx1"/>
              </a:buClr>
              <a:buFont typeface="Wingdings" pitchFamily="2" charset="2"/>
              <a:buChar char="Ø"/>
            </a:pPr>
            <a:r>
              <a:rPr lang="en-US" altLang="zh-CN" sz="2400" b="1" smtClean="0">
                <a:solidFill>
                  <a:srgbClr val="000099"/>
                </a:solidFill>
                <a:latin typeface="楷体_GB2312" pitchFamily="49" charset="-122"/>
                <a:ea typeface="楷体_GB2312" pitchFamily="49" charset="-122"/>
              </a:rPr>
              <a:t>Frame</a:t>
            </a:r>
            <a:r>
              <a:rPr lang="zh-CN" altLang="en-US" sz="2400" b="1" smtClean="0">
                <a:latin typeface="楷体_GB2312" pitchFamily="49" charset="-122"/>
                <a:ea typeface="楷体_GB2312" pitchFamily="49" charset="-122"/>
              </a:rPr>
              <a:t>的常用构造方法：</a:t>
            </a:r>
          </a:p>
          <a:p>
            <a:pPr lvl="1" algn="just">
              <a:buClr>
                <a:schemeClr val="tx1"/>
              </a:buClr>
              <a:buFont typeface="Wingdings" pitchFamily="2" charset="2"/>
              <a:buChar char="§"/>
            </a:pPr>
            <a:r>
              <a:rPr lang="en-US" altLang="zh-CN" sz="2400" b="1" smtClean="0">
                <a:solidFill>
                  <a:schemeClr val="folHlink"/>
                </a:solidFill>
                <a:latin typeface="楷体_GB2312" pitchFamily="49" charset="-122"/>
                <a:ea typeface="楷体_GB2312" pitchFamily="49" charset="-122"/>
              </a:rPr>
              <a:t>Frame()</a:t>
            </a:r>
          </a:p>
          <a:p>
            <a:pPr lvl="1" algn="just">
              <a:buClr>
                <a:schemeClr val="tx1"/>
              </a:buClr>
              <a:buFont typeface="Wingdings" pitchFamily="2" charset="2"/>
              <a:buChar char="§"/>
            </a:pPr>
            <a:r>
              <a:rPr lang="en-US" altLang="zh-CN" sz="2400" b="1" smtClean="0">
                <a:solidFill>
                  <a:schemeClr val="folHlink"/>
                </a:solidFill>
                <a:latin typeface="楷体_GB2312" pitchFamily="49" charset="-122"/>
                <a:ea typeface="楷体_GB2312" pitchFamily="49" charset="-122"/>
              </a:rPr>
              <a:t>Frame(String s) </a:t>
            </a:r>
            <a:r>
              <a:rPr lang="zh-CN" altLang="en-US" sz="2000" b="1" smtClean="0">
                <a:solidFill>
                  <a:schemeClr val="folHlink"/>
                </a:solidFill>
                <a:latin typeface="楷体_GB2312" pitchFamily="49" charset="-122"/>
                <a:ea typeface="楷体_GB2312" pitchFamily="49" charset="-122"/>
              </a:rPr>
              <a:t>创建标题栏为字符串</a:t>
            </a:r>
            <a:r>
              <a:rPr lang="en-US" altLang="zh-CN" sz="2000" b="1" smtClean="0">
                <a:solidFill>
                  <a:schemeClr val="folHlink"/>
                </a:solidFill>
                <a:latin typeface="楷体_GB2312" pitchFamily="49" charset="-122"/>
                <a:ea typeface="楷体_GB2312" pitchFamily="49" charset="-122"/>
              </a:rPr>
              <a:t>s</a:t>
            </a:r>
            <a:r>
              <a:rPr lang="zh-CN" altLang="en-US" sz="2000" b="1" smtClean="0">
                <a:solidFill>
                  <a:schemeClr val="folHlink"/>
                </a:solidFill>
                <a:latin typeface="楷体_GB2312" pitchFamily="49" charset="-122"/>
                <a:ea typeface="楷体_GB2312" pitchFamily="49" charset="-122"/>
              </a:rPr>
              <a:t>的窗口。</a:t>
            </a:r>
          </a:p>
          <a:p>
            <a:pPr algn="just">
              <a:spcBef>
                <a:spcPct val="40000"/>
              </a:spcBef>
              <a:buClr>
                <a:schemeClr val="tx1"/>
              </a:buClr>
              <a:buFont typeface="Wingdings" pitchFamily="2" charset="2"/>
              <a:buChar char="Ø"/>
            </a:pPr>
            <a:r>
              <a:rPr lang="zh-CN" altLang="en-US" sz="2400" b="1" smtClean="0">
                <a:latin typeface="楷体_GB2312" pitchFamily="49" charset="-122"/>
                <a:ea typeface="楷体_GB2312" pitchFamily="49" charset="-122"/>
              </a:rPr>
              <a:t>默认的布局管理器是</a:t>
            </a:r>
            <a:r>
              <a:rPr lang="en-US" altLang="zh-CN" sz="2400" b="1" smtClean="0">
                <a:solidFill>
                  <a:srgbClr val="000099"/>
                </a:solidFill>
                <a:latin typeface="楷体_GB2312" pitchFamily="49" charset="-122"/>
                <a:ea typeface="楷体_GB2312" pitchFamily="49" charset="-122"/>
              </a:rPr>
              <a:t>BorderLayout</a:t>
            </a:r>
            <a:r>
              <a:rPr lang="zh-CN" altLang="en-US" sz="2400" b="1" smtClean="0">
                <a:latin typeface="楷体_GB2312" pitchFamily="49" charset="-122"/>
                <a:ea typeface="楷体_GB2312" pitchFamily="49" charset="-122"/>
              </a:rPr>
              <a:t>类的对象。</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971550" y="76200"/>
            <a:ext cx="7772400" cy="1143000"/>
          </a:xfrm>
          <a:noFill/>
        </p:spPr>
        <p:txBody>
          <a:bodyPr/>
          <a:lstStyle/>
          <a:p>
            <a:r>
              <a:rPr lang="en-US" altLang="zh-CN" sz="4000" smtClean="0">
                <a:ea typeface="楷体_GB2312" pitchFamily="49" charset="-122"/>
              </a:rPr>
              <a:t>Component </a:t>
            </a:r>
            <a:r>
              <a:rPr lang="zh-CN" altLang="en-US" sz="4000" smtClean="0">
                <a:ea typeface="楷体_GB2312" pitchFamily="49" charset="-122"/>
              </a:rPr>
              <a:t>可产生的事件</a:t>
            </a:r>
          </a:p>
        </p:txBody>
      </p:sp>
      <p:sp>
        <p:nvSpPr>
          <p:cNvPr id="81923" name="Text Box 3"/>
          <p:cNvSpPr txBox="1">
            <a:spLocks noChangeArrowheads="1"/>
          </p:cNvSpPr>
          <p:nvPr/>
        </p:nvSpPr>
        <p:spPr bwMode="auto">
          <a:xfrm>
            <a:off x="6172200" y="3124200"/>
            <a:ext cx="2073275" cy="457200"/>
          </a:xfrm>
          <a:prstGeom prst="rect">
            <a:avLst/>
          </a:prstGeom>
          <a:noFill/>
          <a:ln w="9525">
            <a:noFill/>
            <a:miter lim="800000"/>
            <a:headEnd/>
            <a:tailEnd/>
          </a:ln>
        </p:spPr>
        <p:txBody>
          <a:bodyPr>
            <a:spAutoFit/>
          </a:bodyPr>
          <a:lstStyle/>
          <a:p>
            <a:endParaRPr kumimoji="1" lang="zh-CN" altLang="en-US" sz="2400">
              <a:latin typeface="Times New Roman" pitchFamily="18" charset="0"/>
            </a:endParaRPr>
          </a:p>
        </p:txBody>
      </p:sp>
      <p:graphicFrame>
        <p:nvGraphicFramePr>
          <p:cNvPr id="165892" name="Group 4"/>
          <p:cNvGraphicFramePr>
            <a:graphicFrameLocks noGrp="1"/>
          </p:cNvGraphicFramePr>
          <p:nvPr/>
        </p:nvGraphicFramePr>
        <p:xfrm>
          <a:off x="838200" y="1371600"/>
          <a:ext cx="7834313" cy="4953000"/>
        </p:xfrm>
        <a:graphic>
          <a:graphicData uri="http://schemas.openxmlformats.org/drawingml/2006/table">
            <a:tbl>
              <a:tblPr/>
              <a:tblGrid>
                <a:gridCol w="1828800"/>
                <a:gridCol w="523875"/>
                <a:gridCol w="573088"/>
                <a:gridCol w="573087"/>
                <a:gridCol w="571500"/>
                <a:gridCol w="490538"/>
                <a:gridCol w="573087"/>
                <a:gridCol w="573088"/>
                <a:gridCol w="492125"/>
                <a:gridCol w="490537"/>
                <a:gridCol w="571500"/>
                <a:gridCol w="573088"/>
              </a:tblGrid>
              <a:tr h="233363">
                <a:tc>
                  <a:txBody>
                    <a:bodyPr/>
                    <a:lstStyle/>
                    <a:p>
                      <a:pPr marL="0" marR="0" lvl="0" indent="0" algn="ctr" defTabSz="914400" rtl="0" eaLnBrk="1" fontAlgn="base" latinLnBrk="0" hangingPunct="1">
                        <a:lnSpc>
                          <a:spcPct val="70000"/>
                        </a:lnSpc>
                        <a:spcBef>
                          <a:spcPct val="20000"/>
                        </a:spcBef>
                        <a:spcAft>
                          <a:spcPct val="0"/>
                        </a:spcAft>
                        <a:buClrTx/>
                        <a:buSzTx/>
                        <a:buFontTx/>
                        <a:buNone/>
                        <a:tabLst/>
                      </a:pPr>
                      <a:r>
                        <a:rPr kumimoji="0" lang="zh-CN" altLang="en-US" sz="1600" b="1" i="0" u="none" strike="noStrike" cap="none" normalizeH="0" baseline="0" smtClean="0">
                          <a:ln>
                            <a:noFill/>
                          </a:ln>
                          <a:solidFill>
                            <a:srgbClr val="000099"/>
                          </a:solidFill>
                          <a:effectLst/>
                          <a:latin typeface="Arial" pitchFamily="34" charset="0"/>
                          <a:ea typeface="宋体" pitchFamily="2" charset="-122"/>
                        </a:rPr>
                        <a:t>组件类型</a:t>
                      </a:r>
                    </a:p>
                  </a:txBody>
                  <a:tcPr marL="38100" marR="38100" marT="19050" marB="19050"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70000"/>
                        </a:lnSpc>
                        <a:spcBef>
                          <a:spcPct val="20000"/>
                        </a:spcBef>
                        <a:spcAft>
                          <a:spcPct val="0"/>
                        </a:spcAft>
                        <a:buClrTx/>
                        <a:buSzTx/>
                        <a:buFontTx/>
                        <a:buNone/>
                        <a:tabLst/>
                      </a:pPr>
                      <a:r>
                        <a:rPr kumimoji="0" lang="en-US" altLang="zh-CN" sz="1400" b="1" i="0" u="none" strike="noStrike" cap="none" normalizeH="0" baseline="0" smtClean="0">
                          <a:ln>
                            <a:noFill/>
                          </a:ln>
                          <a:solidFill>
                            <a:srgbClr val="000099"/>
                          </a:solidFill>
                          <a:effectLst/>
                          <a:latin typeface="Arial" pitchFamily="34" charset="0"/>
                          <a:ea typeface="宋体" pitchFamily="2" charset="-122"/>
                        </a:rPr>
                        <a:t>Act</a:t>
                      </a:r>
                    </a:p>
                  </a:txBody>
                  <a:tcPr marL="38100" marR="38100" marT="19050" marB="190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70000"/>
                        </a:lnSpc>
                        <a:spcBef>
                          <a:spcPct val="20000"/>
                        </a:spcBef>
                        <a:spcAft>
                          <a:spcPct val="0"/>
                        </a:spcAft>
                        <a:buClrTx/>
                        <a:buSzTx/>
                        <a:buFontTx/>
                        <a:buNone/>
                        <a:tabLst/>
                      </a:pPr>
                      <a:r>
                        <a:rPr kumimoji="0" lang="en-US" altLang="zh-CN" sz="1400" b="1" i="0" u="none" strike="noStrike" cap="none" normalizeH="0" baseline="0" smtClean="0">
                          <a:ln>
                            <a:noFill/>
                          </a:ln>
                          <a:solidFill>
                            <a:srgbClr val="000099"/>
                          </a:solidFill>
                          <a:effectLst/>
                          <a:latin typeface="Arial" pitchFamily="34" charset="0"/>
                          <a:ea typeface="宋体" pitchFamily="2" charset="-122"/>
                        </a:rPr>
                        <a:t>Adj</a:t>
                      </a:r>
                    </a:p>
                  </a:txBody>
                  <a:tcPr marL="38100" marR="38100" marT="19050" marB="190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70000"/>
                        </a:lnSpc>
                        <a:spcBef>
                          <a:spcPct val="20000"/>
                        </a:spcBef>
                        <a:spcAft>
                          <a:spcPct val="0"/>
                        </a:spcAft>
                        <a:buClrTx/>
                        <a:buSzTx/>
                        <a:buFontTx/>
                        <a:buNone/>
                        <a:tabLst/>
                      </a:pPr>
                      <a:r>
                        <a:rPr kumimoji="0" lang="en-US" altLang="zh-CN" sz="1400" b="1" i="0" u="none" strike="noStrike" cap="none" normalizeH="0" baseline="0" smtClean="0">
                          <a:ln>
                            <a:noFill/>
                          </a:ln>
                          <a:solidFill>
                            <a:srgbClr val="000099"/>
                          </a:solidFill>
                          <a:effectLst/>
                          <a:latin typeface="Arial" pitchFamily="34" charset="0"/>
                          <a:ea typeface="宋体" pitchFamily="2" charset="-122"/>
                        </a:rPr>
                        <a:t>Cmp</a:t>
                      </a:r>
                    </a:p>
                  </a:txBody>
                  <a:tcPr marL="38100" marR="38100" marT="19050" marB="190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70000"/>
                        </a:lnSpc>
                        <a:spcBef>
                          <a:spcPct val="20000"/>
                        </a:spcBef>
                        <a:spcAft>
                          <a:spcPct val="0"/>
                        </a:spcAft>
                        <a:buClrTx/>
                        <a:buSzTx/>
                        <a:buFontTx/>
                        <a:buNone/>
                        <a:tabLst/>
                      </a:pPr>
                      <a:r>
                        <a:rPr kumimoji="0" lang="en-US" altLang="zh-CN" sz="1400" b="1" i="0" u="none" strike="noStrike" cap="none" normalizeH="0" baseline="0" smtClean="0">
                          <a:ln>
                            <a:noFill/>
                          </a:ln>
                          <a:solidFill>
                            <a:srgbClr val="000099"/>
                          </a:solidFill>
                          <a:effectLst/>
                          <a:latin typeface="Arial" pitchFamily="34" charset="0"/>
                          <a:ea typeface="宋体" pitchFamily="2" charset="-122"/>
                        </a:rPr>
                        <a:t>Cnt</a:t>
                      </a:r>
                    </a:p>
                  </a:txBody>
                  <a:tcPr marL="38100" marR="38100" marT="19050" marB="190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70000"/>
                        </a:lnSpc>
                        <a:spcBef>
                          <a:spcPct val="20000"/>
                        </a:spcBef>
                        <a:spcAft>
                          <a:spcPct val="0"/>
                        </a:spcAft>
                        <a:buClrTx/>
                        <a:buSzTx/>
                        <a:buFontTx/>
                        <a:buNone/>
                        <a:tabLst/>
                      </a:pPr>
                      <a:r>
                        <a:rPr kumimoji="0" lang="en-US" altLang="zh-CN" sz="1400" b="1" i="0" u="none" strike="noStrike" cap="none" normalizeH="0" baseline="0" smtClean="0">
                          <a:ln>
                            <a:noFill/>
                          </a:ln>
                          <a:solidFill>
                            <a:srgbClr val="000099"/>
                          </a:solidFill>
                          <a:effectLst/>
                          <a:latin typeface="Arial" pitchFamily="34" charset="0"/>
                          <a:ea typeface="宋体" pitchFamily="2" charset="-122"/>
                        </a:rPr>
                        <a:t>Foc</a:t>
                      </a:r>
                    </a:p>
                  </a:txBody>
                  <a:tcPr marL="38100" marR="38100" marT="19050" marB="190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70000"/>
                        </a:lnSpc>
                        <a:spcBef>
                          <a:spcPct val="20000"/>
                        </a:spcBef>
                        <a:spcAft>
                          <a:spcPct val="0"/>
                        </a:spcAft>
                        <a:buClrTx/>
                        <a:buSzTx/>
                        <a:buFontTx/>
                        <a:buNone/>
                        <a:tabLst/>
                      </a:pPr>
                      <a:r>
                        <a:rPr kumimoji="0" lang="en-US" altLang="zh-CN" sz="1400" b="1" i="0" u="none" strike="noStrike" cap="none" normalizeH="0" baseline="0" smtClean="0">
                          <a:ln>
                            <a:noFill/>
                          </a:ln>
                          <a:solidFill>
                            <a:srgbClr val="000099"/>
                          </a:solidFill>
                          <a:effectLst/>
                          <a:latin typeface="Arial" pitchFamily="34" charset="0"/>
                          <a:ea typeface="宋体" pitchFamily="2" charset="-122"/>
                        </a:rPr>
                        <a:t>Itm</a:t>
                      </a:r>
                    </a:p>
                  </a:txBody>
                  <a:tcPr marL="38100" marR="38100" marT="19050" marB="190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70000"/>
                        </a:lnSpc>
                        <a:spcBef>
                          <a:spcPct val="20000"/>
                        </a:spcBef>
                        <a:spcAft>
                          <a:spcPct val="0"/>
                        </a:spcAft>
                        <a:buClrTx/>
                        <a:buSzTx/>
                        <a:buFontTx/>
                        <a:buNone/>
                        <a:tabLst/>
                      </a:pPr>
                      <a:r>
                        <a:rPr kumimoji="0" lang="en-US" altLang="zh-CN" sz="1400" b="1" i="0" u="none" strike="noStrike" cap="none" normalizeH="0" baseline="0" smtClean="0">
                          <a:ln>
                            <a:noFill/>
                          </a:ln>
                          <a:solidFill>
                            <a:srgbClr val="000099"/>
                          </a:solidFill>
                          <a:effectLst/>
                          <a:latin typeface="Arial" pitchFamily="34" charset="0"/>
                          <a:ea typeface="宋体" pitchFamily="2" charset="-122"/>
                        </a:rPr>
                        <a:t>Key</a:t>
                      </a:r>
                    </a:p>
                  </a:txBody>
                  <a:tcPr marL="38100" marR="38100" marT="19050" marB="190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70000"/>
                        </a:lnSpc>
                        <a:spcBef>
                          <a:spcPct val="20000"/>
                        </a:spcBef>
                        <a:spcAft>
                          <a:spcPct val="0"/>
                        </a:spcAft>
                        <a:buClrTx/>
                        <a:buSzTx/>
                        <a:buFontTx/>
                        <a:buNone/>
                        <a:tabLst/>
                      </a:pPr>
                      <a:r>
                        <a:rPr kumimoji="0" lang="en-US" altLang="zh-CN" sz="1400" b="1" i="0" u="none" strike="noStrike" cap="none" normalizeH="0" baseline="0" smtClean="0">
                          <a:ln>
                            <a:noFill/>
                          </a:ln>
                          <a:solidFill>
                            <a:srgbClr val="000099"/>
                          </a:solidFill>
                          <a:effectLst/>
                          <a:latin typeface="Arial" pitchFamily="34" charset="0"/>
                          <a:ea typeface="宋体" pitchFamily="2" charset="-122"/>
                        </a:rPr>
                        <a:t>Mou</a:t>
                      </a:r>
                    </a:p>
                  </a:txBody>
                  <a:tcPr marL="38100" marR="38100" marT="19050" marB="190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70000"/>
                        </a:lnSpc>
                        <a:spcBef>
                          <a:spcPct val="20000"/>
                        </a:spcBef>
                        <a:spcAft>
                          <a:spcPct val="0"/>
                        </a:spcAft>
                        <a:buClrTx/>
                        <a:buSzTx/>
                        <a:buFontTx/>
                        <a:buNone/>
                        <a:tabLst/>
                      </a:pPr>
                      <a:r>
                        <a:rPr kumimoji="0" lang="en-US" altLang="zh-CN" sz="1400" b="1" i="0" u="none" strike="noStrike" cap="none" normalizeH="0" baseline="0" smtClean="0">
                          <a:ln>
                            <a:noFill/>
                          </a:ln>
                          <a:solidFill>
                            <a:srgbClr val="000099"/>
                          </a:solidFill>
                          <a:effectLst/>
                          <a:latin typeface="Arial" pitchFamily="34" charset="0"/>
                          <a:ea typeface="宋体" pitchFamily="2" charset="-122"/>
                        </a:rPr>
                        <a:t>MM</a:t>
                      </a:r>
                    </a:p>
                  </a:txBody>
                  <a:tcPr marL="38100" marR="38100" marT="19050" marB="190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70000"/>
                        </a:lnSpc>
                        <a:spcBef>
                          <a:spcPct val="20000"/>
                        </a:spcBef>
                        <a:spcAft>
                          <a:spcPct val="0"/>
                        </a:spcAft>
                        <a:buClrTx/>
                        <a:buSzTx/>
                        <a:buFontTx/>
                        <a:buNone/>
                        <a:tabLst/>
                      </a:pPr>
                      <a:r>
                        <a:rPr kumimoji="0" lang="en-US" altLang="zh-CN" sz="1400" b="1" i="0" u="none" strike="noStrike" cap="none" normalizeH="0" baseline="0" smtClean="0">
                          <a:ln>
                            <a:noFill/>
                          </a:ln>
                          <a:solidFill>
                            <a:srgbClr val="000099"/>
                          </a:solidFill>
                          <a:effectLst/>
                          <a:latin typeface="Arial" pitchFamily="34" charset="0"/>
                          <a:ea typeface="宋体" pitchFamily="2" charset="-122"/>
                        </a:rPr>
                        <a:t>Text</a:t>
                      </a:r>
                    </a:p>
                  </a:txBody>
                  <a:tcPr marL="38100" marR="38100" marT="19050" marB="190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70000"/>
                        </a:lnSpc>
                        <a:spcBef>
                          <a:spcPct val="20000"/>
                        </a:spcBef>
                        <a:spcAft>
                          <a:spcPct val="0"/>
                        </a:spcAft>
                        <a:buClrTx/>
                        <a:buSzTx/>
                        <a:buFontTx/>
                        <a:buNone/>
                        <a:tabLst/>
                      </a:pPr>
                      <a:r>
                        <a:rPr kumimoji="0" lang="en-US" altLang="zh-CN" sz="1400" b="1" i="0" u="none" strike="noStrike" cap="none" normalizeH="0" baseline="0" smtClean="0">
                          <a:ln>
                            <a:noFill/>
                          </a:ln>
                          <a:solidFill>
                            <a:srgbClr val="000099"/>
                          </a:solidFill>
                          <a:effectLst/>
                          <a:latin typeface="Arial" pitchFamily="34" charset="0"/>
                          <a:ea typeface="宋体" pitchFamily="2" charset="-122"/>
                        </a:rPr>
                        <a:t>Win</a:t>
                      </a:r>
                    </a:p>
                  </a:txBody>
                  <a:tcPr marL="38100" marR="38100" marT="19050" marB="19050"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r>
              <a:tr h="257175">
                <a:tc>
                  <a:txBody>
                    <a:bodyPr/>
                    <a:lstStyle/>
                    <a:p>
                      <a:pPr marL="0" marR="0" lvl="0" indent="0" algn="l" defTabSz="914400" rtl="0" eaLnBrk="1" fontAlgn="base" latinLnBrk="0" hangingPunct="1">
                        <a:lnSpc>
                          <a:spcPct val="70000"/>
                        </a:lnSpc>
                        <a:spcBef>
                          <a:spcPct val="20000"/>
                        </a:spcBef>
                        <a:spcAft>
                          <a:spcPct val="0"/>
                        </a:spcAft>
                        <a:buClrTx/>
                        <a:buSzTx/>
                        <a:buFontTx/>
                        <a:buNone/>
                        <a:tabLst/>
                      </a:pPr>
                      <a:r>
                        <a:rPr kumimoji="0" lang="en-US" altLang="zh-CN" sz="1400" b="1" i="0" u="none" strike="noStrike" cap="none" normalizeH="0" baseline="0" smtClean="0">
                          <a:ln>
                            <a:noFill/>
                          </a:ln>
                          <a:solidFill>
                            <a:srgbClr val="000066"/>
                          </a:solidFill>
                          <a:effectLst/>
                          <a:latin typeface="Courier New" pitchFamily="49" charset="0"/>
                          <a:ea typeface="宋体" pitchFamily="2" charset="-122"/>
                        </a:rPr>
                        <a:t>Button</a:t>
                      </a:r>
                    </a:p>
                  </a:txBody>
                  <a:tcPr marL="38100" marR="38100" marT="19050" marB="1905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70000"/>
                        </a:lnSpc>
                        <a:spcBef>
                          <a:spcPct val="20000"/>
                        </a:spcBef>
                        <a:spcAft>
                          <a:spcPct val="0"/>
                        </a:spcAft>
                        <a:buClr>
                          <a:schemeClr val="tx1"/>
                        </a:buClr>
                        <a:buSzTx/>
                        <a:buFont typeface="Wingdings" pitchFamily="2" charset="2"/>
                        <a:buNone/>
                        <a:tabLst/>
                      </a:pPr>
                      <a:r>
                        <a:rPr kumimoji="0" lang="zh-CN" altLang="en-US" sz="1200" b="1" i="0" u="none" strike="noStrike" cap="none" normalizeH="0" baseline="0" smtClean="0">
                          <a:ln>
                            <a:noFill/>
                          </a:ln>
                          <a:solidFill>
                            <a:srgbClr val="000000"/>
                          </a:solidFill>
                          <a:effectLst/>
                          <a:latin typeface="Courier New" pitchFamily="49" charset="0"/>
                          <a:ea typeface="宋体" pitchFamily="2" charset="-122"/>
                        </a:rPr>
                        <a:t>☆</a:t>
                      </a:r>
                    </a:p>
                  </a:txBody>
                  <a:tcPr marL="38100" marR="38100" marT="19050" marB="190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70000"/>
                        </a:lnSpc>
                        <a:spcBef>
                          <a:spcPct val="20000"/>
                        </a:spcBef>
                        <a:spcAft>
                          <a:spcPct val="0"/>
                        </a:spcAft>
                        <a:buClrTx/>
                        <a:buSzTx/>
                        <a:buFontTx/>
                        <a:buNone/>
                        <a:tabLst/>
                      </a:pPr>
                      <a:endParaRPr kumimoji="0" lang="zh-CN" altLang="en-US" sz="1200" b="1" i="0" u="none" strike="noStrike" cap="none" normalizeH="0" baseline="0" smtClean="0">
                        <a:ln>
                          <a:noFill/>
                        </a:ln>
                        <a:solidFill>
                          <a:srgbClr val="000000"/>
                        </a:solidFill>
                        <a:effectLst/>
                        <a:latin typeface="Courier New" pitchFamily="49" charset="0"/>
                        <a:ea typeface="宋体" pitchFamily="2" charset="-122"/>
                      </a:endParaRPr>
                    </a:p>
                  </a:txBody>
                  <a:tcPr marL="38100" marR="38100" marT="19050" marB="190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70000"/>
                        </a:lnSpc>
                        <a:spcBef>
                          <a:spcPct val="20000"/>
                        </a:spcBef>
                        <a:spcAft>
                          <a:spcPct val="0"/>
                        </a:spcAft>
                        <a:buClrTx/>
                        <a:buSzTx/>
                        <a:buFontTx/>
                        <a:buNone/>
                        <a:tabLst/>
                      </a:pPr>
                      <a:r>
                        <a:rPr kumimoji="0" lang="zh-CN" altLang="en-US" sz="1200" b="1" i="0" u="none" strike="noStrike" cap="none" normalizeH="0" baseline="0" smtClean="0">
                          <a:ln>
                            <a:noFill/>
                          </a:ln>
                          <a:solidFill>
                            <a:srgbClr val="000000"/>
                          </a:solidFill>
                          <a:effectLst/>
                          <a:latin typeface="Courier New" pitchFamily="49" charset="0"/>
                          <a:ea typeface="宋体" pitchFamily="2" charset="-122"/>
                        </a:rPr>
                        <a:t>☆</a:t>
                      </a:r>
                    </a:p>
                  </a:txBody>
                  <a:tcPr marL="38100" marR="38100" marT="19050" marB="190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70000"/>
                        </a:lnSpc>
                        <a:spcBef>
                          <a:spcPct val="20000"/>
                        </a:spcBef>
                        <a:spcAft>
                          <a:spcPct val="0"/>
                        </a:spcAft>
                        <a:buClrTx/>
                        <a:buSzTx/>
                        <a:buFontTx/>
                        <a:buNone/>
                        <a:tabLst/>
                      </a:pPr>
                      <a:endParaRPr kumimoji="0" lang="zh-CN" altLang="en-US" sz="1200" b="1" i="0" u="none" strike="noStrike" cap="none" normalizeH="0" baseline="0" smtClean="0">
                        <a:ln>
                          <a:noFill/>
                        </a:ln>
                        <a:solidFill>
                          <a:srgbClr val="000000"/>
                        </a:solidFill>
                        <a:effectLst/>
                        <a:latin typeface="Courier New" pitchFamily="49" charset="0"/>
                        <a:ea typeface="宋体" pitchFamily="2" charset="-122"/>
                      </a:endParaRPr>
                    </a:p>
                  </a:txBody>
                  <a:tcPr marL="38100" marR="38100" marT="19050" marB="190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70000"/>
                        </a:lnSpc>
                        <a:spcBef>
                          <a:spcPct val="20000"/>
                        </a:spcBef>
                        <a:spcAft>
                          <a:spcPct val="0"/>
                        </a:spcAft>
                        <a:buClrTx/>
                        <a:buSzTx/>
                        <a:buFontTx/>
                        <a:buNone/>
                        <a:tabLst/>
                      </a:pPr>
                      <a:r>
                        <a:rPr kumimoji="0" lang="zh-CN" altLang="en-US" sz="1200" b="1" i="0" u="none" strike="noStrike" cap="none" normalizeH="0" baseline="0" smtClean="0">
                          <a:ln>
                            <a:noFill/>
                          </a:ln>
                          <a:solidFill>
                            <a:srgbClr val="000000"/>
                          </a:solidFill>
                          <a:effectLst/>
                          <a:latin typeface="Courier New" pitchFamily="49" charset="0"/>
                          <a:ea typeface="宋体" pitchFamily="2" charset="-122"/>
                        </a:rPr>
                        <a:t>☆</a:t>
                      </a:r>
                    </a:p>
                  </a:txBody>
                  <a:tcPr marL="38100" marR="38100" marT="19050" marB="190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70000"/>
                        </a:lnSpc>
                        <a:spcBef>
                          <a:spcPct val="20000"/>
                        </a:spcBef>
                        <a:spcAft>
                          <a:spcPct val="0"/>
                        </a:spcAft>
                        <a:buClrTx/>
                        <a:buSzTx/>
                        <a:buFontTx/>
                        <a:buNone/>
                        <a:tabLst/>
                      </a:pPr>
                      <a:endParaRPr kumimoji="0" lang="zh-CN" altLang="en-US" sz="1200" b="1" i="0" u="none" strike="noStrike" cap="none" normalizeH="0" baseline="0" smtClean="0">
                        <a:ln>
                          <a:noFill/>
                        </a:ln>
                        <a:solidFill>
                          <a:srgbClr val="000000"/>
                        </a:solidFill>
                        <a:effectLst/>
                        <a:latin typeface="Courier New" pitchFamily="49" charset="0"/>
                        <a:ea typeface="宋体" pitchFamily="2" charset="-122"/>
                      </a:endParaRPr>
                    </a:p>
                  </a:txBody>
                  <a:tcPr marL="38100" marR="38100" marT="19050" marB="190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70000"/>
                        </a:lnSpc>
                        <a:spcBef>
                          <a:spcPct val="20000"/>
                        </a:spcBef>
                        <a:spcAft>
                          <a:spcPct val="0"/>
                        </a:spcAft>
                        <a:buClrTx/>
                        <a:buSzTx/>
                        <a:buFontTx/>
                        <a:buNone/>
                        <a:tabLst/>
                      </a:pPr>
                      <a:r>
                        <a:rPr kumimoji="0" lang="zh-CN" altLang="en-US" sz="1200" b="1" i="0" u="none" strike="noStrike" cap="none" normalizeH="0" baseline="0" smtClean="0">
                          <a:ln>
                            <a:noFill/>
                          </a:ln>
                          <a:solidFill>
                            <a:srgbClr val="000000"/>
                          </a:solidFill>
                          <a:effectLst/>
                          <a:latin typeface="Courier New" pitchFamily="49" charset="0"/>
                          <a:ea typeface="宋体" pitchFamily="2" charset="-122"/>
                        </a:rPr>
                        <a:t>☆</a:t>
                      </a:r>
                    </a:p>
                  </a:txBody>
                  <a:tcPr marL="38100" marR="38100" marT="19050" marB="190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70000"/>
                        </a:lnSpc>
                        <a:spcBef>
                          <a:spcPct val="20000"/>
                        </a:spcBef>
                        <a:spcAft>
                          <a:spcPct val="0"/>
                        </a:spcAft>
                        <a:buClrTx/>
                        <a:buSzTx/>
                        <a:buFontTx/>
                        <a:buNone/>
                        <a:tabLst/>
                      </a:pPr>
                      <a:r>
                        <a:rPr kumimoji="0" lang="zh-CN" altLang="en-US" sz="1200" b="1" i="0" u="none" strike="noStrike" cap="none" normalizeH="0" baseline="0" smtClean="0">
                          <a:ln>
                            <a:noFill/>
                          </a:ln>
                          <a:solidFill>
                            <a:srgbClr val="000000"/>
                          </a:solidFill>
                          <a:effectLst/>
                          <a:latin typeface="Courier New" pitchFamily="49" charset="0"/>
                          <a:ea typeface="宋体" pitchFamily="2" charset="-122"/>
                        </a:rPr>
                        <a:t>☆</a:t>
                      </a:r>
                    </a:p>
                  </a:txBody>
                  <a:tcPr marL="38100" marR="38100" marT="19050" marB="190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70000"/>
                        </a:lnSpc>
                        <a:spcBef>
                          <a:spcPct val="20000"/>
                        </a:spcBef>
                        <a:spcAft>
                          <a:spcPct val="0"/>
                        </a:spcAft>
                        <a:buClrTx/>
                        <a:buSzTx/>
                        <a:buFontTx/>
                        <a:buNone/>
                        <a:tabLst/>
                      </a:pPr>
                      <a:r>
                        <a:rPr kumimoji="0" lang="zh-CN" altLang="en-US" sz="1200" b="1" i="0" u="none" strike="noStrike" cap="none" normalizeH="0" baseline="0" smtClean="0">
                          <a:ln>
                            <a:noFill/>
                          </a:ln>
                          <a:solidFill>
                            <a:srgbClr val="000000"/>
                          </a:solidFill>
                          <a:effectLst/>
                          <a:latin typeface="Courier New" pitchFamily="49" charset="0"/>
                          <a:ea typeface="宋体" pitchFamily="2" charset="-122"/>
                        </a:rPr>
                        <a:t>☆</a:t>
                      </a:r>
                    </a:p>
                  </a:txBody>
                  <a:tcPr marL="38100" marR="38100" marT="19050" marB="190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70000"/>
                        </a:lnSpc>
                        <a:spcBef>
                          <a:spcPct val="20000"/>
                        </a:spcBef>
                        <a:spcAft>
                          <a:spcPct val="0"/>
                        </a:spcAft>
                        <a:buClrTx/>
                        <a:buSzTx/>
                        <a:buFontTx/>
                        <a:buNone/>
                        <a:tabLst/>
                      </a:pPr>
                      <a:endParaRPr kumimoji="0" lang="zh-CN" altLang="en-US" sz="1200" b="1" i="0" u="none" strike="noStrike" cap="none" normalizeH="0" baseline="0" smtClean="0">
                        <a:ln>
                          <a:noFill/>
                        </a:ln>
                        <a:solidFill>
                          <a:srgbClr val="000000"/>
                        </a:solidFill>
                        <a:effectLst/>
                        <a:latin typeface="Courier New" pitchFamily="49" charset="0"/>
                        <a:ea typeface="宋体" pitchFamily="2" charset="-122"/>
                      </a:endParaRPr>
                    </a:p>
                  </a:txBody>
                  <a:tcPr marL="38100" marR="38100" marT="19050" marB="190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70000"/>
                        </a:lnSpc>
                        <a:spcBef>
                          <a:spcPct val="20000"/>
                        </a:spcBef>
                        <a:spcAft>
                          <a:spcPct val="0"/>
                        </a:spcAft>
                        <a:buClrTx/>
                        <a:buSzTx/>
                        <a:buFontTx/>
                        <a:buNone/>
                        <a:tabLst/>
                      </a:pPr>
                      <a:endParaRPr kumimoji="0" lang="zh-CN" altLang="en-US" sz="1200" b="1" i="0" u="none" strike="noStrike" cap="none" normalizeH="0" baseline="0" smtClean="0">
                        <a:ln>
                          <a:noFill/>
                        </a:ln>
                        <a:solidFill>
                          <a:srgbClr val="000000"/>
                        </a:solidFill>
                        <a:effectLst/>
                        <a:latin typeface="Courier New" pitchFamily="49" charset="0"/>
                        <a:ea typeface="宋体" pitchFamily="2" charset="-122"/>
                      </a:endParaRPr>
                    </a:p>
                  </a:txBody>
                  <a:tcPr marL="38100" marR="38100" marT="19050" marB="1905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r>
              <a:tr h="254000">
                <a:tc>
                  <a:txBody>
                    <a:bodyPr/>
                    <a:lstStyle/>
                    <a:p>
                      <a:pPr marL="0" marR="0" lvl="0" indent="0" algn="l" defTabSz="914400" rtl="0" eaLnBrk="1" fontAlgn="base" latinLnBrk="0" hangingPunct="1">
                        <a:lnSpc>
                          <a:spcPct val="70000"/>
                        </a:lnSpc>
                        <a:spcBef>
                          <a:spcPct val="20000"/>
                        </a:spcBef>
                        <a:spcAft>
                          <a:spcPct val="0"/>
                        </a:spcAft>
                        <a:buClrTx/>
                        <a:buSzTx/>
                        <a:buFontTx/>
                        <a:buNone/>
                        <a:tabLst/>
                      </a:pPr>
                      <a:r>
                        <a:rPr kumimoji="0" lang="en-US" altLang="zh-CN" sz="1400" b="1" i="0" u="none" strike="noStrike" cap="none" normalizeH="0" baseline="0" smtClean="0">
                          <a:ln>
                            <a:noFill/>
                          </a:ln>
                          <a:solidFill>
                            <a:srgbClr val="000066"/>
                          </a:solidFill>
                          <a:effectLst/>
                          <a:latin typeface="Courier New" pitchFamily="49" charset="0"/>
                          <a:ea typeface="宋体" pitchFamily="2" charset="-122"/>
                        </a:rPr>
                        <a:t>Canvas</a:t>
                      </a:r>
                    </a:p>
                  </a:txBody>
                  <a:tcPr marL="38100" marR="38100" marT="19050" marB="1905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70000"/>
                        </a:lnSpc>
                        <a:spcBef>
                          <a:spcPct val="20000"/>
                        </a:spcBef>
                        <a:spcAft>
                          <a:spcPct val="0"/>
                        </a:spcAft>
                        <a:buClrTx/>
                        <a:buSzTx/>
                        <a:buFontTx/>
                        <a:buNone/>
                        <a:tabLst/>
                      </a:pPr>
                      <a:endParaRPr kumimoji="0" lang="zh-CN" altLang="en-US" sz="1200" b="1" i="0" u="none" strike="noStrike" cap="none" normalizeH="0" baseline="0" smtClean="0">
                        <a:ln>
                          <a:noFill/>
                        </a:ln>
                        <a:solidFill>
                          <a:srgbClr val="000000"/>
                        </a:solidFill>
                        <a:effectLst/>
                        <a:latin typeface="Courier New" pitchFamily="49" charset="0"/>
                        <a:ea typeface="宋体" pitchFamily="2" charset="-122"/>
                      </a:endParaRPr>
                    </a:p>
                  </a:txBody>
                  <a:tcPr marL="38100" marR="38100" marT="19050" marB="190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70000"/>
                        </a:lnSpc>
                        <a:spcBef>
                          <a:spcPct val="20000"/>
                        </a:spcBef>
                        <a:spcAft>
                          <a:spcPct val="0"/>
                        </a:spcAft>
                        <a:buClrTx/>
                        <a:buSzTx/>
                        <a:buFontTx/>
                        <a:buNone/>
                        <a:tabLst/>
                      </a:pPr>
                      <a:endParaRPr kumimoji="0" lang="zh-CN" altLang="en-US" sz="1200" b="1" i="0" u="none" strike="noStrike" cap="none" normalizeH="0" baseline="0" smtClean="0">
                        <a:ln>
                          <a:noFill/>
                        </a:ln>
                        <a:solidFill>
                          <a:srgbClr val="000000"/>
                        </a:solidFill>
                        <a:effectLst/>
                        <a:latin typeface="Courier New" pitchFamily="49" charset="0"/>
                        <a:ea typeface="宋体" pitchFamily="2" charset="-122"/>
                      </a:endParaRPr>
                    </a:p>
                  </a:txBody>
                  <a:tcPr marL="38100" marR="38100" marT="19050" marB="190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70000"/>
                        </a:lnSpc>
                        <a:spcBef>
                          <a:spcPct val="20000"/>
                        </a:spcBef>
                        <a:spcAft>
                          <a:spcPct val="0"/>
                        </a:spcAft>
                        <a:buClrTx/>
                        <a:buSzTx/>
                        <a:buFontTx/>
                        <a:buNone/>
                        <a:tabLst/>
                      </a:pPr>
                      <a:r>
                        <a:rPr kumimoji="0" lang="zh-CN" altLang="en-US" sz="1200" b="1" i="0" u="none" strike="noStrike" cap="none" normalizeH="0" baseline="0" smtClean="0">
                          <a:ln>
                            <a:noFill/>
                          </a:ln>
                          <a:solidFill>
                            <a:srgbClr val="000000"/>
                          </a:solidFill>
                          <a:effectLst/>
                          <a:latin typeface="Courier New" pitchFamily="49" charset="0"/>
                          <a:ea typeface="宋体" pitchFamily="2" charset="-122"/>
                        </a:rPr>
                        <a:t>☆</a:t>
                      </a:r>
                    </a:p>
                  </a:txBody>
                  <a:tcPr marL="38100" marR="38100" marT="19050" marB="190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70000"/>
                        </a:lnSpc>
                        <a:spcBef>
                          <a:spcPct val="20000"/>
                        </a:spcBef>
                        <a:spcAft>
                          <a:spcPct val="0"/>
                        </a:spcAft>
                        <a:buClrTx/>
                        <a:buSzTx/>
                        <a:buFontTx/>
                        <a:buNone/>
                        <a:tabLst/>
                      </a:pPr>
                      <a:endParaRPr kumimoji="0" lang="zh-CN" altLang="en-US" sz="1200" b="1" i="0" u="none" strike="noStrike" cap="none" normalizeH="0" baseline="0" smtClean="0">
                        <a:ln>
                          <a:noFill/>
                        </a:ln>
                        <a:solidFill>
                          <a:srgbClr val="000000"/>
                        </a:solidFill>
                        <a:effectLst/>
                        <a:latin typeface="Courier New" pitchFamily="49" charset="0"/>
                        <a:ea typeface="宋体" pitchFamily="2" charset="-122"/>
                      </a:endParaRPr>
                    </a:p>
                  </a:txBody>
                  <a:tcPr marL="38100" marR="38100" marT="19050" marB="190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70000"/>
                        </a:lnSpc>
                        <a:spcBef>
                          <a:spcPct val="20000"/>
                        </a:spcBef>
                        <a:spcAft>
                          <a:spcPct val="0"/>
                        </a:spcAft>
                        <a:buClrTx/>
                        <a:buSzTx/>
                        <a:buFontTx/>
                        <a:buNone/>
                        <a:tabLst/>
                      </a:pPr>
                      <a:r>
                        <a:rPr kumimoji="0" lang="zh-CN" altLang="en-US" sz="1200" b="1" i="0" u="none" strike="noStrike" cap="none" normalizeH="0" baseline="0" smtClean="0">
                          <a:ln>
                            <a:noFill/>
                          </a:ln>
                          <a:solidFill>
                            <a:srgbClr val="000000"/>
                          </a:solidFill>
                          <a:effectLst/>
                          <a:latin typeface="Courier New" pitchFamily="49" charset="0"/>
                          <a:ea typeface="宋体" pitchFamily="2" charset="-122"/>
                        </a:rPr>
                        <a:t>☆</a:t>
                      </a:r>
                    </a:p>
                  </a:txBody>
                  <a:tcPr marL="38100" marR="38100" marT="19050" marB="190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70000"/>
                        </a:lnSpc>
                        <a:spcBef>
                          <a:spcPct val="20000"/>
                        </a:spcBef>
                        <a:spcAft>
                          <a:spcPct val="0"/>
                        </a:spcAft>
                        <a:buClrTx/>
                        <a:buSzTx/>
                        <a:buFontTx/>
                        <a:buNone/>
                        <a:tabLst/>
                      </a:pPr>
                      <a:endParaRPr kumimoji="0" lang="zh-CN" altLang="en-US" sz="1200" b="1" i="0" u="none" strike="noStrike" cap="none" normalizeH="0" baseline="0" smtClean="0">
                        <a:ln>
                          <a:noFill/>
                        </a:ln>
                        <a:solidFill>
                          <a:srgbClr val="000000"/>
                        </a:solidFill>
                        <a:effectLst/>
                        <a:latin typeface="Courier New" pitchFamily="49" charset="0"/>
                        <a:ea typeface="宋体" pitchFamily="2" charset="-122"/>
                      </a:endParaRPr>
                    </a:p>
                  </a:txBody>
                  <a:tcPr marL="38100" marR="38100" marT="19050" marB="190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70000"/>
                        </a:lnSpc>
                        <a:spcBef>
                          <a:spcPct val="20000"/>
                        </a:spcBef>
                        <a:spcAft>
                          <a:spcPct val="0"/>
                        </a:spcAft>
                        <a:buClrTx/>
                        <a:buSzTx/>
                        <a:buFontTx/>
                        <a:buNone/>
                        <a:tabLst/>
                      </a:pPr>
                      <a:r>
                        <a:rPr kumimoji="0" lang="zh-CN" altLang="en-US" sz="1200" b="1" i="0" u="none" strike="noStrike" cap="none" normalizeH="0" baseline="0" smtClean="0">
                          <a:ln>
                            <a:noFill/>
                          </a:ln>
                          <a:solidFill>
                            <a:srgbClr val="000000"/>
                          </a:solidFill>
                          <a:effectLst/>
                          <a:latin typeface="Courier New" pitchFamily="49" charset="0"/>
                          <a:ea typeface="宋体" pitchFamily="2" charset="-122"/>
                        </a:rPr>
                        <a:t>☆</a:t>
                      </a:r>
                    </a:p>
                  </a:txBody>
                  <a:tcPr marL="38100" marR="38100" marT="19050" marB="190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70000"/>
                        </a:lnSpc>
                        <a:spcBef>
                          <a:spcPct val="20000"/>
                        </a:spcBef>
                        <a:spcAft>
                          <a:spcPct val="0"/>
                        </a:spcAft>
                        <a:buClrTx/>
                        <a:buSzTx/>
                        <a:buFontTx/>
                        <a:buNone/>
                        <a:tabLst/>
                      </a:pPr>
                      <a:r>
                        <a:rPr kumimoji="0" lang="zh-CN" altLang="en-US" sz="1200" b="1" i="0" u="none" strike="noStrike" cap="none" normalizeH="0" baseline="0" smtClean="0">
                          <a:ln>
                            <a:noFill/>
                          </a:ln>
                          <a:solidFill>
                            <a:srgbClr val="000000"/>
                          </a:solidFill>
                          <a:effectLst/>
                          <a:latin typeface="Courier New" pitchFamily="49" charset="0"/>
                          <a:ea typeface="宋体" pitchFamily="2" charset="-122"/>
                        </a:rPr>
                        <a:t>☆</a:t>
                      </a:r>
                    </a:p>
                  </a:txBody>
                  <a:tcPr marL="38100" marR="38100" marT="19050" marB="190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70000"/>
                        </a:lnSpc>
                        <a:spcBef>
                          <a:spcPct val="20000"/>
                        </a:spcBef>
                        <a:spcAft>
                          <a:spcPct val="0"/>
                        </a:spcAft>
                        <a:buClrTx/>
                        <a:buSzTx/>
                        <a:buFontTx/>
                        <a:buNone/>
                        <a:tabLst/>
                      </a:pPr>
                      <a:r>
                        <a:rPr kumimoji="0" lang="zh-CN" altLang="en-US" sz="1200" b="1" i="0" u="none" strike="noStrike" cap="none" normalizeH="0" baseline="0" smtClean="0">
                          <a:ln>
                            <a:noFill/>
                          </a:ln>
                          <a:solidFill>
                            <a:srgbClr val="000000"/>
                          </a:solidFill>
                          <a:effectLst/>
                          <a:latin typeface="Courier New" pitchFamily="49" charset="0"/>
                          <a:ea typeface="宋体" pitchFamily="2" charset="-122"/>
                        </a:rPr>
                        <a:t>☆</a:t>
                      </a:r>
                    </a:p>
                  </a:txBody>
                  <a:tcPr marL="38100" marR="38100" marT="19050" marB="190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70000"/>
                        </a:lnSpc>
                        <a:spcBef>
                          <a:spcPct val="20000"/>
                        </a:spcBef>
                        <a:spcAft>
                          <a:spcPct val="0"/>
                        </a:spcAft>
                        <a:buClrTx/>
                        <a:buSzTx/>
                        <a:buFontTx/>
                        <a:buNone/>
                        <a:tabLst/>
                      </a:pPr>
                      <a:endParaRPr kumimoji="0" lang="zh-CN" altLang="en-US" sz="1200" b="1" i="0" u="none" strike="noStrike" cap="none" normalizeH="0" baseline="0" smtClean="0">
                        <a:ln>
                          <a:noFill/>
                        </a:ln>
                        <a:solidFill>
                          <a:srgbClr val="000000"/>
                        </a:solidFill>
                        <a:effectLst/>
                        <a:latin typeface="Courier New" pitchFamily="49" charset="0"/>
                        <a:ea typeface="宋体" pitchFamily="2" charset="-122"/>
                      </a:endParaRPr>
                    </a:p>
                  </a:txBody>
                  <a:tcPr marL="38100" marR="38100" marT="19050" marB="190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70000"/>
                        </a:lnSpc>
                        <a:spcBef>
                          <a:spcPct val="20000"/>
                        </a:spcBef>
                        <a:spcAft>
                          <a:spcPct val="0"/>
                        </a:spcAft>
                        <a:buClrTx/>
                        <a:buSzTx/>
                        <a:buFontTx/>
                        <a:buNone/>
                        <a:tabLst/>
                      </a:pPr>
                      <a:endParaRPr kumimoji="0" lang="zh-CN" altLang="en-US" sz="1200" b="1" i="0" u="none" strike="noStrike" cap="none" normalizeH="0" baseline="0" smtClean="0">
                        <a:ln>
                          <a:noFill/>
                        </a:ln>
                        <a:solidFill>
                          <a:srgbClr val="000000"/>
                        </a:solidFill>
                        <a:effectLst/>
                        <a:latin typeface="Courier New" pitchFamily="49" charset="0"/>
                        <a:ea typeface="宋体" pitchFamily="2" charset="-122"/>
                      </a:endParaRPr>
                    </a:p>
                  </a:txBody>
                  <a:tcPr marL="38100" marR="38100" marT="19050" marB="1905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r>
              <a:tr h="255588">
                <a:tc>
                  <a:txBody>
                    <a:bodyPr/>
                    <a:lstStyle/>
                    <a:p>
                      <a:pPr marL="0" marR="0" lvl="0" indent="0" algn="l" defTabSz="914400" rtl="0" eaLnBrk="1" fontAlgn="base" latinLnBrk="0" hangingPunct="1">
                        <a:lnSpc>
                          <a:spcPct val="70000"/>
                        </a:lnSpc>
                        <a:spcBef>
                          <a:spcPct val="20000"/>
                        </a:spcBef>
                        <a:spcAft>
                          <a:spcPct val="0"/>
                        </a:spcAft>
                        <a:buClrTx/>
                        <a:buSzTx/>
                        <a:buFontTx/>
                        <a:buNone/>
                        <a:tabLst/>
                      </a:pPr>
                      <a:r>
                        <a:rPr kumimoji="0" lang="en-US" altLang="zh-CN" sz="1400" b="1" i="0" u="none" strike="noStrike" cap="none" normalizeH="0" baseline="0" smtClean="0">
                          <a:ln>
                            <a:noFill/>
                          </a:ln>
                          <a:solidFill>
                            <a:srgbClr val="000066"/>
                          </a:solidFill>
                          <a:effectLst/>
                          <a:latin typeface="Courier New" pitchFamily="49" charset="0"/>
                          <a:ea typeface="宋体" pitchFamily="2" charset="-122"/>
                        </a:rPr>
                        <a:t>Checkbox</a:t>
                      </a:r>
                    </a:p>
                  </a:txBody>
                  <a:tcPr marL="38100" marR="38100" marT="19050" marB="1905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70000"/>
                        </a:lnSpc>
                        <a:spcBef>
                          <a:spcPct val="20000"/>
                        </a:spcBef>
                        <a:spcAft>
                          <a:spcPct val="0"/>
                        </a:spcAft>
                        <a:buClrTx/>
                        <a:buSzTx/>
                        <a:buFontTx/>
                        <a:buNone/>
                        <a:tabLst/>
                      </a:pPr>
                      <a:endParaRPr kumimoji="0" lang="zh-CN" altLang="en-US" sz="1200" b="1" i="0" u="none" strike="noStrike" cap="none" normalizeH="0" baseline="0" smtClean="0">
                        <a:ln>
                          <a:noFill/>
                        </a:ln>
                        <a:solidFill>
                          <a:srgbClr val="000000"/>
                        </a:solidFill>
                        <a:effectLst/>
                        <a:latin typeface="Courier New" pitchFamily="49" charset="0"/>
                        <a:ea typeface="宋体" pitchFamily="2" charset="-122"/>
                      </a:endParaRPr>
                    </a:p>
                  </a:txBody>
                  <a:tcPr marL="38100" marR="38100" marT="19050" marB="190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70000"/>
                        </a:lnSpc>
                        <a:spcBef>
                          <a:spcPct val="20000"/>
                        </a:spcBef>
                        <a:spcAft>
                          <a:spcPct val="0"/>
                        </a:spcAft>
                        <a:buClrTx/>
                        <a:buSzTx/>
                        <a:buFontTx/>
                        <a:buNone/>
                        <a:tabLst/>
                      </a:pPr>
                      <a:endParaRPr kumimoji="0" lang="zh-CN" altLang="en-US" sz="1200" b="1" i="0" u="none" strike="noStrike" cap="none" normalizeH="0" baseline="0" smtClean="0">
                        <a:ln>
                          <a:noFill/>
                        </a:ln>
                        <a:solidFill>
                          <a:srgbClr val="000000"/>
                        </a:solidFill>
                        <a:effectLst/>
                        <a:latin typeface="Courier New" pitchFamily="49" charset="0"/>
                        <a:ea typeface="宋体" pitchFamily="2" charset="-122"/>
                      </a:endParaRPr>
                    </a:p>
                  </a:txBody>
                  <a:tcPr marL="38100" marR="38100" marT="19050" marB="190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70000"/>
                        </a:lnSpc>
                        <a:spcBef>
                          <a:spcPct val="20000"/>
                        </a:spcBef>
                        <a:spcAft>
                          <a:spcPct val="0"/>
                        </a:spcAft>
                        <a:buClrTx/>
                        <a:buSzTx/>
                        <a:buFontTx/>
                        <a:buNone/>
                        <a:tabLst/>
                      </a:pPr>
                      <a:r>
                        <a:rPr kumimoji="0" lang="zh-CN" altLang="en-US" sz="1200" b="1" i="0" u="none" strike="noStrike" cap="none" normalizeH="0" baseline="0" smtClean="0">
                          <a:ln>
                            <a:noFill/>
                          </a:ln>
                          <a:solidFill>
                            <a:srgbClr val="000000"/>
                          </a:solidFill>
                          <a:effectLst/>
                          <a:latin typeface="Courier New" pitchFamily="49" charset="0"/>
                          <a:ea typeface="宋体" pitchFamily="2" charset="-122"/>
                        </a:rPr>
                        <a:t>☆</a:t>
                      </a:r>
                    </a:p>
                  </a:txBody>
                  <a:tcPr marL="38100" marR="38100" marT="19050" marB="190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70000"/>
                        </a:lnSpc>
                        <a:spcBef>
                          <a:spcPct val="20000"/>
                        </a:spcBef>
                        <a:spcAft>
                          <a:spcPct val="0"/>
                        </a:spcAft>
                        <a:buClrTx/>
                        <a:buSzTx/>
                        <a:buFontTx/>
                        <a:buNone/>
                        <a:tabLst/>
                      </a:pPr>
                      <a:endParaRPr kumimoji="0" lang="zh-CN" altLang="en-US" sz="1200" b="1" i="0" u="none" strike="noStrike" cap="none" normalizeH="0" baseline="0" smtClean="0">
                        <a:ln>
                          <a:noFill/>
                        </a:ln>
                        <a:solidFill>
                          <a:srgbClr val="000000"/>
                        </a:solidFill>
                        <a:effectLst/>
                        <a:latin typeface="Courier New" pitchFamily="49" charset="0"/>
                        <a:ea typeface="宋体" pitchFamily="2" charset="-122"/>
                      </a:endParaRPr>
                    </a:p>
                  </a:txBody>
                  <a:tcPr marL="38100" marR="38100" marT="19050" marB="190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70000"/>
                        </a:lnSpc>
                        <a:spcBef>
                          <a:spcPct val="20000"/>
                        </a:spcBef>
                        <a:spcAft>
                          <a:spcPct val="0"/>
                        </a:spcAft>
                        <a:buClrTx/>
                        <a:buSzTx/>
                        <a:buFontTx/>
                        <a:buNone/>
                        <a:tabLst/>
                      </a:pPr>
                      <a:r>
                        <a:rPr kumimoji="0" lang="zh-CN" altLang="en-US" sz="1200" b="1" i="0" u="none" strike="noStrike" cap="none" normalizeH="0" baseline="0" smtClean="0">
                          <a:ln>
                            <a:noFill/>
                          </a:ln>
                          <a:solidFill>
                            <a:srgbClr val="000000"/>
                          </a:solidFill>
                          <a:effectLst/>
                          <a:latin typeface="Courier New" pitchFamily="49" charset="0"/>
                          <a:ea typeface="宋体" pitchFamily="2" charset="-122"/>
                        </a:rPr>
                        <a:t>☆</a:t>
                      </a:r>
                    </a:p>
                  </a:txBody>
                  <a:tcPr marL="38100" marR="38100" marT="19050" marB="190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70000"/>
                        </a:lnSpc>
                        <a:spcBef>
                          <a:spcPct val="20000"/>
                        </a:spcBef>
                        <a:spcAft>
                          <a:spcPct val="0"/>
                        </a:spcAft>
                        <a:buClrTx/>
                        <a:buSzTx/>
                        <a:buFontTx/>
                        <a:buNone/>
                        <a:tabLst/>
                      </a:pPr>
                      <a:r>
                        <a:rPr kumimoji="0" lang="zh-CN" altLang="en-US" sz="1200" b="1" i="0" u="none" strike="noStrike" cap="none" normalizeH="0" baseline="0" smtClean="0">
                          <a:ln>
                            <a:noFill/>
                          </a:ln>
                          <a:solidFill>
                            <a:srgbClr val="000000"/>
                          </a:solidFill>
                          <a:effectLst/>
                          <a:latin typeface="Courier New" pitchFamily="49" charset="0"/>
                          <a:ea typeface="宋体" pitchFamily="2" charset="-122"/>
                        </a:rPr>
                        <a:t>☆</a:t>
                      </a:r>
                    </a:p>
                  </a:txBody>
                  <a:tcPr marL="38100" marR="38100" marT="19050" marB="190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70000"/>
                        </a:lnSpc>
                        <a:spcBef>
                          <a:spcPct val="20000"/>
                        </a:spcBef>
                        <a:spcAft>
                          <a:spcPct val="0"/>
                        </a:spcAft>
                        <a:buClrTx/>
                        <a:buSzTx/>
                        <a:buFontTx/>
                        <a:buNone/>
                        <a:tabLst/>
                      </a:pPr>
                      <a:r>
                        <a:rPr kumimoji="0" lang="zh-CN" altLang="en-US" sz="1200" b="1" i="0" u="none" strike="noStrike" cap="none" normalizeH="0" baseline="0" smtClean="0">
                          <a:ln>
                            <a:noFill/>
                          </a:ln>
                          <a:solidFill>
                            <a:srgbClr val="000000"/>
                          </a:solidFill>
                          <a:effectLst/>
                          <a:latin typeface="Courier New" pitchFamily="49" charset="0"/>
                          <a:ea typeface="宋体" pitchFamily="2" charset="-122"/>
                        </a:rPr>
                        <a:t>☆</a:t>
                      </a:r>
                    </a:p>
                  </a:txBody>
                  <a:tcPr marL="38100" marR="38100" marT="19050" marB="190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70000"/>
                        </a:lnSpc>
                        <a:spcBef>
                          <a:spcPct val="20000"/>
                        </a:spcBef>
                        <a:spcAft>
                          <a:spcPct val="0"/>
                        </a:spcAft>
                        <a:buClrTx/>
                        <a:buSzTx/>
                        <a:buFontTx/>
                        <a:buNone/>
                        <a:tabLst/>
                      </a:pPr>
                      <a:r>
                        <a:rPr kumimoji="0" lang="zh-CN" altLang="en-US" sz="1200" b="1" i="0" u="none" strike="noStrike" cap="none" normalizeH="0" baseline="0" smtClean="0">
                          <a:ln>
                            <a:noFill/>
                          </a:ln>
                          <a:solidFill>
                            <a:srgbClr val="000000"/>
                          </a:solidFill>
                          <a:effectLst/>
                          <a:latin typeface="Courier New" pitchFamily="49" charset="0"/>
                          <a:ea typeface="宋体" pitchFamily="2" charset="-122"/>
                        </a:rPr>
                        <a:t>☆</a:t>
                      </a:r>
                    </a:p>
                  </a:txBody>
                  <a:tcPr marL="38100" marR="38100" marT="19050" marB="190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70000"/>
                        </a:lnSpc>
                        <a:spcBef>
                          <a:spcPct val="20000"/>
                        </a:spcBef>
                        <a:spcAft>
                          <a:spcPct val="0"/>
                        </a:spcAft>
                        <a:buClrTx/>
                        <a:buSzTx/>
                        <a:buFontTx/>
                        <a:buNone/>
                        <a:tabLst/>
                      </a:pPr>
                      <a:r>
                        <a:rPr kumimoji="0" lang="zh-CN" altLang="en-US" sz="1200" b="1" i="0" u="none" strike="noStrike" cap="none" normalizeH="0" baseline="0" smtClean="0">
                          <a:ln>
                            <a:noFill/>
                          </a:ln>
                          <a:solidFill>
                            <a:srgbClr val="000000"/>
                          </a:solidFill>
                          <a:effectLst/>
                          <a:latin typeface="Courier New" pitchFamily="49" charset="0"/>
                          <a:ea typeface="宋体" pitchFamily="2" charset="-122"/>
                        </a:rPr>
                        <a:t>☆</a:t>
                      </a:r>
                    </a:p>
                  </a:txBody>
                  <a:tcPr marL="38100" marR="38100" marT="19050" marB="190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70000"/>
                        </a:lnSpc>
                        <a:spcBef>
                          <a:spcPct val="20000"/>
                        </a:spcBef>
                        <a:spcAft>
                          <a:spcPct val="0"/>
                        </a:spcAft>
                        <a:buClrTx/>
                        <a:buSzTx/>
                        <a:buFontTx/>
                        <a:buNone/>
                        <a:tabLst/>
                      </a:pPr>
                      <a:endParaRPr kumimoji="0" lang="zh-CN" altLang="en-US" sz="1200" b="1" i="0" u="none" strike="noStrike" cap="none" normalizeH="0" baseline="0" smtClean="0">
                        <a:ln>
                          <a:noFill/>
                        </a:ln>
                        <a:solidFill>
                          <a:srgbClr val="000000"/>
                        </a:solidFill>
                        <a:effectLst/>
                        <a:latin typeface="Courier New" pitchFamily="49" charset="0"/>
                        <a:ea typeface="宋体" pitchFamily="2" charset="-122"/>
                      </a:endParaRPr>
                    </a:p>
                  </a:txBody>
                  <a:tcPr marL="38100" marR="38100" marT="19050" marB="190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70000"/>
                        </a:lnSpc>
                        <a:spcBef>
                          <a:spcPct val="20000"/>
                        </a:spcBef>
                        <a:spcAft>
                          <a:spcPct val="0"/>
                        </a:spcAft>
                        <a:buClrTx/>
                        <a:buSzTx/>
                        <a:buFontTx/>
                        <a:buNone/>
                        <a:tabLst/>
                      </a:pPr>
                      <a:endParaRPr kumimoji="0" lang="zh-CN" altLang="en-US" sz="1200" b="1" i="0" u="none" strike="noStrike" cap="none" normalizeH="0" baseline="0" smtClean="0">
                        <a:ln>
                          <a:noFill/>
                        </a:ln>
                        <a:solidFill>
                          <a:srgbClr val="000000"/>
                        </a:solidFill>
                        <a:effectLst/>
                        <a:latin typeface="Courier New" pitchFamily="49" charset="0"/>
                        <a:ea typeface="宋体" pitchFamily="2" charset="-122"/>
                      </a:endParaRPr>
                    </a:p>
                  </a:txBody>
                  <a:tcPr marL="38100" marR="38100" marT="19050" marB="1905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r>
              <a:tr h="374650">
                <a:tc>
                  <a:txBody>
                    <a:bodyPr/>
                    <a:lstStyle/>
                    <a:p>
                      <a:pPr marL="0" marR="0" lvl="0" indent="0" algn="l" defTabSz="914400" rtl="0" eaLnBrk="1" fontAlgn="base" latinLnBrk="0" hangingPunct="1">
                        <a:lnSpc>
                          <a:spcPct val="70000"/>
                        </a:lnSpc>
                        <a:spcBef>
                          <a:spcPct val="20000"/>
                        </a:spcBef>
                        <a:spcAft>
                          <a:spcPct val="0"/>
                        </a:spcAft>
                        <a:buClrTx/>
                        <a:buSzTx/>
                        <a:buFontTx/>
                        <a:buNone/>
                        <a:tabLst/>
                      </a:pPr>
                      <a:r>
                        <a:rPr kumimoji="0" lang="en-US" altLang="zh-CN" sz="1400" b="1" i="0" u="none" strike="noStrike" cap="none" normalizeH="0" baseline="0" smtClean="0">
                          <a:ln>
                            <a:noFill/>
                          </a:ln>
                          <a:solidFill>
                            <a:srgbClr val="000066"/>
                          </a:solidFill>
                          <a:effectLst/>
                          <a:latin typeface="Courier New" pitchFamily="49" charset="0"/>
                          <a:ea typeface="宋体" pitchFamily="2" charset="-122"/>
                        </a:rPr>
                        <a:t>CheckboxMenuItem</a:t>
                      </a:r>
                    </a:p>
                  </a:txBody>
                  <a:tcPr marL="38100" marR="38100" marT="19050" marB="1905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70000"/>
                        </a:lnSpc>
                        <a:spcBef>
                          <a:spcPct val="20000"/>
                        </a:spcBef>
                        <a:spcAft>
                          <a:spcPct val="0"/>
                        </a:spcAft>
                        <a:buClrTx/>
                        <a:buSzTx/>
                        <a:buFontTx/>
                        <a:buNone/>
                        <a:tabLst/>
                      </a:pPr>
                      <a:endParaRPr kumimoji="0" lang="zh-CN" altLang="en-US" sz="1200" b="1" i="0" u="none" strike="noStrike" cap="none" normalizeH="0" baseline="0" smtClean="0">
                        <a:ln>
                          <a:noFill/>
                        </a:ln>
                        <a:solidFill>
                          <a:srgbClr val="000000"/>
                        </a:solidFill>
                        <a:effectLst/>
                        <a:latin typeface="Courier New" pitchFamily="49" charset="0"/>
                        <a:ea typeface="宋体" pitchFamily="2" charset="-122"/>
                      </a:endParaRPr>
                    </a:p>
                  </a:txBody>
                  <a:tcPr marL="38100" marR="38100" marT="19050" marB="190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70000"/>
                        </a:lnSpc>
                        <a:spcBef>
                          <a:spcPct val="20000"/>
                        </a:spcBef>
                        <a:spcAft>
                          <a:spcPct val="0"/>
                        </a:spcAft>
                        <a:buClrTx/>
                        <a:buSzTx/>
                        <a:buFontTx/>
                        <a:buNone/>
                        <a:tabLst/>
                      </a:pPr>
                      <a:endParaRPr kumimoji="0" lang="zh-CN" altLang="en-US" sz="1200" b="1" i="0" u="none" strike="noStrike" cap="none" normalizeH="0" baseline="0" smtClean="0">
                        <a:ln>
                          <a:noFill/>
                        </a:ln>
                        <a:solidFill>
                          <a:srgbClr val="000000"/>
                        </a:solidFill>
                        <a:effectLst/>
                        <a:latin typeface="Courier New" pitchFamily="49" charset="0"/>
                        <a:ea typeface="宋体" pitchFamily="2" charset="-122"/>
                      </a:endParaRPr>
                    </a:p>
                  </a:txBody>
                  <a:tcPr marL="38100" marR="38100" marT="19050" marB="190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70000"/>
                        </a:lnSpc>
                        <a:spcBef>
                          <a:spcPct val="20000"/>
                        </a:spcBef>
                        <a:spcAft>
                          <a:spcPct val="0"/>
                        </a:spcAft>
                        <a:buClrTx/>
                        <a:buSzTx/>
                        <a:buFontTx/>
                        <a:buNone/>
                        <a:tabLst/>
                      </a:pPr>
                      <a:endParaRPr kumimoji="0" lang="zh-CN" altLang="en-US" sz="1200" b="1" i="0" u="none" strike="noStrike" cap="none" normalizeH="0" baseline="0" smtClean="0">
                        <a:ln>
                          <a:noFill/>
                        </a:ln>
                        <a:solidFill>
                          <a:srgbClr val="000000"/>
                        </a:solidFill>
                        <a:effectLst/>
                        <a:latin typeface="Courier New" pitchFamily="49" charset="0"/>
                        <a:ea typeface="宋体" pitchFamily="2" charset="-122"/>
                      </a:endParaRPr>
                    </a:p>
                  </a:txBody>
                  <a:tcPr marL="38100" marR="38100" marT="19050" marB="190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70000"/>
                        </a:lnSpc>
                        <a:spcBef>
                          <a:spcPct val="20000"/>
                        </a:spcBef>
                        <a:spcAft>
                          <a:spcPct val="0"/>
                        </a:spcAft>
                        <a:buClrTx/>
                        <a:buSzTx/>
                        <a:buFontTx/>
                        <a:buNone/>
                        <a:tabLst/>
                      </a:pPr>
                      <a:endParaRPr kumimoji="0" lang="zh-CN" altLang="en-US" sz="1200" b="1" i="0" u="none" strike="noStrike" cap="none" normalizeH="0" baseline="0" smtClean="0">
                        <a:ln>
                          <a:noFill/>
                        </a:ln>
                        <a:solidFill>
                          <a:srgbClr val="000000"/>
                        </a:solidFill>
                        <a:effectLst/>
                        <a:latin typeface="Courier New" pitchFamily="49" charset="0"/>
                        <a:ea typeface="宋体" pitchFamily="2" charset="-122"/>
                      </a:endParaRPr>
                    </a:p>
                  </a:txBody>
                  <a:tcPr marL="38100" marR="38100" marT="19050" marB="190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70000"/>
                        </a:lnSpc>
                        <a:spcBef>
                          <a:spcPct val="20000"/>
                        </a:spcBef>
                        <a:spcAft>
                          <a:spcPct val="0"/>
                        </a:spcAft>
                        <a:buClrTx/>
                        <a:buSzTx/>
                        <a:buFontTx/>
                        <a:buNone/>
                        <a:tabLst/>
                      </a:pPr>
                      <a:endParaRPr kumimoji="0" lang="zh-CN" altLang="en-US" sz="1200" b="1" i="0" u="none" strike="noStrike" cap="none" normalizeH="0" baseline="0" smtClean="0">
                        <a:ln>
                          <a:noFill/>
                        </a:ln>
                        <a:solidFill>
                          <a:srgbClr val="000000"/>
                        </a:solidFill>
                        <a:effectLst/>
                        <a:latin typeface="Courier New" pitchFamily="49" charset="0"/>
                        <a:ea typeface="宋体" pitchFamily="2" charset="-122"/>
                      </a:endParaRPr>
                    </a:p>
                  </a:txBody>
                  <a:tcPr marL="38100" marR="38100" marT="19050" marB="190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70000"/>
                        </a:lnSpc>
                        <a:spcBef>
                          <a:spcPct val="20000"/>
                        </a:spcBef>
                        <a:spcAft>
                          <a:spcPct val="0"/>
                        </a:spcAft>
                        <a:buClrTx/>
                        <a:buSzTx/>
                        <a:buFontTx/>
                        <a:buNone/>
                        <a:tabLst/>
                      </a:pPr>
                      <a:r>
                        <a:rPr kumimoji="0" lang="zh-CN" altLang="en-US" sz="1200" b="1" i="0" u="none" strike="noStrike" cap="none" normalizeH="0" baseline="0" smtClean="0">
                          <a:ln>
                            <a:noFill/>
                          </a:ln>
                          <a:solidFill>
                            <a:srgbClr val="000000"/>
                          </a:solidFill>
                          <a:effectLst/>
                          <a:latin typeface="Courier New" pitchFamily="49" charset="0"/>
                          <a:ea typeface="宋体" pitchFamily="2" charset="-122"/>
                        </a:rPr>
                        <a:t>☆</a:t>
                      </a:r>
                    </a:p>
                  </a:txBody>
                  <a:tcPr marL="38100" marR="38100" marT="19050" marB="190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70000"/>
                        </a:lnSpc>
                        <a:spcBef>
                          <a:spcPct val="20000"/>
                        </a:spcBef>
                        <a:spcAft>
                          <a:spcPct val="0"/>
                        </a:spcAft>
                        <a:buClrTx/>
                        <a:buSzTx/>
                        <a:buFontTx/>
                        <a:buNone/>
                        <a:tabLst/>
                      </a:pPr>
                      <a:endParaRPr kumimoji="0" lang="zh-CN" altLang="en-US" sz="1200" b="1" i="0" u="none" strike="noStrike" cap="none" normalizeH="0" baseline="0" smtClean="0">
                        <a:ln>
                          <a:noFill/>
                        </a:ln>
                        <a:solidFill>
                          <a:srgbClr val="000000"/>
                        </a:solidFill>
                        <a:effectLst/>
                        <a:latin typeface="Courier New" pitchFamily="49" charset="0"/>
                        <a:ea typeface="宋体" pitchFamily="2" charset="-122"/>
                      </a:endParaRPr>
                    </a:p>
                  </a:txBody>
                  <a:tcPr marL="38100" marR="38100" marT="19050" marB="190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70000"/>
                        </a:lnSpc>
                        <a:spcBef>
                          <a:spcPct val="20000"/>
                        </a:spcBef>
                        <a:spcAft>
                          <a:spcPct val="0"/>
                        </a:spcAft>
                        <a:buClrTx/>
                        <a:buSzTx/>
                        <a:buFontTx/>
                        <a:buNone/>
                        <a:tabLst/>
                      </a:pPr>
                      <a:endParaRPr kumimoji="0" lang="zh-CN" altLang="en-US" sz="1200" b="1" i="0" u="none" strike="noStrike" cap="none" normalizeH="0" baseline="0" smtClean="0">
                        <a:ln>
                          <a:noFill/>
                        </a:ln>
                        <a:solidFill>
                          <a:srgbClr val="000000"/>
                        </a:solidFill>
                        <a:effectLst/>
                        <a:latin typeface="Courier New" pitchFamily="49" charset="0"/>
                        <a:ea typeface="宋体" pitchFamily="2" charset="-122"/>
                      </a:endParaRPr>
                    </a:p>
                  </a:txBody>
                  <a:tcPr marL="38100" marR="38100" marT="19050" marB="190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70000"/>
                        </a:lnSpc>
                        <a:spcBef>
                          <a:spcPct val="20000"/>
                        </a:spcBef>
                        <a:spcAft>
                          <a:spcPct val="0"/>
                        </a:spcAft>
                        <a:buClrTx/>
                        <a:buSzTx/>
                        <a:buFontTx/>
                        <a:buNone/>
                        <a:tabLst/>
                      </a:pPr>
                      <a:endParaRPr kumimoji="0" lang="zh-CN" altLang="en-US" sz="1200" b="1" i="0" u="none" strike="noStrike" cap="none" normalizeH="0" baseline="0" smtClean="0">
                        <a:ln>
                          <a:noFill/>
                        </a:ln>
                        <a:solidFill>
                          <a:srgbClr val="000000"/>
                        </a:solidFill>
                        <a:effectLst/>
                        <a:latin typeface="Courier New" pitchFamily="49" charset="0"/>
                        <a:ea typeface="宋体" pitchFamily="2" charset="-122"/>
                      </a:endParaRPr>
                    </a:p>
                  </a:txBody>
                  <a:tcPr marL="38100" marR="38100" marT="19050" marB="190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70000"/>
                        </a:lnSpc>
                        <a:spcBef>
                          <a:spcPct val="20000"/>
                        </a:spcBef>
                        <a:spcAft>
                          <a:spcPct val="0"/>
                        </a:spcAft>
                        <a:buClrTx/>
                        <a:buSzTx/>
                        <a:buFontTx/>
                        <a:buNone/>
                        <a:tabLst/>
                      </a:pPr>
                      <a:endParaRPr kumimoji="0" lang="zh-CN" altLang="en-US" sz="1200" b="1" i="0" u="none" strike="noStrike" cap="none" normalizeH="0" baseline="0" smtClean="0">
                        <a:ln>
                          <a:noFill/>
                        </a:ln>
                        <a:solidFill>
                          <a:srgbClr val="000000"/>
                        </a:solidFill>
                        <a:effectLst/>
                        <a:latin typeface="Courier New" pitchFamily="49" charset="0"/>
                        <a:ea typeface="宋体" pitchFamily="2" charset="-122"/>
                      </a:endParaRPr>
                    </a:p>
                  </a:txBody>
                  <a:tcPr marL="38100" marR="38100" marT="19050" marB="190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70000"/>
                        </a:lnSpc>
                        <a:spcBef>
                          <a:spcPct val="20000"/>
                        </a:spcBef>
                        <a:spcAft>
                          <a:spcPct val="0"/>
                        </a:spcAft>
                        <a:buClrTx/>
                        <a:buSzTx/>
                        <a:buFontTx/>
                        <a:buNone/>
                        <a:tabLst/>
                      </a:pPr>
                      <a:endParaRPr kumimoji="0" lang="zh-CN" altLang="en-US" sz="1200" b="1" i="0" u="none" strike="noStrike" cap="none" normalizeH="0" baseline="0" smtClean="0">
                        <a:ln>
                          <a:noFill/>
                        </a:ln>
                        <a:solidFill>
                          <a:srgbClr val="000000"/>
                        </a:solidFill>
                        <a:effectLst/>
                        <a:latin typeface="Courier New" pitchFamily="49" charset="0"/>
                        <a:ea typeface="宋体" pitchFamily="2" charset="-122"/>
                      </a:endParaRPr>
                    </a:p>
                  </a:txBody>
                  <a:tcPr marL="38100" marR="38100" marT="19050" marB="1905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r>
              <a:tr h="255588">
                <a:tc>
                  <a:txBody>
                    <a:bodyPr/>
                    <a:lstStyle/>
                    <a:p>
                      <a:pPr marL="0" marR="0" lvl="0" indent="0" algn="l" defTabSz="914400" rtl="0" eaLnBrk="1" fontAlgn="base" latinLnBrk="0" hangingPunct="1">
                        <a:lnSpc>
                          <a:spcPct val="70000"/>
                        </a:lnSpc>
                        <a:spcBef>
                          <a:spcPct val="20000"/>
                        </a:spcBef>
                        <a:spcAft>
                          <a:spcPct val="0"/>
                        </a:spcAft>
                        <a:buClrTx/>
                        <a:buSzTx/>
                        <a:buFontTx/>
                        <a:buNone/>
                        <a:tabLst/>
                      </a:pPr>
                      <a:r>
                        <a:rPr kumimoji="0" lang="en-US" altLang="zh-CN" sz="1400" b="1" i="0" u="none" strike="noStrike" cap="none" normalizeH="0" baseline="0" smtClean="0">
                          <a:ln>
                            <a:noFill/>
                          </a:ln>
                          <a:solidFill>
                            <a:srgbClr val="000066"/>
                          </a:solidFill>
                          <a:effectLst/>
                          <a:latin typeface="Courier New" pitchFamily="49" charset="0"/>
                          <a:ea typeface="宋体" pitchFamily="2" charset="-122"/>
                        </a:rPr>
                        <a:t>Choice</a:t>
                      </a:r>
                    </a:p>
                  </a:txBody>
                  <a:tcPr marL="38100" marR="38100" marT="19050" marB="1905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70000"/>
                        </a:lnSpc>
                        <a:spcBef>
                          <a:spcPct val="20000"/>
                        </a:spcBef>
                        <a:spcAft>
                          <a:spcPct val="0"/>
                        </a:spcAft>
                        <a:buClrTx/>
                        <a:buSzTx/>
                        <a:buFontTx/>
                        <a:buNone/>
                        <a:tabLst/>
                      </a:pPr>
                      <a:endParaRPr kumimoji="0" lang="zh-CN" altLang="en-US" sz="1200" b="1" i="0" u="none" strike="noStrike" cap="none" normalizeH="0" baseline="0" smtClean="0">
                        <a:ln>
                          <a:noFill/>
                        </a:ln>
                        <a:solidFill>
                          <a:srgbClr val="000000"/>
                        </a:solidFill>
                        <a:effectLst/>
                        <a:latin typeface="Courier New" pitchFamily="49" charset="0"/>
                        <a:ea typeface="宋体" pitchFamily="2" charset="-122"/>
                      </a:endParaRPr>
                    </a:p>
                  </a:txBody>
                  <a:tcPr marL="38100" marR="38100" marT="19050" marB="190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70000"/>
                        </a:lnSpc>
                        <a:spcBef>
                          <a:spcPct val="20000"/>
                        </a:spcBef>
                        <a:spcAft>
                          <a:spcPct val="0"/>
                        </a:spcAft>
                        <a:buClrTx/>
                        <a:buSzTx/>
                        <a:buFontTx/>
                        <a:buNone/>
                        <a:tabLst/>
                      </a:pPr>
                      <a:endParaRPr kumimoji="0" lang="zh-CN" altLang="en-US" sz="1200" b="1" i="0" u="none" strike="noStrike" cap="none" normalizeH="0" baseline="0" smtClean="0">
                        <a:ln>
                          <a:noFill/>
                        </a:ln>
                        <a:solidFill>
                          <a:srgbClr val="000000"/>
                        </a:solidFill>
                        <a:effectLst/>
                        <a:latin typeface="Courier New" pitchFamily="49" charset="0"/>
                        <a:ea typeface="宋体" pitchFamily="2" charset="-122"/>
                      </a:endParaRPr>
                    </a:p>
                  </a:txBody>
                  <a:tcPr marL="38100" marR="38100" marT="19050" marB="190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70000"/>
                        </a:lnSpc>
                        <a:spcBef>
                          <a:spcPct val="20000"/>
                        </a:spcBef>
                        <a:spcAft>
                          <a:spcPct val="0"/>
                        </a:spcAft>
                        <a:buClrTx/>
                        <a:buSzTx/>
                        <a:buFontTx/>
                        <a:buNone/>
                        <a:tabLst/>
                      </a:pPr>
                      <a:r>
                        <a:rPr kumimoji="0" lang="zh-CN" altLang="en-US" sz="1200" b="1" i="0" u="none" strike="noStrike" cap="none" normalizeH="0" baseline="0" smtClean="0">
                          <a:ln>
                            <a:noFill/>
                          </a:ln>
                          <a:solidFill>
                            <a:srgbClr val="000000"/>
                          </a:solidFill>
                          <a:effectLst/>
                          <a:latin typeface="Courier New" pitchFamily="49" charset="0"/>
                          <a:ea typeface="宋体" pitchFamily="2" charset="-122"/>
                        </a:rPr>
                        <a:t>☆</a:t>
                      </a:r>
                    </a:p>
                  </a:txBody>
                  <a:tcPr marL="38100" marR="38100" marT="19050" marB="190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70000"/>
                        </a:lnSpc>
                        <a:spcBef>
                          <a:spcPct val="20000"/>
                        </a:spcBef>
                        <a:spcAft>
                          <a:spcPct val="0"/>
                        </a:spcAft>
                        <a:buClrTx/>
                        <a:buSzTx/>
                        <a:buFontTx/>
                        <a:buNone/>
                        <a:tabLst/>
                      </a:pPr>
                      <a:endParaRPr kumimoji="0" lang="zh-CN" altLang="en-US" sz="1200" b="1" i="0" u="none" strike="noStrike" cap="none" normalizeH="0" baseline="0" smtClean="0">
                        <a:ln>
                          <a:noFill/>
                        </a:ln>
                        <a:solidFill>
                          <a:srgbClr val="000000"/>
                        </a:solidFill>
                        <a:effectLst/>
                        <a:latin typeface="Courier New" pitchFamily="49" charset="0"/>
                        <a:ea typeface="宋体" pitchFamily="2" charset="-122"/>
                      </a:endParaRPr>
                    </a:p>
                  </a:txBody>
                  <a:tcPr marL="38100" marR="38100" marT="19050" marB="190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70000"/>
                        </a:lnSpc>
                        <a:spcBef>
                          <a:spcPct val="20000"/>
                        </a:spcBef>
                        <a:spcAft>
                          <a:spcPct val="0"/>
                        </a:spcAft>
                        <a:buClrTx/>
                        <a:buSzTx/>
                        <a:buFontTx/>
                        <a:buNone/>
                        <a:tabLst/>
                      </a:pPr>
                      <a:r>
                        <a:rPr kumimoji="0" lang="zh-CN" altLang="en-US" sz="1200" b="1" i="0" u="none" strike="noStrike" cap="none" normalizeH="0" baseline="0" smtClean="0">
                          <a:ln>
                            <a:noFill/>
                          </a:ln>
                          <a:solidFill>
                            <a:srgbClr val="000000"/>
                          </a:solidFill>
                          <a:effectLst/>
                          <a:latin typeface="Courier New" pitchFamily="49" charset="0"/>
                          <a:ea typeface="宋体" pitchFamily="2" charset="-122"/>
                        </a:rPr>
                        <a:t>☆</a:t>
                      </a:r>
                    </a:p>
                  </a:txBody>
                  <a:tcPr marL="38100" marR="38100" marT="19050" marB="190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70000"/>
                        </a:lnSpc>
                        <a:spcBef>
                          <a:spcPct val="20000"/>
                        </a:spcBef>
                        <a:spcAft>
                          <a:spcPct val="0"/>
                        </a:spcAft>
                        <a:buClrTx/>
                        <a:buSzTx/>
                        <a:buFontTx/>
                        <a:buNone/>
                        <a:tabLst/>
                      </a:pPr>
                      <a:r>
                        <a:rPr kumimoji="0" lang="zh-CN" altLang="en-US" sz="1200" b="1" i="0" u="none" strike="noStrike" cap="none" normalizeH="0" baseline="0" smtClean="0">
                          <a:ln>
                            <a:noFill/>
                          </a:ln>
                          <a:solidFill>
                            <a:srgbClr val="000000"/>
                          </a:solidFill>
                          <a:effectLst/>
                          <a:latin typeface="Courier New" pitchFamily="49" charset="0"/>
                          <a:ea typeface="宋体" pitchFamily="2" charset="-122"/>
                        </a:rPr>
                        <a:t>☆</a:t>
                      </a:r>
                    </a:p>
                  </a:txBody>
                  <a:tcPr marL="38100" marR="38100" marT="19050" marB="190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70000"/>
                        </a:lnSpc>
                        <a:spcBef>
                          <a:spcPct val="20000"/>
                        </a:spcBef>
                        <a:spcAft>
                          <a:spcPct val="0"/>
                        </a:spcAft>
                        <a:buClrTx/>
                        <a:buSzTx/>
                        <a:buFontTx/>
                        <a:buNone/>
                        <a:tabLst/>
                      </a:pPr>
                      <a:r>
                        <a:rPr kumimoji="0" lang="zh-CN" altLang="en-US" sz="1200" b="1" i="0" u="none" strike="noStrike" cap="none" normalizeH="0" baseline="0" smtClean="0">
                          <a:ln>
                            <a:noFill/>
                          </a:ln>
                          <a:solidFill>
                            <a:srgbClr val="000000"/>
                          </a:solidFill>
                          <a:effectLst/>
                          <a:latin typeface="Courier New" pitchFamily="49" charset="0"/>
                          <a:ea typeface="宋体" pitchFamily="2" charset="-122"/>
                        </a:rPr>
                        <a:t>☆</a:t>
                      </a:r>
                    </a:p>
                  </a:txBody>
                  <a:tcPr marL="38100" marR="38100" marT="19050" marB="190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70000"/>
                        </a:lnSpc>
                        <a:spcBef>
                          <a:spcPct val="20000"/>
                        </a:spcBef>
                        <a:spcAft>
                          <a:spcPct val="0"/>
                        </a:spcAft>
                        <a:buClrTx/>
                        <a:buSzTx/>
                        <a:buFontTx/>
                        <a:buNone/>
                        <a:tabLst/>
                      </a:pPr>
                      <a:r>
                        <a:rPr kumimoji="0" lang="zh-CN" altLang="en-US" sz="1200" b="1" i="0" u="none" strike="noStrike" cap="none" normalizeH="0" baseline="0" smtClean="0">
                          <a:ln>
                            <a:noFill/>
                          </a:ln>
                          <a:solidFill>
                            <a:srgbClr val="000000"/>
                          </a:solidFill>
                          <a:effectLst/>
                          <a:latin typeface="Courier New" pitchFamily="49" charset="0"/>
                          <a:ea typeface="宋体" pitchFamily="2" charset="-122"/>
                        </a:rPr>
                        <a:t>☆</a:t>
                      </a:r>
                    </a:p>
                  </a:txBody>
                  <a:tcPr marL="38100" marR="38100" marT="19050" marB="190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70000"/>
                        </a:lnSpc>
                        <a:spcBef>
                          <a:spcPct val="20000"/>
                        </a:spcBef>
                        <a:spcAft>
                          <a:spcPct val="0"/>
                        </a:spcAft>
                        <a:buClrTx/>
                        <a:buSzTx/>
                        <a:buFontTx/>
                        <a:buNone/>
                        <a:tabLst/>
                      </a:pPr>
                      <a:r>
                        <a:rPr kumimoji="0" lang="zh-CN" altLang="en-US" sz="1200" b="1" i="0" u="none" strike="noStrike" cap="none" normalizeH="0" baseline="0" smtClean="0">
                          <a:ln>
                            <a:noFill/>
                          </a:ln>
                          <a:solidFill>
                            <a:srgbClr val="000000"/>
                          </a:solidFill>
                          <a:effectLst/>
                          <a:latin typeface="Courier New" pitchFamily="49" charset="0"/>
                          <a:ea typeface="宋体" pitchFamily="2" charset="-122"/>
                        </a:rPr>
                        <a:t>☆</a:t>
                      </a:r>
                    </a:p>
                  </a:txBody>
                  <a:tcPr marL="38100" marR="38100" marT="19050" marB="190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70000"/>
                        </a:lnSpc>
                        <a:spcBef>
                          <a:spcPct val="20000"/>
                        </a:spcBef>
                        <a:spcAft>
                          <a:spcPct val="0"/>
                        </a:spcAft>
                        <a:buClrTx/>
                        <a:buSzTx/>
                        <a:buFontTx/>
                        <a:buNone/>
                        <a:tabLst/>
                      </a:pPr>
                      <a:endParaRPr kumimoji="0" lang="zh-CN" altLang="en-US" sz="1200" b="1" i="0" u="none" strike="noStrike" cap="none" normalizeH="0" baseline="0" smtClean="0">
                        <a:ln>
                          <a:noFill/>
                        </a:ln>
                        <a:solidFill>
                          <a:srgbClr val="000000"/>
                        </a:solidFill>
                        <a:effectLst/>
                        <a:latin typeface="Courier New" pitchFamily="49" charset="0"/>
                        <a:ea typeface="宋体" pitchFamily="2" charset="-122"/>
                      </a:endParaRPr>
                    </a:p>
                  </a:txBody>
                  <a:tcPr marL="38100" marR="38100" marT="19050" marB="190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70000"/>
                        </a:lnSpc>
                        <a:spcBef>
                          <a:spcPct val="20000"/>
                        </a:spcBef>
                        <a:spcAft>
                          <a:spcPct val="0"/>
                        </a:spcAft>
                        <a:buClrTx/>
                        <a:buSzTx/>
                        <a:buFontTx/>
                        <a:buNone/>
                        <a:tabLst/>
                      </a:pPr>
                      <a:endParaRPr kumimoji="0" lang="zh-CN" altLang="en-US" sz="1200" b="1" i="0" u="none" strike="noStrike" cap="none" normalizeH="0" baseline="0" smtClean="0">
                        <a:ln>
                          <a:noFill/>
                        </a:ln>
                        <a:solidFill>
                          <a:srgbClr val="000000"/>
                        </a:solidFill>
                        <a:effectLst/>
                        <a:latin typeface="Courier New" pitchFamily="49" charset="0"/>
                        <a:ea typeface="宋体" pitchFamily="2" charset="-122"/>
                      </a:endParaRPr>
                    </a:p>
                  </a:txBody>
                  <a:tcPr marL="38100" marR="38100" marT="19050" marB="1905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r>
              <a:tr h="255588">
                <a:tc>
                  <a:txBody>
                    <a:bodyPr/>
                    <a:lstStyle/>
                    <a:p>
                      <a:pPr marL="0" marR="0" lvl="0" indent="0" algn="l" defTabSz="914400" rtl="0" eaLnBrk="1" fontAlgn="base" latinLnBrk="0" hangingPunct="1">
                        <a:lnSpc>
                          <a:spcPct val="70000"/>
                        </a:lnSpc>
                        <a:spcBef>
                          <a:spcPct val="20000"/>
                        </a:spcBef>
                        <a:spcAft>
                          <a:spcPct val="0"/>
                        </a:spcAft>
                        <a:buClrTx/>
                        <a:buSzTx/>
                        <a:buFontTx/>
                        <a:buNone/>
                        <a:tabLst/>
                      </a:pPr>
                      <a:r>
                        <a:rPr kumimoji="0" lang="en-US" altLang="zh-CN" sz="1400" b="1" i="0" u="none" strike="noStrike" cap="none" normalizeH="0" baseline="0" smtClean="0">
                          <a:ln>
                            <a:noFill/>
                          </a:ln>
                          <a:solidFill>
                            <a:srgbClr val="000066"/>
                          </a:solidFill>
                          <a:effectLst/>
                          <a:latin typeface="Courier New" pitchFamily="49" charset="0"/>
                          <a:ea typeface="宋体" pitchFamily="2" charset="-122"/>
                        </a:rPr>
                        <a:t>Component</a:t>
                      </a:r>
                    </a:p>
                  </a:txBody>
                  <a:tcPr marL="38100" marR="38100" marT="19050" marB="1905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70000"/>
                        </a:lnSpc>
                        <a:spcBef>
                          <a:spcPct val="20000"/>
                        </a:spcBef>
                        <a:spcAft>
                          <a:spcPct val="0"/>
                        </a:spcAft>
                        <a:buClrTx/>
                        <a:buSzTx/>
                        <a:buFontTx/>
                        <a:buNone/>
                        <a:tabLst/>
                      </a:pPr>
                      <a:endParaRPr kumimoji="0" lang="zh-CN" altLang="en-US" sz="1200" b="1" i="0" u="none" strike="noStrike" cap="none" normalizeH="0" baseline="0" smtClean="0">
                        <a:ln>
                          <a:noFill/>
                        </a:ln>
                        <a:solidFill>
                          <a:srgbClr val="000000"/>
                        </a:solidFill>
                        <a:effectLst/>
                        <a:latin typeface="Courier New" pitchFamily="49" charset="0"/>
                        <a:ea typeface="宋体" pitchFamily="2" charset="-122"/>
                      </a:endParaRPr>
                    </a:p>
                  </a:txBody>
                  <a:tcPr marL="38100" marR="38100" marT="19050" marB="190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70000"/>
                        </a:lnSpc>
                        <a:spcBef>
                          <a:spcPct val="20000"/>
                        </a:spcBef>
                        <a:spcAft>
                          <a:spcPct val="0"/>
                        </a:spcAft>
                        <a:buClrTx/>
                        <a:buSzTx/>
                        <a:buFontTx/>
                        <a:buNone/>
                        <a:tabLst/>
                      </a:pPr>
                      <a:endParaRPr kumimoji="0" lang="zh-CN" altLang="en-US" sz="1200" b="1" i="0" u="none" strike="noStrike" cap="none" normalizeH="0" baseline="0" smtClean="0">
                        <a:ln>
                          <a:noFill/>
                        </a:ln>
                        <a:solidFill>
                          <a:srgbClr val="000000"/>
                        </a:solidFill>
                        <a:effectLst/>
                        <a:latin typeface="Courier New" pitchFamily="49" charset="0"/>
                        <a:ea typeface="宋体" pitchFamily="2" charset="-122"/>
                      </a:endParaRPr>
                    </a:p>
                  </a:txBody>
                  <a:tcPr marL="38100" marR="38100" marT="19050" marB="190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70000"/>
                        </a:lnSpc>
                        <a:spcBef>
                          <a:spcPct val="20000"/>
                        </a:spcBef>
                        <a:spcAft>
                          <a:spcPct val="0"/>
                        </a:spcAft>
                        <a:buClrTx/>
                        <a:buSzTx/>
                        <a:buFontTx/>
                        <a:buNone/>
                        <a:tabLst/>
                      </a:pPr>
                      <a:r>
                        <a:rPr kumimoji="0" lang="zh-CN" altLang="en-US" sz="1200" b="1" i="0" u="none" strike="noStrike" cap="none" normalizeH="0" baseline="0" smtClean="0">
                          <a:ln>
                            <a:noFill/>
                          </a:ln>
                          <a:solidFill>
                            <a:srgbClr val="000000"/>
                          </a:solidFill>
                          <a:effectLst/>
                          <a:latin typeface="Courier New" pitchFamily="49" charset="0"/>
                          <a:ea typeface="宋体" pitchFamily="2" charset="-122"/>
                        </a:rPr>
                        <a:t>☆</a:t>
                      </a:r>
                    </a:p>
                  </a:txBody>
                  <a:tcPr marL="38100" marR="38100" marT="19050" marB="190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70000"/>
                        </a:lnSpc>
                        <a:spcBef>
                          <a:spcPct val="20000"/>
                        </a:spcBef>
                        <a:spcAft>
                          <a:spcPct val="0"/>
                        </a:spcAft>
                        <a:buClrTx/>
                        <a:buSzTx/>
                        <a:buFontTx/>
                        <a:buNone/>
                        <a:tabLst/>
                      </a:pPr>
                      <a:endParaRPr kumimoji="0" lang="zh-CN" altLang="en-US" sz="1200" b="1" i="0" u="none" strike="noStrike" cap="none" normalizeH="0" baseline="0" smtClean="0">
                        <a:ln>
                          <a:noFill/>
                        </a:ln>
                        <a:solidFill>
                          <a:srgbClr val="000000"/>
                        </a:solidFill>
                        <a:effectLst/>
                        <a:latin typeface="Courier New" pitchFamily="49" charset="0"/>
                        <a:ea typeface="宋体" pitchFamily="2" charset="-122"/>
                      </a:endParaRPr>
                    </a:p>
                  </a:txBody>
                  <a:tcPr marL="38100" marR="38100" marT="19050" marB="190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70000"/>
                        </a:lnSpc>
                        <a:spcBef>
                          <a:spcPct val="20000"/>
                        </a:spcBef>
                        <a:spcAft>
                          <a:spcPct val="0"/>
                        </a:spcAft>
                        <a:buClrTx/>
                        <a:buSzTx/>
                        <a:buFontTx/>
                        <a:buNone/>
                        <a:tabLst/>
                      </a:pPr>
                      <a:r>
                        <a:rPr kumimoji="0" lang="zh-CN" altLang="en-US" sz="1200" b="1" i="0" u="none" strike="noStrike" cap="none" normalizeH="0" baseline="0" smtClean="0">
                          <a:ln>
                            <a:noFill/>
                          </a:ln>
                          <a:solidFill>
                            <a:srgbClr val="000000"/>
                          </a:solidFill>
                          <a:effectLst/>
                          <a:latin typeface="Courier New" pitchFamily="49" charset="0"/>
                          <a:ea typeface="宋体" pitchFamily="2" charset="-122"/>
                        </a:rPr>
                        <a:t>☆</a:t>
                      </a:r>
                    </a:p>
                  </a:txBody>
                  <a:tcPr marL="38100" marR="38100" marT="19050" marB="190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70000"/>
                        </a:lnSpc>
                        <a:spcBef>
                          <a:spcPct val="20000"/>
                        </a:spcBef>
                        <a:spcAft>
                          <a:spcPct val="0"/>
                        </a:spcAft>
                        <a:buClrTx/>
                        <a:buSzTx/>
                        <a:buFontTx/>
                        <a:buNone/>
                        <a:tabLst/>
                      </a:pPr>
                      <a:endParaRPr kumimoji="0" lang="zh-CN" altLang="en-US" sz="1200" b="1" i="0" u="none" strike="noStrike" cap="none" normalizeH="0" baseline="0" smtClean="0">
                        <a:ln>
                          <a:noFill/>
                        </a:ln>
                        <a:solidFill>
                          <a:srgbClr val="000000"/>
                        </a:solidFill>
                        <a:effectLst/>
                        <a:latin typeface="Courier New" pitchFamily="49" charset="0"/>
                        <a:ea typeface="宋体" pitchFamily="2" charset="-122"/>
                      </a:endParaRPr>
                    </a:p>
                  </a:txBody>
                  <a:tcPr marL="38100" marR="38100" marT="19050" marB="190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70000"/>
                        </a:lnSpc>
                        <a:spcBef>
                          <a:spcPct val="20000"/>
                        </a:spcBef>
                        <a:spcAft>
                          <a:spcPct val="0"/>
                        </a:spcAft>
                        <a:buClrTx/>
                        <a:buSzTx/>
                        <a:buFontTx/>
                        <a:buNone/>
                        <a:tabLst/>
                      </a:pPr>
                      <a:r>
                        <a:rPr kumimoji="0" lang="zh-CN" altLang="en-US" sz="1200" b="1" i="0" u="none" strike="noStrike" cap="none" normalizeH="0" baseline="0" smtClean="0">
                          <a:ln>
                            <a:noFill/>
                          </a:ln>
                          <a:solidFill>
                            <a:srgbClr val="000000"/>
                          </a:solidFill>
                          <a:effectLst/>
                          <a:latin typeface="Courier New" pitchFamily="49" charset="0"/>
                          <a:ea typeface="宋体" pitchFamily="2" charset="-122"/>
                        </a:rPr>
                        <a:t>☆</a:t>
                      </a:r>
                    </a:p>
                  </a:txBody>
                  <a:tcPr marL="38100" marR="38100" marT="19050" marB="190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70000"/>
                        </a:lnSpc>
                        <a:spcBef>
                          <a:spcPct val="20000"/>
                        </a:spcBef>
                        <a:spcAft>
                          <a:spcPct val="0"/>
                        </a:spcAft>
                        <a:buClrTx/>
                        <a:buSzTx/>
                        <a:buFontTx/>
                        <a:buNone/>
                        <a:tabLst/>
                      </a:pPr>
                      <a:r>
                        <a:rPr kumimoji="0" lang="zh-CN" altLang="en-US" sz="1200" b="1" i="0" u="none" strike="noStrike" cap="none" normalizeH="0" baseline="0" smtClean="0">
                          <a:ln>
                            <a:noFill/>
                          </a:ln>
                          <a:solidFill>
                            <a:srgbClr val="000000"/>
                          </a:solidFill>
                          <a:effectLst/>
                          <a:latin typeface="Courier New" pitchFamily="49" charset="0"/>
                          <a:ea typeface="宋体" pitchFamily="2" charset="-122"/>
                        </a:rPr>
                        <a:t>☆</a:t>
                      </a:r>
                    </a:p>
                  </a:txBody>
                  <a:tcPr marL="38100" marR="38100" marT="19050" marB="190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70000"/>
                        </a:lnSpc>
                        <a:spcBef>
                          <a:spcPct val="20000"/>
                        </a:spcBef>
                        <a:spcAft>
                          <a:spcPct val="0"/>
                        </a:spcAft>
                        <a:buClrTx/>
                        <a:buSzTx/>
                        <a:buFontTx/>
                        <a:buNone/>
                        <a:tabLst/>
                      </a:pPr>
                      <a:r>
                        <a:rPr kumimoji="0" lang="zh-CN" altLang="en-US" sz="1200" b="1" i="0" u="none" strike="noStrike" cap="none" normalizeH="0" baseline="0" smtClean="0">
                          <a:ln>
                            <a:noFill/>
                          </a:ln>
                          <a:solidFill>
                            <a:srgbClr val="000000"/>
                          </a:solidFill>
                          <a:effectLst/>
                          <a:latin typeface="Courier New" pitchFamily="49" charset="0"/>
                          <a:ea typeface="宋体" pitchFamily="2" charset="-122"/>
                        </a:rPr>
                        <a:t>☆</a:t>
                      </a:r>
                    </a:p>
                  </a:txBody>
                  <a:tcPr marL="38100" marR="38100" marT="19050" marB="190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70000"/>
                        </a:lnSpc>
                        <a:spcBef>
                          <a:spcPct val="20000"/>
                        </a:spcBef>
                        <a:spcAft>
                          <a:spcPct val="0"/>
                        </a:spcAft>
                        <a:buClrTx/>
                        <a:buSzTx/>
                        <a:buFontTx/>
                        <a:buNone/>
                        <a:tabLst/>
                      </a:pPr>
                      <a:endParaRPr kumimoji="0" lang="zh-CN" altLang="en-US" sz="1200" b="1" i="0" u="none" strike="noStrike" cap="none" normalizeH="0" baseline="0" smtClean="0">
                        <a:ln>
                          <a:noFill/>
                        </a:ln>
                        <a:solidFill>
                          <a:srgbClr val="000000"/>
                        </a:solidFill>
                        <a:effectLst/>
                        <a:latin typeface="Courier New" pitchFamily="49" charset="0"/>
                        <a:ea typeface="宋体" pitchFamily="2" charset="-122"/>
                      </a:endParaRPr>
                    </a:p>
                  </a:txBody>
                  <a:tcPr marL="38100" marR="38100" marT="19050" marB="190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70000"/>
                        </a:lnSpc>
                        <a:spcBef>
                          <a:spcPct val="20000"/>
                        </a:spcBef>
                        <a:spcAft>
                          <a:spcPct val="0"/>
                        </a:spcAft>
                        <a:buClrTx/>
                        <a:buSzTx/>
                        <a:buFontTx/>
                        <a:buNone/>
                        <a:tabLst/>
                      </a:pPr>
                      <a:endParaRPr kumimoji="0" lang="zh-CN" altLang="en-US" sz="1200" b="1" i="0" u="none" strike="noStrike" cap="none" normalizeH="0" baseline="0" smtClean="0">
                        <a:ln>
                          <a:noFill/>
                        </a:ln>
                        <a:solidFill>
                          <a:srgbClr val="000000"/>
                        </a:solidFill>
                        <a:effectLst/>
                        <a:latin typeface="Courier New" pitchFamily="49" charset="0"/>
                        <a:ea typeface="宋体" pitchFamily="2" charset="-122"/>
                      </a:endParaRPr>
                    </a:p>
                  </a:txBody>
                  <a:tcPr marL="38100" marR="38100" marT="19050" marB="1905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r>
              <a:tr h="255588">
                <a:tc>
                  <a:txBody>
                    <a:bodyPr/>
                    <a:lstStyle/>
                    <a:p>
                      <a:pPr marL="0" marR="0" lvl="0" indent="0" algn="l" defTabSz="914400" rtl="0" eaLnBrk="1" fontAlgn="base" latinLnBrk="0" hangingPunct="1">
                        <a:lnSpc>
                          <a:spcPct val="70000"/>
                        </a:lnSpc>
                        <a:spcBef>
                          <a:spcPct val="20000"/>
                        </a:spcBef>
                        <a:spcAft>
                          <a:spcPct val="0"/>
                        </a:spcAft>
                        <a:buClrTx/>
                        <a:buSzTx/>
                        <a:buFontTx/>
                        <a:buNone/>
                        <a:tabLst/>
                      </a:pPr>
                      <a:r>
                        <a:rPr kumimoji="0" lang="en-US" altLang="zh-CN" sz="1400" b="1" i="0" u="none" strike="noStrike" cap="none" normalizeH="0" baseline="0" smtClean="0">
                          <a:ln>
                            <a:noFill/>
                          </a:ln>
                          <a:solidFill>
                            <a:srgbClr val="000066"/>
                          </a:solidFill>
                          <a:effectLst/>
                          <a:latin typeface="Courier New" pitchFamily="49" charset="0"/>
                          <a:ea typeface="宋体" pitchFamily="2" charset="-122"/>
                        </a:rPr>
                        <a:t>Container</a:t>
                      </a:r>
                    </a:p>
                  </a:txBody>
                  <a:tcPr marL="38100" marR="38100" marT="19050" marB="1905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70000"/>
                        </a:lnSpc>
                        <a:spcBef>
                          <a:spcPct val="20000"/>
                        </a:spcBef>
                        <a:spcAft>
                          <a:spcPct val="0"/>
                        </a:spcAft>
                        <a:buClrTx/>
                        <a:buSzTx/>
                        <a:buFontTx/>
                        <a:buNone/>
                        <a:tabLst/>
                      </a:pPr>
                      <a:endParaRPr kumimoji="0" lang="zh-CN" altLang="en-US" sz="1200" b="1" i="0" u="none" strike="noStrike" cap="none" normalizeH="0" baseline="0" smtClean="0">
                        <a:ln>
                          <a:noFill/>
                        </a:ln>
                        <a:solidFill>
                          <a:srgbClr val="000000"/>
                        </a:solidFill>
                        <a:effectLst/>
                        <a:latin typeface="Courier New" pitchFamily="49" charset="0"/>
                        <a:ea typeface="宋体" pitchFamily="2" charset="-122"/>
                      </a:endParaRPr>
                    </a:p>
                  </a:txBody>
                  <a:tcPr marL="38100" marR="38100" marT="19050" marB="190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70000"/>
                        </a:lnSpc>
                        <a:spcBef>
                          <a:spcPct val="20000"/>
                        </a:spcBef>
                        <a:spcAft>
                          <a:spcPct val="0"/>
                        </a:spcAft>
                        <a:buClrTx/>
                        <a:buSzTx/>
                        <a:buFontTx/>
                        <a:buNone/>
                        <a:tabLst/>
                      </a:pPr>
                      <a:endParaRPr kumimoji="0" lang="zh-CN" altLang="en-US" sz="1200" b="1" i="0" u="none" strike="noStrike" cap="none" normalizeH="0" baseline="0" smtClean="0">
                        <a:ln>
                          <a:noFill/>
                        </a:ln>
                        <a:solidFill>
                          <a:srgbClr val="000000"/>
                        </a:solidFill>
                        <a:effectLst/>
                        <a:latin typeface="Courier New" pitchFamily="49" charset="0"/>
                        <a:ea typeface="宋体" pitchFamily="2" charset="-122"/>
                      </a:endParaRPr>
                    </a:p>
                  </a:txBody>
                  <a:tcPr marL="38100" marR="38100" marT="19050" marB="190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70000"/>
                        </a:lnSpc>
                        <a:spcBef>
                          <a:spcPct val="20000"/>
                        </a:spcBef>
                        <a:spcAft>
                          <a:spcPct val="0"/>
                        </a:spcAft>
                        <a:buClrTx/>
                        <a:buSzTx/>
                        <a:buFontTx/>
                        <a:buNone/>
                        <a:tabLst/>
                      </a:pPr>
                      <a:r>
                        <a:rPr kumimoji="0" lang="zh-CN" altLang="en-US" sz="1200" b="1" i="0" u="none" strike="noStrike" cap="none" normalizeH="0" baseline="0" smtClean="0">
                          <a:ln>
                            <a:noFill/>
                          </a:ln>
                          <a:solidFill>
                            <a:srgbClr val="000000"/>
                          </a:solidFill>
                          <a:effectLst/>
                          <a:latin typeface="Courier New" pitchFamily="49" charset="0"/>
                          <a:ea typeface="宋体" pitchFamily="2" charset="-122"/>
                        </a:rPr>
                        <a:t>☆</a:t>
                      </a:r>
                    </a:p>
                  </a:txBody>
                  <a:tcPr marL="38100" marR="38100" marT="19050" marB="190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70000"/>
                        </a:lnSpc>
                        <a:spcBef>
                          <a:spcPct val="20000"/>
                        </a:spcBef>
                        <a:spcAft>
                          <a:spcPct val="0"/>
                        </a:spcAft>
                        <a:buClrTx/>
                        <a:buSzTx/>
                        <a:buFontTx/>
                        <a:buNone/>
                        <a:tabLst/>
                      </a:pPr>
                      <a:r>
                        <a:rPr kumimoji="0" lang="zh-CN" altLang="en-US" sz="1200" b="1" i="0" u="none" strike="noStrike" cap="none" normalizeH="0" baseline="0" smtClean="0">
                          <a:ln>
                            <a:noFill/>
                          </a:ln>
                          <a:solidFill>
                            <a:srgbClr val="000000"/>
                          </a:solidFill>
                          <a:effectLst/>
                          <a:latin typeface="Courier New" pitchFamily="49" charset="0"/>
                          <a:ea typeface="宋体" pitchFamily="2" charset="-122"/>
                        </a:rPr>
                        <a:t>☆</a:t>
                      </a:r>
                    </a:p>
                  </a:txBody>
                  <a:tcPr marL="38100" marR="38100" marT="19050" marB="190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70000"/>
                        </a:lnSpc>
                        <a:spcBef>
                          <a:spcPct val="20000"/>
                        </a:spcBef>
                        <a:spcAft>
                          <a:spcPct val="0"/>
                        </a:spcAft>
                        <a:buClrTx/>
                        <a:buSzTx/>
                        <a:buFontTx/>
                        <a:buNone/>
                        <a:tabLst/>
                      </a:pPr>
                      <a:r>
                        <a:rPr kumimoji="0" lang="zh-CN" altLang="en-US" sz="1200" b="1" i="0" u="none" strike="noStrike" cap="none" normalizeH="0" baseline="0" smtClean="0">
                          <a:ln>
                            <a:noFill/>
                          </a:ln>
                          <a:solidFill>
                            <a:srgbClr val="000000"/>
                          </a:solidFill>
                          <a:effectLst/>
                          <a:latin typeface="Courier New" pitchFamily="49" charset="0"/>
                          <a:ea typeface="宋体" pitchFamily="2" charset="-122"/>
                        </a:rPr>
                        <a:t>☆</a:t>
                      </a:r>
                    </a:p>
                  </a:txBody>
                  <a:tcPr marL="38100" marR="38100" marT="19050" marB="190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70000"/>
                        </a:lnSpc>
                        <a:spcBef>
                          <a:spcPct val="20000"/>
                        </a:spcBef>
                        <a:spcAft>
                          <a:spcPct val="0"/>
                        </a:spcAft>
                        <a:buClrTx/>
                        <a:buSzTx/>
                        <a:buFontTx/>
                        <a:buNone/>
                        <a:tabLst/>
                      </a:pPr>
                      <a:endParaRPr kumimoji="0" lang="zh-CN" altLang="en-US" sz="1200" b="1" i="0" u="none" strike="noStrike" cap="none" normalizeH="0" baseline="0" smtClean="0">
                        <a:ln>
                          <a:noFill/>
                        </a:ln>
                        <a:solidFill>
                          <a:srgbClr val="000000"/>
                        </a:solidFill>
                        <a:effectLst/>
                        <a:latin typeface="Courier New" pitchFamily="49" charset="0"/>
                        <a:ea typeface="宋体" pitchFamily="2" charset="-122"/>
                      </a:endParaRPr>
                    </a:p>
                  </a:txBody>
                  <a:tcPr marL="38100" marR="38100" marT="19050" marB="190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70000"/>
                        </a:lnSpc>
                        <a:spcBef>
                          <a:spcPct val="20000"/>
                        </a:spcBef>
                        <a:spcAft>
                          <a:spcPct val="0"/>
                        </a:spcAft>
                        <a:buClrTx/>
                        <a:buSzTx/>
                        <a:buFontTx/>
                        <a:buNone/>
                        <a:tabLst/>
                      </a:pPr>
                      <a:r>
                        <a:rPr kumimoji="0" lang="zh-CN" altLang="en-US" sz="1200" b="1" i="0" u="none" strike="noStrike" cap="none" normalizeH="0" baseline="0" smtClean="0">
                          <a:ln>
                            <a:noFill/>
                          </a:ln>
                          <a:solidFill>
                            <a:srgbClr val="000000"/>
                          </a:solidFill>
                          <a:effectLst/>
                          <a:latin typeface="Courier New" pitchFamily="49" charset="0"/>
                          <a:ea typeface="宋体" pitchFamily="2" charset="-122"/>
                        </a:rPr>
                        <a:t>☆</a:t>
                      </a:r>
                    </a:p>
                  </a:txBody>
                  <a:tcPr marL="38100" marR="38100" marT="19050" marB="190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70000"/>
                        </a:lnSpc>
                        <a:spcBef>
                          <a:spcPct val="20000"/>
                        </a:spcBef>
                        <a:spcAft>
                          <a:spcPct val="0"/>
                        </a:spcAft>
                        <a:buClrTx/>
                        <a:buSzTx/>
                        <a:buFontTx/>
                        <a:buNone/>
                        <a:tabLst/>
                      </a:pPr>
                      <a:r>
                        <a:rPr kumimoji="0" lang="zh-CN" altLang="en-US" sz="1200" b="1" i="0" u="none" strike="noStrike" cap="none" normalizeH="0" baseline="0" smtClean="0">
                          <a:ln>
                            <a:noFill/>
                          </a:ln>
                          <a:solidFill>
                            <a:srgbClr val="000000"/>
                          </a:solidFill>
                          <a:effectLst/>
                          <a:latin typeface="Courier New" pitchFamily="49" charset="0"/>
                          <a:ea typeface="宋体" pitchFamily="2" charset="-122"/>
                        </a:rPr>
                        <a:t>☆</a:t>
                      </a:r>
                    </a:p>
                  </a:txBody>
                  <a:tcPr marL="38100" marR="38100" marT="19050" marB="190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70000"/>
                        </a:lnSpc>
                        <a:spcBef>
                          <a:spcPct val="20000"/>
                        </a:spcBef>
                        <a:spcAft>
                          <a:spcPct val="0"/>
                        </a:spcAft>
                        <a:buClrTx/>
                        <a:buSzTx/>
                        <a:buFontTx/>
                        <a:buNone/>
                        <a:tabLst/>
                      </a:pPr>
                      <a:r>
                        <a:rPr kumimoji="0" lang="zh-CN" altLang="en-US" sz="1200" b="1" i="0" u="none" strike="noStrike" cap="none" normalizeH="0" baseline="0" smtClean="0">
                          <a:ln>
                            <a:noFill/>
                          </a:ln>
                          <a:solidFill>
                            <a:srgbClr val="000000"/>
                          </a:solidFill>
                          <a:effectLst/>
                          <a:latin typeface="Courier New" pitchFamily="49" charset="0"/>
                          <a:ea typeface="宋体" pitchFamily="2" charset="-122"/>
                        </a:rPr>
                        <a:t>☆</a:t>
                      </a:r>
                    </a:p>
                  </a:txBody>
                  <a:tcPr marL="38100" marR="38100" marT="19050" marB="190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70000"/>
                        </a:lnSpc>
                        <a:spcBef>
                          <a:spcPct val="20000"/>
                        </a:spcBef>
                        <a:spcAft>
                          <a:spcPct val="0"/>
                        </a:spcAft>
                        <a:buClrTx/>
                        <a:buSzTx/>
                        <a:buFontTx/>
                        <a:buNone/>
                        <a:tabLst/>
                      </a:pPr>
                      <a:endParaRPr kumimoji="0" lang="zh-CN" altLang="en-US" sz="1200" b="1" i="0" u="none" strike="noStrike" cap="none" normalizeH="0" baseline="0" smtClean="0">
                        <a:ln>
                          <a:noFill/>
                        </a:ln>
                        <a:solidFill>
                          <a:srgbClr val="000000"/>
                        </a:solidFill>
                        <a:effectLst/>
                        <a:latin typeface="Courier New" pitchFamily="49" charset="0"/>
                        <a:ea typeface="宋体" pitchFamily="2" charset="-122"/>
                      </a:endParaRPr>
                    </a:p>
                  </a:txBody>
                  <a:tcPr marL="38100" marR="38100" marT="19050" marB="190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70000"/>
                        </a:lnSpc>
                        <a:spcBef>
                          <a:spcPct val="20000"/>
                        </a:spcBef>
                        <a:spcAft>
                          <a:spcPct val="0"/>
                        </a:spcAft>
                        <a:buClrTx/>
                        <a:buSzTx/>
                        <a:buFontTx/>
                        <a:buNone/>
                        <a:tabLst/>
                      </a:pPr>
                      <a:endParaRPr kumimoji="0" lang="zh-CN" altLang="en-US" sz="1200" b="1" i="0" u="none" strike="noStrike" cap="none" normalizeH="0" baseline="0" smtClean="0">
                        <a:ln>
                          <a:noFill/>
                        </a:ln>
                        <a:solidFill>
                          <a:srgbClr val="000000"/>
                        </a:solidFill>
                        <a:effectLst/>
                        <a:latin typeface="Courier New" pitchFamily="49" charset="0"/>
                        <a:ea typeface="宋体" pitchFamily="2" charset="-122"/>
                      </a:endParaRPr>
                    </a:p>
                  </a:txBody>
                  <a:tcPr marL="38100" marR="38100" marT="19050" marB="1905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r>
              <a:tr h="254000">
                <a:tc>
                  <a:txBody>
                    <a:bodyPr/>
                    <a:lstStyle/>
                    <a:p>
                      <a:pPr marL="0" marR="0" lvl="0" indent="0" algn="l" defTabSz="914400" rtl="0" eaLnBrk="1" fontAlgn="base" latinLnBrk="0" hangingPunct="1">
                        <a:lnSpc>
                          <a:spcPct val="70000"/>
                        </a:lnSpc>
                        <a:spcBef>
                          <a:spcPct val="20000"/>
                        </a:spcBef>
                        <a:spcAft>
                          <a:spcPct val="0"/>
                        </a:spcAft>
                        <a:buClrTx/>
                        <a:buSzTx/>
                        <a:buFontTx/>
                        <a:buNone/>
                        <a:tabLst/>
                      </a:pPr>
                      <a:r>
                        <a:rPr kumimoji="0" lang="en-US" altLang="zh-CN" sz="1400" b="1" i="0" u="none" strike="noStrike" cap="none" normalizeH="0" baseline="0" smtClean="0">
                          <a:ln>
                            <a:noFill/>
                          </a:ln>
                          <a:solidFill>
                            <a:srgbClr val="000066"/>
                          </a:solidFill>
                          <a:effectLst/>
                          <a:latin typeface="Courier New" pitchFamily="49" charset="0"/>
                          <a:ea typeface="宋体" pitchFamily="2" charset="-122"/>
                        </a:rPr>
                        <a:t>Dialog</a:t>
                      </a:r>
                    </a:p>
                  </a:txBody>
                  <a:tcPr marL="38100" marR="38100" marT="19050" marB="1905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70000"/>
                        </a:lnSpc>
                        <a:spcBef>
                          <a:spcPct val="20000"/>
                        </a:spcBef>
                        <a:spcAft>
                          <a:spcPct val="0"/>
                        </a:spcAft>
                        <a:buClrTx/>
                        <a:buSzTx/>
                        <a:buFontTx/>
                        <a:buNone/>
                        <a:tabLst/>
                      </a:pPr>
                      <a:endParaRPr kumimoji="0" lang="zh-CN" altLang="en-US" sz="1200" b="1" i="0" u="none" strike="noStrike" cap="none" normalizeH="0" baseline="0" smtClean="0">
                        <a:ln>
                          <a:noFill/>
                        </a:ln>
                        <a:solidFill>
                          <a:srgbClr val="000000"/>
                        </a:solidFill>
                        <a:effectLst/>
                        <a:latin typeface="Courier New" pitchFamily="49" charset="0"/>
                        <a:ea typeface="宋体" pitchFamily="2" charset="-122"/>
                      </a:endParaRPr>
                    </a:p>
                  </a:txBody>
                  <a:tcPr marL="38100" marR="38100" marT="19050" marB="190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70000"/>
                        </a:lnSpc>
                        <a:spcBef>
                          <a:spcPct val="20000"/>
                        </a:spcBef>
                        <a:spcAft>
                          <a:spcPct val="0"/>
                        </a:spcAft>
                        <a:buClrTx/>
                        <a:buSzTx/>
                        <a:buFontTx/>
                        <a:buNone/>
                        <a:tabLst/>
                      </a:pPr>
                      <a:endParaRPr kumimoji="0" lang="zh-CN" altLang="en-US" sz="1200" b="1" i="0" u="none" strike="noStrike" cap="none" normalizeH="0" baseline="0" smtClean="0">
                        <a:ln>
                          <a:noFill/>
                        </a:ln>
                        <a:solidFill>
                          <a:srgbClr val="000000"/>
                        </a:solidFill>
                        <a:effectLst/>
                        <a:latin typeface="Courier New" pitchFamily="49" charset="0"/>
                        <a:ea typeface="宋体" pitchFamily="2" charset="-122"/>
                      </a:endParaRPr>
                    </a:p>
                  </a:txBody>
                  <a:tcPr marL="38100" marR="38100" marT="19050" marB="190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70000"/>
                        </a:lnSpc>
                        <a:spcBef>
                          <a:spcPct val="20000"/>
                        </a:spcBef>
                        <a:spcAft>
                          <a:spcPct val="0"/>
                        </a:spcAft>
                        <a:buClrTx/>
                        <a:buSzTx/>
                        <a:buFontTx/>
                        <a:buNone/>
                        <a:tabLst/>
                      </a:pPr>
                      <a:r>
                        <a:rPr kumimoji="0" lang="zh-CN" altLang="en-US" sz="1200" b="1" i="0" u="none" strike="noStrike" cap="none" normalizeH="0" baseline="0" smtClean="0">
                          <a:ln>
                            <a:noFill/>
                          </a:ln>
                          <a:solidFill>
                            <a:srgbClr val="000000"/>
                          </a:solidFill>
                          <a:effectLst/>
                          <a:latin typeface="Courier New" pitchFamily="49" charset="0"/>
                          <a:ea typeface="宋体" pitchFamily="2" charset="-122"/>
                        </a:rPr>
                        <a:t>☆</a:t>
                      </a:r>
                    </a:p>
                  </a:txBody>
                  <a:tcPr marL="38100" marR="38100" marT="19050" marB="190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70000"/>
                        </a:lnSpc>
                        <a:spcBef>
                          <a:spcPct val="20000"/>
                        </a:spcBef>
                        <a:spcAft>
                          <a:spcPct val="0"/>
                        </a:spcAft>
                        <a:buClrTx/>
                        <a:buSzTx/>
                        <a:buFontTx/>
                        <a:buNone/>
                        <a:tabLst/>
                      </a:pPr>
                      <a:r>
                        <a:rPr kumimoji="0" lang="zh-CN" altLang="en-US" sz="1200" b="1" i="0" u="none" strike="noStrike" cap="none" normalizeH="0" baseline="0" smtClean="0">
                          <a:ln>
                            <a:noFill/>
                          </a:ln>
                          <a:solidFill>
                            <a:srgbClr val="000000"/>
                          </a:solidFill>
                          <a:effectLst/>
                          <a:latin typeface="Courier New" pitchFamily="49" charset="0"/>
                          <a:ea typeface="宋体" pitchFamily="2" charset="-122"/>
                        </a:rPr>
                        <a:t>☆</a:t>
                      </a:r>
                    </a:p>
                  </a:txBody>
                  <a:tcPr marL="38100" marR="38100" marT="19050" marB="190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70000"/>
                        </a:lnSpc>
                        <a:spcBef>
                          <a:spcPct val="20000"/>
                        </a:spcBef>
                        <a:spcAft>
                          <a:spcPct val="0"/>
                        </a:spcAft>
                        <a:buClrTx/>
                        <a:buSzTx/>
                        <a:buFontTx/>
                        <a:buNone/>
                        <a:tabLst/>
                      </a:pPr>
                      <a:r>
                        <a:rPr kumimoji="0" lang="zh-CN" altLang="en-US" sz="1200" b="1" i="0" u="none" strike="noStrike" cap="none" normalizeH="0" baseline="0" smtClean="0">
                          <a:ln>
                            <a:noFill/>
                          </a:ln>
                          <a:solidFill>
                            <a:srgbClr val="000000"/>
                          </a:solidFill>
                          <a:effectLst/>
                          <a:latin typeface="Courier New" pitchFamily="49" charset="0"/>
                          <a:ea typeface="宋体" pitchFamily="2" charset="-122"/>
                        </a:rPr>
                        <a:t>☆</a:t>
                      </a:r>
                    </a:p>
                  </a:txBody>
                  <a:tcPr marL="38100" marR="38100" marT="19050" marB="190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70000"/>
                        </a:lnSpc>
                        <a:spcBef>
                          <a:spcPct val="20000"/>
                        </a:spcBef>
                        <a:spcAft>
                          <a:spcPct val="0"/>
                        </a:spcAft>
                        <a:buClrTx/>
                        <a:buSzTx/>
                        <a:buFontTx/>
                        <a:buNone/>
                        <a:tabLst/>
                      </a:pPr>
                      <a:endParaRPr kumimoji="0" lang="zh-CN" altLang="en-US" sz="1200" b="1" i="0" u="none" strike="noStrike" cap="none" normalizeH="0" baseline="0" smtClean="0">
                        <a:ln>
                          <a:noFill/>
                        </a:ln>
                        <a:solidFill>
                          <a:srgbClr val="000000"/>
                        </a:solidFill>
                        <a:effectLst/>
                        <a:latin typeface="Courier New" pitchFamily="49" charset="0"/>
                        <a:ea typeface="宋体" pitchFamily="2" charset="-122"/>
                      </a:endParaRPr>
                    </a:p>
                  </a:txBody>
                  <a:tcPr marL="38100" marR="38100" marT="19050" marB="190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70000"/>
                        </a:lnSpc>
                        <a:spcBef>
                          <a:spcPct val="20000"/>
                        </a:spcBef>
                        <a:spcAft>
                          <a:spcPct val="0"/>
                        </a:spcAft>
                        <a:buClrTx/>
                        <a:buSzTx/>
                        <a:buFontTx/>
                        <a:buNone/>
                        <a:tabLst/>
                      </a:pPr>
                      <a:r>
                        <a:rPr kumimoji="0" lang="zh-CN" altLang="en-US" sz="1200" b="1" i="0" u="none" strike="noStrike" cap="none" normalizeH="0" baseline="0" smtClean="0">
                          <a:ln>
                            <a:noFill/>
                          </a:ln>
                          <a:solidFill>
                            <a:srgbClr val="000000"/>
                          </a:solidFill>
                          <a:effectLst/>
                          <a:latin typeface="Courier New" pitchFamily="49" charset="0"/>
                          <a:ea typeface="宋体" pitchFamily="2" charset="-122"/>
                        </a:rPr>
                        <a:t>☆</a:t>
                      </a:r>
                    </a:p>
                  </a:txBody>
                  <a:tcPr marL="38100" marR="38100" marT="19050" marB="190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70000"/>
                        </a:lnSpc>
                        <a:spcBef>
                          <a:spcPct val="20000"/>
                        </a:spcBef>
                        <a:spcAft>
                          <a:spcPct val="0"/>
                        </a:spcAft>
                        <a:buClrTx/>
                        <a:buSzTx/>
                        <a:buFontTx/>
                        <a:buNone/>
                        <a:tabLst/>
                      </a:pPr>
                      <a:r>
                        <a:rPr kumimoji="0" lang="zh-CN" altLang="en-US" sz="1200" b="1" i="0" u="none" strike="noStrike" cap="none" normalizeH="0" baseline="0" smtClean="0">
                          <a:ln>
                            <a:noFill/>
                          </a:ln>
                          <a:solidFill>
                            <a:srgbClr val="000000"/>
                          </a:solidFill>
                          <a:effectLst/>
                          <a:latin typeface="Courier New" pitchFamily="49" charset="0"/>
                          <a:ea typeface="宋体" pitchFamily="2" charset="-122"/>
                        </a:rPr>
                        <a:t>☆</a:t>
                      </a:r>
                    </a:p>
                  </a:txBody>
                  <a:tcPr marL="38100" marR="38100" marT="19050" marB="190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70000"/>
                        </a:lnSpc>
                        <a:spcBef>
                          <a:spcPct val="20000"/>
                        </a:spcBef>
                        <a:spcAft>
                          <a:spcPct val="0"/>
                        </a:spcAft>
                        <a:buClrTx/>
                        <a:buSzTx/>
                        <a:buFontTx/>
                        <a:buNone/>
                        <a:tabLst/>
                      </a:pPr>
                      <a:r>
                        <a:rPr kumimoji="0" lang="zh-CN" altLang="en-US" sz="1200" b="1" i="0" u="none" strike="noStrike" cap="none" normalizeH="0" baseline="0" smtClean="0">
                          <a:ln>
                            <a:noFill/>
                          </a:ln>
                          <a:solidFill>
                            <a:srgbClr val="000000"/>
                          </a:solidFill>
                          <a:effectLst/>
                          <a:latin typeface="Courier New" pitchFamily="49" charset="0"/>
                          <a:ea typeface="宋体" pitchFamily="2" charset="-122"/>
                        </a:rPr>
                        <a:t>☆</a:t>
                      </a:r>
                    </a:p>
                  </a:txBody>
                  <a:tcPr marL="38100" marR="38100" marT="19050" marB="190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70000"/>
                        </a:lnSpc>
                        <a:spcBef>
                          <a:spcPct val="20000"/>
                        </a:spcBef>
                        <a:spcAft>
                          <a:spcPct val="0"/>
                        </a:spcAft>
                        <a:buClrTx/>
                        <a:buSzTx/>
                        <a:buFontTx/>
                        <a:buNone/>
                        <a:tabLst/>
                      </a:pPr>
                      <a:endParaRPr kumimoji="0" lang="zh-CN" altLang="en-US" sz="1200" b="1" i="0" u="none" strike="noStrike" cap="none" normalizeH="0" baseline="0" smtClean="0">
                        <a:ln>
                          <a:noFill/>
                        </a:ln>
                        <a:solidFill>
                          <a:srgbClr val="000000"/>
                        </a:solidFill>
                        <a:effectLst/>
                        <a:latin typeface="Courier New" pitchFamily="49" charset="0"/>
                        <a:ea typeface="宋体" pitchFamily="2" charset="-122"/>
                      </a:endParaRPr>
                    </a:p>
                  </a:txBody>
                  <a:tcPr marL="38100" marR="38100" marT="19050" marB="190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70000"/>
                        </a:lnSpc>
                        <a:spcBef>
                          <a:spcPct val="20000"/>
                        </a:spcBef>
                        <a:spcAft>
                          <a:spcPct val="0"/>
                        </a:spcAft>
                        <a:buClrTx/>
                        <a:buSzTx/>
                        <a:buFontTx/>
                        <a:buNone/>
                        <a:tabLst/>
                      </a:pPr>
                      <a:r>
                        <a:rPr kumimoji="0" lang="zh-CN" altLang="en-US" sz="1200" b="1" i="0" u="none" strike="noStrike" cap="none" normalizeH="0" baseline="0" smtClean="0">
                          <a:ln>
                            <a:noFill/>
                          </a:ln>
                          <a:solidFill>
                            <a:srgbClr val="000000"/>
                          </a:solidFill>
                          <a:effectLst/>
                          <a:latin typeface="Courier New" pitchFamily="49" charset="0"/>
                          <a:ea typeface="宋体" pitchFamily="2" charset="-122"/>
                        </a:rPr>
                        <a:t>☆</a:t>
                      </a:r>
                    </a:p>
                  </a:txBody>
                  <a:tcPr marL="38100" marR="38100" marT="19050" marB="1905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r>
              <a:tr h="255588">
                <a:tc>
                  <a:txBody>
                    <a:bodyPr/>
                    <a:lstStyle/>
                    <a:p>
                      <a:pPr marL="0" marR="0" lvl="0" indent="0" algn="l" defTabSz="914400" rtl="0" eaLnBrk="1" fontAlgn="base" latinLnBrk="0" hangingPunct="1">
                        <a:lnSpc>
                          <a:spcPct val="70000"/>
                        </a:lnSpc>
                        <a:spcBef>
                          <a:spcPct val="20000"/>
                        </a:spcBef>
                        <a:spcAft>
                          <a:spcPct val="0"/>
                        </a:spcAft>
                        <a:buClrTx/>
                        <a:buSzTx/>
                        <a:buFontTx/>
                        <a:buNone/>
                        <a:tabLst/>
                      </a:pPr>
                      <a:r>
                        <a:rPr kumimoji="0" lang="en-US" altLang="zh-CN" sz="1400" b="1" i="0" u="none" strike="noStrike" cap="none" normalizeH="0" baseline="0" smtClean="0">
                          <a:ln>
                            <a:noFill/>
                          </a:ln>
                          <a:solidFill>
                            <a:srgbClr val="000066"/>
                          </a:solidFill>
                          <a:effectLst/>
                          <a:latin typeface="Courier New" pitchFamily="49" charset="0"/>
                          <a:ea typeface="宋体" pitchFamily="2" charset="-122"/>
                        </a:rPr>
                        <a:t>Frame</a:t>
                      </a:r>
                    </a:p>
                  </a:txBody>
                  <a:tcPr marL="38100" marR="38100" marT="19050" marB="1905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70000"/>
                        </a:lnSpc>
                        <a:spcBef>
                          <a:spcPct val="20000"/>
                        </a:spcBef>
                        <a:spcAft>
                          <a:spcPct val="0"/>
                        </a:spcAft>
                        <a:buClrTx/>
                        <a:buSzTx/>
                        <a:buFontTx/>
                        <a:buNone/>
                        <a:tabLst/>
                      </a:pPr>
                      <a:endParaRPr kumimoji="0" lang="zh-CN" altLang="en-US" sz="1200" b="1" i="0" u="none" strike="noStrike" cap="none" normalizeH="0" baseline="0" smtClean="0">
                        <a:ln>
                          <a:noFill/>
                        </a:ln>
                        <a:solidFill>
                          <a:srgbClr val="000000"/>
                        </a:solidFill>
                        <a:effectLst/>
                        <a:latin typeface="Courier New" pitchFamily="49" charset="0"/>
                        <a:ea typeface="宋体" pitchFamily="2" charset="-122"/>
                      </a:endParaRPr>
                    </a:p>
                  </a:txBody>
                  <a:tcPr marL="38100" marR="38100" marT="19050" marB="190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70000"/>
                        </a:lnSpc>
                        <a:spcBef>
                          <a:spcPct val="20000"/>
                        </a:spcBef>
                        <a:spcAft>
                          <a:spcPct val="0"/>
                        </a:spcAft>
                        <a:buClrTx/>
                        <a:buSzTx/>
                        <a:buFontTx/>
                        <a:buNone/>
                        <a:tabLst/>
                      </a:pPr>
                      <a:endParaRPr kumimoji="0" lang="zh-CN" altLang="en-US" sz="1200" b="1" i="0" u="none" strike="noStrike" cap="none" normalizeH="0" baseline="0" smtClean="0">
                        <a:ln>
                          <a:noFill/>
                        </a:ln>
                        <a:solidFill>
                          <a:srgbClr val="000000"/>
                        </a:solidFill>
                        <a:effectLst/>
                        <a:latin typeface="Courier New" pitchFamily="49" charset="0"/>
                        <a:ea typeface="宋体" pitchFamily="2" charset="-122"/>
                      </a:endParaRPr>
                    </a:p>
                  </a:txBody>
                  <a:tcPr marL="38100" marR="38100" marT="19050" marB="190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70000"/>
                        </a:lnSpc>
                        <a:spcBef>
                          <a:spcPct val="20000"/>
                        </a:spcBef>
                        <a:spcAft>
                          <a:spcPct val="0"/>
                        </a:spcAft>
                        <a:buClrTx/>
                        <a:buSzTx/>
                        <a:buFontTx/>
                        <a:buNone/>
                        <a:tabLst/>
                      </a:pPr>
                      <a:r>
                        <a:rPr kumimoji="0" lang="zh-CN" altLang="en-US" sz="1200" b="1" i="0" u="none" strike="noStrike" cap="none" normalizeH="0" baseline="0" smtClean="0">
                          <a:ln>
                            <a:noFill/>
                          </a:ln>
                          <a:solidFill>
                            <a:srgbClr val="000000"/>
                          </a:solidFill>
                          <a:effectLst/>
                          <a:latin typeface="Courier New" pitchFamily="49" charset="0"/>
                          <a:ea typeface="宋体" pitchFamily="2" charset="-122"/>
                        </a:rPr>
                        <a:t>☆</a:t>
                      </a:r>
                    </a:p>
                  </a:txBody>
                  <a:tcPr marL="38100" marR="38100" marT="19050" marB="190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70000"/>
                        </a:lnSpc>
                        <a:spcBef>
                          <a:spcPct val="20000"/>
                        </a:spcBef>
                        <a:spcAft>
                          <a:spcPct val="0"/>
                        </a:spcAft>
                        <a:buClrTx/>
                        <a:buSzTx/>
                        <a:buFontTx/>
                        <a:buNone/>
                        <a:tabLst/>
                      </a:pPr>
                      <a:r>
                        <a:rPr kumimoji="0" lang="zh-CN" altLang="en-US" sz="1200" b="1" i="0" u="none" strike="noStrike" cap="none" normalizeH="0" baseline="0" smtClean="0">
                          <a:ln>
                            <a:noFill/>
                          </a:ln>
                          <a:solidFill>
                            <a:srgbClr val="000000"/>
                          </a:solidFill>
                          <a:effectLst/>
                          <a:latin typeface="Courier New" pitchFamily="49" charset="0"/>
                          <a:ea typeface="宋体" pitchFamily="2" charset="-122"/>
                        </a:rPr>
                        <a:t>☆</a:t>
                      </a:r>
                    </a:p>
                  </a:txBody>
                  <a:tcPr marL="38100" marR="38100" marT="19050" marB="190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70000"/>
                        </a:lnSpc>
                        <a:spcBef>
                          <a:spcPct val="20000"/>
                        </a:spcBef>
                        <a:spcAft>
                          <a:spcPct val="0"/>
                        </a:spcAft>
                        <a:buClrTx/>
                        <a:buSzTx/>
                        <a:buFontTx/>
                        <a:buNone/>
                        <a:tabLst/>
                      </a:pPr>
                      <a:r>
                        <a:rPr kumimoji="0" lang="zh-CN" altLang="en-US" sz="1200" b="1" i="0" u="none" strike="noStrike" cap="none" normalizeH="0" baseline="0" smtClean="0">
                          <a:ln>
                            <a:noFill/>
                          </a:ln>
                          <a:solidFill>
                            <a:srgbClr val="000000"/>
                          </a:solidFill>
                          <a:effectLst/>
                          <a:latin typeface="Courier New" pitchFamily="49" charset="0"/>
                          <a:ea typeface="宋体" pitchFamily="2" charset="-122"/>
                        </a:rPr>
                        <a:t>☆</a:t>
                      </a:r>
                    </a:p>
                  </a:txBody>
                  <a:tcPr marL="38100" marR="38100" marT="19050" marB="190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70000"/>
                        </a:lnSpc>
                        <a:spcBef>
                          <a:spcPct val="20000"/>
                        </a:spcBef>
                        <a:spcAft>
                          <a:spcPct val="0"/>
                        </a:spcAft>
                        <a:buClrTx/>
                        <a:buSzTx/>
                        <a:buFontTx/>
                        <a:buNone/>
                        <a:tabLst/>
                      </a:pPr>
                      <a:endParaRPr kumimoji="0" lang="zh-CN" altLang="en-US" sz="1200" b="1" i="0" u="none" strike="noStrike" cap="none" normalizeH="0" baseline="0" smtClean="0">
                        <a:ln>
                          <a:noFill/>
                        </a:ln>
                        <a:solidFill>
                          <a:srgbClr val="000000"/>
                        </a:solidFill>
                        <a:effectLst/>
                        <a:latin typeface="Courier New" pitchFamily="49" charset="0"/>
                        <a:ea typeface="宋体" pitchFamily="2" charset="-122"/>
                      </a:endParaRPr>
                    </a:p>
                  </a:txBody>
                  <a:tcPr marL="38100" marR="38100" marT="19050" marB="190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70000"/>
                        </a:lnSpc>
                        <a:spcBef>
                          <a:spcPct val="20000"/>
                        </a:spcBef>
                        <a:spcAft>
                          <a:spcPct val="0"/>
                        </a:spcAft>
                        <a:buClrTx/>
                        <a:buSzTx/>
                        <a:buFontTx/>
                        <a:buNone/>
                        <a:tabLst/>
                      </a:pPr>
                      <a:r>
                        <a:rPr kumimoji="0" lang="zh-CN" altLang="en-US" sz="1200" b="1" i="0" u="none" strike="noStrike" cap="none" normalizeH="0" baseline="0" smtClean="0">
                          <a:ln>
                            <a:noFill/>
                          </a:ln>
                          <a:solidFill>
                            <a:srgbClr val="000000"/>
                          </a:solidFill>
                          <a:effectLst/>
                          <a:latin typeface="Courier New" pitchFamily="49" charset="0"/>
                          <a:ea typeface="宋体" pitchFamily="2" charset="-122"/>
                        </a:rPr>
                        <a:t>☆</a:t>
                      </a:r>
                    </a:p>
                  </a:txBody>
                  <a:tcPr marL="38100" marR="38100" marT="19050" marB="190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70000"/>
                        </a:lnSpc>
                        <a:spcBef>
                          <a:spcPct val="20000"/>
                        </a:spcBef>
                        <a:spcAft>
                          <a:spcPct val="0"/>
                        </a:spcAft>
                        <a:buClrTx/>
                        <a:buSzTx/>
                        <a:buFontTx/>
                        <a:buNone/>
                        <a:tabLst/>
                      </a:pPr>
                      <a:r>
                        <a:rPr kumimoji="0" lang="zh-CN" altLang="en-US" sz="1200" b="1" i="0" u="none" strike="noStrike" cap="none" normalizeH="0" baseline="0" smtClean="0">
                          <a:ln>
                            <a:noFill/>
                          </a:ln>
                          <a:solidFill>
                            <a:srgbClr val="000000"/>
                          </a:solidFill>
                          <a:effectLst/>
                          <a:latin typeface="Courier New" pitchFamily="49" charset="0"/>
                          <a:ea typeface="宋体" pitchFamily="2" charset="-122"/>
                        </a:rPr>
                        <a:t>☆</a:t>
                      </a:r>
                    </a:p>
                  </a:txBody>
                  <a:tcPr marL="38100" marR="38100" marT="19050" marB="190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70000"/>
                        </a:lnSpc>
                        <a:spcBef>
                          <a:spcPct val="20000"/>
                        </a:spcBef>
                        <a:spcAft>
                          <a:spcPct val="0"/>
                        </a:spcAft>
                        <a:buClrTx/>
                        <a:buSzTx/>
                        <a:buFontTx/>
                        <a:buNone/>
                        <a:tabLst/>
                      </a:pPr>
                      <a:r>
                        <a:rPr kumimoji="0" lang="zh-CN" altLang="en-US" sz="1200" b="1" i="0" u="none" strike="noStrike" cap="none" normalizeH="0" baseline="0" smtClean="0">
                          <a:ln>
                            <a:noFill/>
                          </a:ln>
                          <a:solidFill>
                            <a:srgbClr val="000000"/>
                          </a:solidFill>
                          <a:effectLst/>
                          <a:latin typeface="Courier New" pitchFamily="49" charset="0"/>
                          <a:ea typeface="宋体" pitchFamily="2" charset="-122"/>
                        </a:rPr>
                        <a:t>☆</a:t>
                      </a:r>
                    </a:p>
                  </a:txBody>
                  <a:tcPr marL="38100" marR="38100" marT="19050" marB="190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70000"/>
                        </a:lnSpc>
                        <a:spcBef>
                          <a:spcPct val="20000"/>
                        </a:spcBef>
                        <a:spcAft>
                          <a:spcPct val="0"/>
                        </a:spcAft>
                        <a:buClrTx/>
                        <a:buSzTx/>
                        <a:buFontTx/>
                        <a:buNone/>
                        <a:tabLst/>
                      </a:pPr>
                      <a:endParaRPr kumimoji="0" lang="zh-CN" altLang="en-US" sz="1200" b="1" i="0" u="none" strike="noStrike" cap="none" normalizeH="0" baseline="0" smtClean="0">
                        <a:ln>
                          <a:noFill/>
                        </a:ln>
                        <a:solidFill>
                          <a:srgbClr val="000000"/>
                        </a:solidFill>
                        <a:effectLst/>
                        <a:latin typeface="Courier New" pitchFamily="49" charset="0"/>
                        <a:ea typeface="宋体" pitchFamily="2" charset="-122"/>
                      </a:endParaRPr>
                    </a:p>
                  </a:txBody>
                  <a:tcPr marL="38100" marR="38100" marT="19050" marB="190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70000"/>
                        </a:lnSpc>
                        <a:spcBef>
                          <a:spcPct val="20000"/>
                        </a:spcBef>
                        <a:spcAft>
                          <a:spcPct val="0"/>
                        </a:spcAft>
                        <a:buClrTx/>
                        <a:buSzTx/>
                        <a:buFontTx/>
                        <a:buNone/>
                        <a:tabLst/>
                      </a:pPr>
                      <a:r>
                        <a:rPr kumimoji="0" lang="zh-CN" altLang="en-US" sz="1200" b="1" i="0" u="none" strike="noStrike" cap="none" normalizeH="0" baseline="0" smtClean="0">
                          <a:ln>
                            <a:noFill/>
                          </a:ln>
                          <a:solidFill>
                            <a:srgbClr val="000000"/>
                          </a:solidFill>
                          <a:effectLst/>
                          <a:latin typeface="Courier New" pitchFamily="49" charset="0"/>
                          <a:ea typeface="宋体" pitchFamily="2" charset="-122"/>
                        </a:rPr>
                        <a:t>☆</a:t>
                      </a:r>
                    </a:p>
                  </a:txBody>
                  <a:tcPr marL="38100" marR="38100" marT="19050" marB="1905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r>
              <a:tr h="255588">
                <a:tc>
                  <a:txBody>
                    <a:bodyPr/>
                    <a:lstStyle/>
                    <a:p>
                      <a:pPr marL="0" marR="0" lvl="0" indent="0" algn="l" defTabSz="914400" rtl="0" eaLnBrk="1" fontAlgn="base" latinLnBrk="0" hangingPunct="1">
                        <a:lnSpc>
                          <a:spcPct val="70000"/>
                        </a:lnSpc>
                        <a:spcBef>
                          <a:spcPct val="20000"/>
                        </a:spcBef>
                        <a:spcAft>
                          <a:spcPct val="0"/>
                        </a:spcAft>
                        <a:buClrTx/>
                        <a:buSzTx/>
                        <a:buFontTx/>
                        <a:buNone/>
                        <a:tabLst/>
                      </a:pPr>
                      <a:r>
                        <a:rPr kumimoji="0" lang="en-US" altLang="zh-CN" sz="1400" b="1" i="0" u="none" strike="noStrike" cap="none" normalizeH="0" baseline="0" smtClean="0">
                          <a:ln>
                            <a:noFill/>
                          </a:ln>
                          <a:solidFill>
                            <a:srgbClr val="000066"/>
                          </a:solidFill>
                          <a:effectLst/>
                          <a:latin typeface="Courier New" pitchFamily="49" charset="0"/>
                          <a:ea typeface="宋体" pitchFamily="2" charset="-122"/>
                        </a:rPr>
                        <a:t>Label</a:t>
                      </a:r>
                    </a:p>
                  </a:txBody>
                  <a:tcPr marL="38100" marR="38100" marT="19050" marB="1905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70000"/>
                        </a:lnSpc>
                        <a:spcBef>
                          <a:spcPct val="20000"/>
                        </a:spcBef>
                        <a:spcAft>
                          <a:spcPct val="0"/>
                        </a:spcAft>
                        <a:buClrTx/>
                        <a:buSzTx/>
                        <a:buFontTx/>
                        <a:buNone/>
                        <a:tabLst/>
                      </a:pPr>
                      <a:endParaRPr kumimoji="0" lang="zh-CN" altLang="en-US" sz="1200" b="1" i="0" u="none" strike="noStrike" cap="none" normalizeH="0" baseline="0" smtClean="0">
                        <a:ln>
                          <a:noFill/>
                        </a:ln>
                        <a:solidFill>
                          <a:srgbClr val="000000"/>
                        </a:solidFill>
                        <a:effectLst/>
                        <a:latin typeface="Courier New" pitchFamily="49" charset="0"/>
                        <a:ea typeface="宋体" pitchFamily="2" charset="-122"/>
                      </a:endParaRPr>
                    </a:p>
                  </a:txBody>
                  <a:tcPr marL="38100" marR="38100" marT="19050" marB="190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70000"/>
                        </a:lnSpc>
                        <a:spcBef>
                          <a:spcPct val="20000"/>
                        </a:spcBef>
                        <a:spcAft>
                          <a:spcPct val="0"/>
                        </a:spcAft>
                        <a:buClrTx/>
                        <a:buSzTx/>
                        <a:buFontTx/>
                        <a:buNone/>
                        <a:tabLst/>
                      </a:pPr>
                      <a:endParaRPr kumimoji="0" lang="zh-CN" altLang="en-US" sz="1200" b="1" i="0" u="none" strike="noStrike" cap="none" normalizeH="0" baseline="0" smtClean="0">
                        <a:ln>
                          <a:noFill/>
                        </a:ln>
                        <a:solidFill>
                          <a:srgbClr val="000000"/>
                        </a:solidFill>
                        <a:effectLst/>
                        <a:latin typeface="Courier New" pitchFamily="49" charset="0"/>
                        <a:ea typeface="宋体" pitchFamily="2" charset="-122"/>
                      </a:endParaRPr>
                    </a:p>
                  </a:txBody>
                  <a:tcPr marL="38100" marR="38100" marT="19050" marB="190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70000"/>
                        </a:lnSpc>
                        <a:spcBef>
                          <a:spcPct val="20000"/>
                        </a:spcBef>
                        <a:spcAft>
                          <a:spcPct val="0"/>
                        </a:spcAft>
                        <a:buClrTx/>
                        <a:buSzTx/>
                        <a:buFontTx/>
                        <a:buNone/>
                        <a:tabLst/>
                      </a:pPr>
                      <a:r>
                        <a:rPr kumimoji="0" lang="zh-CN" altLang="en-US" sz="1200" b="1" i="0" u="none" strike="noStrike" cap="none" normalizeH="0" baseline="0" smtClean="0">
                          <a:ln>
                            <a:noFill/>
                          </a:ln>
                          <a:solidFill>
                            <a:srgbClr val="000000"/>
                          </a:solidFill>
                          <a:effectLst/>
                          <a:latin typeface="Courier New" pitchFamily="49" charset="0"/>
                          <a:ea typeface="宋体" pitchFamily="2" charset="-122"/>
                        </a:rPr>
                        <a:t>☆</a:t>
                      </a:r>
                    </a:p>
                  </a:txBody>
                  <a:tcPr marL="38100" marR="38100" marT="19050" marB="190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70000"/>
                        </a:lnSpc>
                        <a:spcBef>
                          <a:spcPct val="20000"/>
                        </a:spcBef>
                        <a:spcAft>
                          <a:spcPct val="0"/>
                        </a:spcAft>
                        <a:buClrTx/>
                        <a:buSzTx/>
                        <a:buFontTx/>
                        <a:buNone/>
                        <a:tabLst/>
                      </a:pPr>
                      <a:endParaRPr kumimoji="0" lang="zh-CN" altLang="en-US" sz="1200" b="1" i="0" u="none" strike="noStrike" cap="none" normalizeH="0" baseline="0" smtClean="0">
                        <a:ln>
                          <a:noFill/>
                        </a:ln>
                        <a:solidFill>
                          <a:srgbClr val="000000"/>
                        </a:solidFill>
                        <a:effectLst/>
                        <a:latin typeface="Courier New" pitchFamily="49" charset="0"/>
                        <a:ea typeface="宋体" pitchFamily="2" charset="-122"/>
                      </a:endParaRPr>
                    </a:p>
                  </a:txBody>
                  <a:tcPr marL="38100" marR="38100" marT="19050" marB="190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70000"/>
                        </a:lnSpc>
                        <a:spcBef>
                          <a:spcPct val="20000"/>
                        </a:spcBef>
                        <a:spcAft>
                          <a:spcPct val="0"/>
                        </a:spcAft>
                        <a:buClrTx/>
                        <a:buSzTx/>
                        <a:buFontTx/>
                        <a:buNone/>
                        <a:tabLst/>
                      </a:pPr>
                      <a:r>
                        <a:rPr kumimoji="0" lang="zh-CN" altLang="en-US" sz="1200" b="1" i="0" u="none" strike="noStrike" cap="none" normalizeH="0" baseline="0" smtClean="0">
                          <a:ln>
                            <a:noFill/>
                          </a:ln>
                          <a:solidFill>
                            <a:srgbClr val="000000"/>
                          </a:solidFill>
                          <a:effectLst/>
                          <a:latin typeface="Courier New" pitchFamily="49" charset="0"/>
                          <a:ea typeface="宋体" pitchFamily="2" charset="-122"/>
                        </a:rPr>
                        <a:t>☆</a:t>
                      </a:r>
                    </a:p>
                  </a:txBody>
                  <a:tcPr marL="38100" marR="38100" marT="19050" marB="190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70000"/>
                        </a:lnSpc>
                        <a:spcBef>
                          <a:spcPct val="20000"/>
                        </a:spcBef>
                        <a:spcAft>
                          <a:spcPct val="0"/>
                        </a:spcAft>
                        <a:buClrTx/>
                        <a:buSzTx/>
                        <a:buFontTx/>
                        <a:buNone/>
                        <a:tabLst/>
                      </a:pPr>
                      <a:endParaRPr kumimoji="0" lang="zh-CN" altLang="en-US" sz="1200" b="1" i="0" u="none" strike="noStrike" cap="none" normalizeH="0" baseline="0" smtClean="0">
                        <a:ln>
                          <a:noFill/>
                        </a:ln>
                        <a:solidFill>
                          <a:srgbClr val="000000"/>
                        </a:solidFill>
                        <a:effectLst/>
                        <a:latin typeface="Courier New" pitchFamily="49" charset="0"/>
                        <a:ea typeface="宋体" pitchFamily="2" charset="-122"/>
                      </a:endParaRPr>
                    </a:p>
                  </a:txBody>
                  <a:tcPr marL="38100" marR="38100" marT="19050" marB="190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70000"/>
                        </a:lnSpc>
                        <a:spcBef>
                          <a:spcPct val="20000"/>
                        </a:spcBef>
                        <a:spcAft>
                          <a:spcPct val="0"/>
                        </a:spcAft>
                        <a:buClrTx/>
                        <a:buSzTx/>
                        <a:buFontTx/>
                        <a:buNone/>
                        <a:tabLst/>
                      </a:pPr>
                      <a:r>
                        <a:rPr kumimoji="0" lang="zh-CN" altLang="en-US" sz="1200" b="1" i="0" u="none" strike="noStrike" cap="none" normalizeH="0" baseline="0" smtClean="0">
                          <a:ln>
                            <a:noFill/>
                          </a:ln>
                          <a:solidFill>
                            <a:srgbClr val="000000"/>
                          </a:solidFill>
                          <a:effectLst/>
                          <a:latin typeface="Courier New" pitchFamily="49" charset="0"/>
                          <a:ea typeface="宋体" pitchFamily="2" charset="-122"/>
                        </a:rPr>
                        <a:t>☆</a:t>
                      </a:r>
                    </a:p>
                  </a:txBody>
                  <a:tcPr marL="38100" marR="38100" marT="19050" marB="190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70000"/>
                        </a:lnSpc>
                        <a:spcBef>
                          <a:spcPct val="20000"/>
                        </a:spcBef>
                        <a:spcAft>
                          <a:spcPct val="0"/>
                        </a:spcAft>
                        <a:buClrTx/>
                        <a:buSzTx/>
                        <a:buFontTx/>
                        <a:buNone/>
                        <a:tabLst/>
                      </a:pPr>
                      <a:r>
                        <a:rPr kumimoji="0" lang="zh-CN" altLang="en-US" sz="1200" b="1" i="0" u="none" strike="noStrike" cap="none" normalizeH="0" baseline="0" smtClean="0">
                          <a:ln>
                            <a:noFill/>
                          </a:ln>
                          <a:solidFill>
                            <a:srgbClr val="000000"/>
                          </a:solidFill>
                          <a:effectLst/>
                          <a:latin typeface="Courier New" pitchFamily="49" charset="0"/>
                          <a:ea typeface="宋体" pitchFamily="2" charset="-122"/>
                        </a:rPr>
                        <a:t>☆</a:t>
                      </a:r>
                    </a:p>
                  </a:txBody>
                  <a:tcPr marL="38100" marR="38100" marT="19050" marB="190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70000"/>
                        </a:lnSpc>
                        <a:spcBef>
                          <a:spcPct val="20000"/>
                        </a:spcBef>
                        <a:spcAft>
                          <a:spcPct val="0"/>
                        </a:spcAft>
                        <a:buClrTx/>
                        <a:buSzTx/>
                        <a:buFontTx/>
                        <a:buNone/>
                        <a:tabLst/>
                      </a:pPr>
                      <a:r>
                        <a:rPr kumimoji="0" lang="zh-CN" altLang="en-US" sz="1200" b="1" i="0" u="none" strike="noStrike" cap="none" normalizeH="0" baseline="0" smtClean="0">
                          <a:ln>
                            <a:noFill/>
                          </a:ln>
                          <a:solidFill>
                            <a:srgbClr val="000000"/>
                          </a:solidFill>
                          <a:effectLst/>
                          <a:latin typeface="Courier New" pitchFamily="49" charset="0"/>
                          <a:ea typeface="宋体" pitchFamily="2" charset="-122"/>
                        </a:rPr>
                        <a:t>☆</a:t>
                      </a:r>
                    </a:p>
                  </a:txBody>
                  <a:tcPr marL="38100" marR="38100" marT="19050" marB="190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70000"/>
                        </a:lnSpc>
                        <a:spcBef>
                          <a:spcPct val="20000"/>
                        </a:spcBef>
                        <a:spcAft>
                          <a:spcPct val="0"/>
                        </a:spcAft>
                        <a:buClrTx/>
                        <a:buSzTx/>
                        <a:buFontTx/>
                        <a:buNone/>
                        <a:tabLst/>
                      </a:pPr>
                      <a:endParaRPr kumimoji="0" lang="zh-CN" altLang="en-US" sz="1200" b="1" i="0" u="none" strike="noStrike" cap="none" normalizeH="0" baseline="0" smtClean="0">
                        <a:ln>
                          <a:noFill/>
                        </a:ln>
                        <a:solidFill>
                          <a:srgbClr val="000000"/>
                        </a:solidFill>
                        <a:effectLst/>
                        <a:latin typeface="Courier New" pitchFamily="49" charset="0"/>
                        <a:ea typeface="宋体" pitchFamily="2" charset="-122"/>
                      </a:endParaRPr>
                    </a:p>
                  </a:txBody>
                  <a:tcPr marL="38100" marR="38100" marT="19050" marB="190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70000"/>
                        </a:lnSpc>
                        <a:spcBef>
                          <a:spcPct val="20000"/>
                        </a:spcBef>
                        <a:spcAft>
                          <a:spcPct val="0"/>
                        </a:spcAft>
                        <a:buClrTx/>
                        <a:buSzTx/>
                        <a:buFontTx/>
                        <a:buNone/>
                        <a:tabLst/>
                      </a:pPr>
                      <a:endParaRPr kumimoji="0" lang="zh-CN" altLang="en-US" sz="1200" b="1" i="0" u="none" strike="noStrike" cap="none" normalizeH="0" baseline="0" smtClean="0">
                        <a:ln>
                          <a:noFill/>
                        </a:ln>
                        <a:solidFill>
                          <a:srgbClr val="000000"/>
                        </a:solidFill>
                        <a:effectLst/>
                        <a:latin typeface="Courier New" pitchFamily="49" charset="0"/>
                        <a:ea typeface="宋体" pitchFamily="2" charset="-122"/>
                      </a:endParaRPr>
                    </a:p>
                  </a:txBody>
                  <a:tcPr marL="38100" marR="38100" marT="19050" marB="1905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r>
              <a:tr h="255588">
                <a:tc>
                  <a:txBody>
                    <a:bodyPr/>
                    <a:lstStyle/>
                    <a:p>
                      <a:pPr marL="0" marR="0" lvl="0" indent="0" algn="l" defTabSz="914400" rtl="0" eaLnBrk="1" fontAlgn="base" latinLnBrk="0" hangingPunct="1">
                        <a:lnSpc>
                          <a:spcPct val="70000"/>
                        </a:lnSpc>
                        <a:spcBef>
                          <a:spcPct val="20000"/>
                        </a:spcBef>
                        <a:spcAft>
                          <a:spcPct val="0"/>
                        </a:spcAft>
                        <a:buClrTx/>
                        <a:buSzTx/>
                        <a:buFontTx/>
                        <a:buNone/>
                        <a:tabLst/>
                      </a:pPr>
                      <a:r>
                        <a:rPr kumimoji="0" lang="en-US" altLang="zh-CN" sz="1400" b="1" i="0" u="none" strike="noStrike" cap="none" normalizeH="0" baseline="0" smtClean="0">
                          <a:ln>
                            <a:noFill/>
                          </a:ln>
                          <a:solidFill>
                            <a:srgbClr val="000066"/>
                          </a:solidFill>
                          <a:effectLst/>
                          <a:latin typeface="Courier New" pitchFamily="49" charset="0"/>
                          <a:ea typeface="宋体" pitchFamily="2" charset="-122"/>
                        </a:rPr>
                        <a:t>List</a:t>
                      </a:r>
                    </a:p>
                  </a:txBody>
                  <a:tcPr marL="38100" marR="38100" marT="19050" marB="1905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70000"/>
                        </a:lnSpc>
                        <a:spcBef>
                          <a:spcPct val="20000"/>
                        </a:spcBef>
                        <a:spcAft>
                          <a:spcPct val="0"/>
                        </a:spcAft>
                        <a:buClrTx/>
                        <a:buSzTx/>
                        <a:buFontTx/>
                        <a:buNone/>
                        <a:tabLst/>
                      </a:pPr>
                      <a:r>
                        <a:rPr kumimoji="0" lang="zh-CN" altLang="en-US" sz="1200" b="1" i="0" u="none" strike="noStrike" cap="none" normalizeH="0" baseline="0" smtClean="0">
                          <a:ln>
                            <a:noFill/>
                          </a:ln>
                          <a:solidFill>
                            <a:srgbClr val="000000"/>
                          </a:solidFill>
                          <a:effectLst/>
                          <a:latin typeface="Courier New" pitchFamily="49" charset="0"/>
                          <a:ea typeface="宋体" pitchFamily="2" charset="-122"/>
                        </a:rPr>
                        <a:t>☆</a:t>
                      </a:r>
                    </a:p>
                  </a:txBody>
                  <a:tcPr marL="38100" marR="38100" marT="19050" marB="190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70000"/>
                        </a:lnSpc>
                        <a:spcBef>
                          <a:spcPct val="20000"/>
                        </a:spcBef>
                        <a:spcAft>
                          <a:spcPct val="0"/>
                        </a:spcAft>
                        <a:buClrTx/>
                        <a:buSzTx/>
                        <a:buFontTx/>
                        <a:buNone/>
                        <a:tabLst/>
                      </a:pPr>
                      <a:endParaRPr kumimoji="0" lang="zh-CN" altLang="en-US" sz="1200" b="1" i="0" u="none" strike="noStrike" cap="none" normalizeH="0" baseline="0" smtClean="0">
                        <a:ln>
                          <a:noFill/>
                        </a:ln>
                        <a:solidFill>
                          <a:srgbClr val="000000"/>
                        </a:solidFill>
                        <a:effectLst/>
                        <a:latin typeface="Courier New" pitchFamily="49" charset="0"/>
                        <a:ea typeface="宋体" pitchFamily="2" charset="-122"/>
                      </a:endParaRPr>
                    </a:p>
                  </a:txBody>
                  <a:tcPr marL="38100" marR="38100" marT="19050" marB="190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70000"/>
                        </a:lnSpc>
                        <a:spcBef>
                          <a:spcPct val="20000"/>
                        </a:spcBef>
                        <a:spcAft>
                          <a:spcPct val="0"/>
                        </a:spcAft>
                        <a:buClrTx/>
                        <a:buSzTx/>
                        <a:buFontTx/>
                        <a:buNone/>
                        <a:tabLst/>
                      </a:pPr>
                      <a:r>
                        <a:rPr kumimoji="0" lang="zh-CN" altLang="en-US" sz="1200" b="1" i="0" u="none" strike="noStrike" cap="none" normalizeH="0" baseline="0" smtClean="0">
                          <a:ln>
                            <a:noFill/>
                          </a:ln>
                          <a:solidFill>
                            <a:srgbClr val="000000"/>
                          </a:solidFill>
                          <a:effectLst/>
                          <a:latin typeface="Courier New" pitchFamily="49" charset="0"/>
                          <a:ea typeface="宋体" pitchFamily="2" charset="-122"/>
                        </a:rPr>
                        <a:t>☆</a:t>
                      </a:r>
                    </a:p>
                  </a:txBody>
                  <a:tcPr marL="38100" marR="38100" marT="19050" marB="190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70000"/>
                        </a:lnSpc>
                        <a:spcBef>
                          <a:spcPct val="20000"/>
                        </a:spcBef>
                        <a:spcAft>
                          <a:spcPct val="0"/>
                        </a:spcAft>
                        <a:buClrTx/>
                        <a:buSzTx/>
                        <a:buFontTx/>
                        <a:buNone/>
                        <a:tabLst/>
                      </a:pPr>
                      <a:endParaRPr kumimoji="0" lang="zh-CN" altLang="en-US" sz="1200" b="1" i="0" u="none" strike="noStrike" cap="none" normalizeH="0" baseline="0" smtClean="0">
                        <a:ln>
                          <a:noFill/>
                        </a:ln>
                        <a:solidFill>
                          <a:srgbClr val="000000"/>
                        </a:solidFill>
                        <a:effectLst/>
                        <a:latin typeface="Courier New" pitchFamily="49" charset="0"/>
                        <a:ea typeface="宋体" pitchFamily="2" charset="-122"/>
                      </a:endParaRPr>
                    </a:p>
                  </a:txBody>
                  <a:tcPr marL="38100" marR="38100" marT="19050" marB="190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70000"/>
                        </a:lnSpc>
                        <a:spcBef>
                          <a:spcPct val="20000"/>
                        </a:spcBef>
                        <a:spcAft>
                          <a:spcPct val="0"/>
                        </a:spcAft>
                        <a:buClrTx/>
                        <a:buSzTx/>
                        <a:buFontTx/>
                        <a:buNone/>
                        <a:tabLst/>
                      </a:pPr>
                      <a:r>
                        <a:rPr kumimoji="0" lang="zh-CN" altLang="en-US" sz="1200" b="1" i="0" u="none" strike="noStrike" cap="none" normalizeH="0" baseline="0" smtClean="0">
                          <a:ln>
                            <a:noFill/>
                          </a:ln>
                          <a:solidFill>
                            <a:srgbClr val="000000"/>
                          </a:solidFill>
                          <a:effectLst/>
                          <a:latin typeface="Courier New" pitchFamily="49" charset="0"/>
                          <a:ea typeface="宋体" pitchFamily="2" charset="-122"/>
                        </a:rPr>
                        <a:t>☆</a:t>
                      </a:r>
                    </a:p>
                  </a:txBody>
                  <a:tcPr marL="38100" marR="38100" marT="19050" marB="190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70000"/>
                        </a:lnSpc>
                        <a:spcBef>
                          <a:spcPct val="20000"/>
                        </a:spcBef>
                        <a:spcAft>
                          <a:spcPct val="0"/>
                        </a:spcAft>
                        <a:buClrTx/>
                        <a:buSzTx/>
                        <a:buFontTx/>
                        <a:buNone/>
                        <a:tabLst/>
                      </a:pPr>
                      <a:r>
                        <a:rPr kumimoji="0" lang="zh-CN" altLang="en-US" sz="1200" b="1" i="0" u="none" strike="noStrike" cap="none" normalizeH="0" baseline="0" smtClean="0">
                          <a:ln>
                            <a:noFill/>
                          </a:ln>
                          <a:solidFill>
                            <a:srgbClr val="000000"/>
                          </a:solidFill>
                          <a:effectLst/>
                          <a:latin typeface="Courier New" pitchFamily="49" charset="0"/>
                          <a:ea typeface="宋体" pitchFamily="2" charset="-122"/>
                        </a:rPr>
                        <a:t>☆</a:t>
                      </a:r>
                    </a:p>
                  </a:txBody>
                  <a:tcPr marL="38100" marR="38100" marT="19050" marB="190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70000"/>
                        </a:lnSpc>
                        <a:spcBef>
                          <a:spcPct val="20000"/>
                        </a:spcBef>
                        <a:spcAft>
                          <a:spcPct val="0"/>
                        </a:spcAft>
                        <a:buClrTx/>
                        <a:buSzTx/>
                        <a:buFontTx/>
                        <a:buNone/>
                        <a:tabLst/>
                      </a:pPr>
                      <a:r>
                        <a:rPr kumimoji="0" lang="zh-CN" altLang="en-US" sz="1200" b="1" i="0" u="none" strike="noStrike" cap="none" normalizeH="0" baseline="0" smtClean="0">
                          <a:ln>
                            <a:noFill/>
                          </a:ln>
                          <a:solidFill>
                            <a:srgbClr val="000000"/>
                          </a:solidFill>
                          <a:effectLst/>
                          <a:latin typeface="Courier New" pitchFamily="49" charset="0"/>
                          <a:ea typeface="宋体" pitchFamily="2" charset="-122"/>
                        </a:rPr>
                        <a:t>☆</a:t>
                      </a:r>
                    </a:p>
                  </a:txBody>
                  <a:tcPr marL="38100" marR="38100" marT="19050" marB="190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70000"/>
                        </a:lnSpc>
                        <a:spcBef>
                          <a:spcPct val="20000"/>
                        </a:spcBef>
                        <a:spcAft>
                          <a:spcPct val="0"/>
                        </a:spcAft>
                        <a:buClrTx/>
                        <a:buSzTx/>
                        <a:buFontTx/>
                        <a:buNone/>
                        <a:tabLst/>
                      </a:pPr>
                      <a:r>
                        <a:rPr kumimoji="0" lang="zh-CN" altLang="en-US" sz="1200" b="1" i="0" u="none" strike="noStrike" cap="none" normalizeH="0" baseline="0" smtClean="0">
                          <a:ln>
                            <a:noFill/>
                          </a:ln>
                          <a:solidFill>
                            <a:srgbClr val="000000"/>
                          </a:solidFill>
                          <a:effectLst/>
                          <a:latin typeface="Courier New" pitchFamily="49" charset="0"/>
                          <a:ea typeface="宋体" pitchFamily="2" charset="-122"/>
                        </a:rPr>
                        <a:t>☆</a:t>
                      </a:r>
                    </a:p>
                  </a:txBody>
                  <a:tcPr marL="38100" marR="38100" marT="19050" marB="190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70000"/>
                        </a:lnSpc>
                        <a:spcBef>
                          <a:spcPct val="20000"/>
                        </a:spcBef>
                        <a:spcAft>
                          <a:spcPct val="0"/>
                        </a:spcAft>
                        <a:buClrTx/>
                        <a:buSzTx/>
                        <a:buFontTx/>
                        <a:buNone/>
                        <a:tabLst/>
                      </a:pPr>
                      <a:r>
                        <a:rPr kumimoji="0" lang="zh-CN" altLang="en-US" sz="1200" b="1" i="0" u="none" strike="noStrike" cap="none" normalizeH="0" baseline="0" smtClean="0">
                          <a:ln>
                            <a:noFill/>
                          </a:ln>
                          <a:solidFill>
                            <a:srgbClr val="000000"/>
                          </a:solidFill>
                          <a:effectLst/>
                          <a:latin typeface="Courier New" pitchFamily="49" charset="0"/>
                          <a:ea typeface="宋体" pitchFamily="2" charset="-122"/>
                        </a:rPr>
                        <a:t>☆</a:t>
                      </a:r>
                    </a:p>
                  </a:txBody>
                  <a:tcPr marL="38100" marR="38100" marT="19050" marB="190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70000"/>
                        </a:lnSpc>
                        <a:spcBef>
                          <a:spcPct val="20000"/>
                        </a:spcBef>
                        <a:spcAft>
                          <a:spcPct val="0"/>
                        </a:spcAft>
                        <a:buClrTx/>
                        <a:buSzTx/>
                        <a:buFontTx/>
                        <a:buNone/>
                        <a:tabLst/>
                      </a:pPr>
                      <a:endParaRPr kumimoji="0" lang="zh-CN" altLang="en-US" sz="1200" b="1" i="0" u="none" strike="noStrike" cap="none" normalizeH="0" baseline="0" smtClean="0">
                        <a:ln>
                          <a:noFill/>
                        </a:ln>
                        <a:solidFill>
                          <a:srgbClr val="000000"/>
                        </a:solidFill>
                        <a:effectLst/>
                        <a:latin typeface="Courier New" pitchFamily="49" charset="0"/>
                        <a:ea typeface="宋体" pitchFamily="2" charset="-122"/>
                      </a:endParaRPr>
                    </a:p>
                  </a:txBody>
                  <a:tcPr marL="38100" marR="38100" marT="19050" marB="190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70000"/>
                        </a:lnSpc>
                        <a:spcBef>
                          <a:spcPct val="20000"/>
                        </a:spcBef>
                        <a:spcAft>
                          <a:spcPct val="0"/>
                        </a:spcAft>
                        <a:buClrTx/>
                        <a:buSzTx/>
                        <a:buFontTx/>
                        <a:buNone/>
                        <a:tabLst/>
                      </a:pPr>
                      <a:endParaRPr kumimoji="0" lang="zh-CN" altLang="en-US" sz="1200" b="1" i="0" u="none" strike="noStrike" cap="none" normalizeH="0" baseline="0" smtClean="0">
                        <a:ln>
                          <a:noFill/>
                        </a:ln>
                        <a:solidFill>
                          <a:srgbClr val="000000"/>
                        </a:solidFill>
                        <a:effectLst/>
                        <a:latin typeface="Courier New" pitchFamily="49" charset="0"/>
                        <a:ea typeface="宋体" pitchFamily="2" charset="-122"/>
                      </a:endParaRPr>
                    </a:p>
                  </a:txBody>
                  <a:tcPr marL="38100" marR="38100" marT="19050" marB="1905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r>
              <a:tr h="255588">
                <a:tc>
                  <a:txBody>
                    <a:bodyPr/>
                    <a:lstStyle/>
                    <a:p>
                      <a:pPr marL="0" marR="0" lvl="0" indent="0" algn="l" defTabSz="914400" rtl="0" eaLnBrk="1" fontAlgn="base" latinLnBrk="0" hangingPunct="1">
                        <a:lnSpc>
                          <a:spcPct val="70000"/>
                        </a:lnSpc>
                        <a:spcBef>
                          <a:spcPct val="20000"/>
                        </a:spcBef>
                        <a:spcAft>
                          <a:spcPct val="0"/>
                        </a:spcAft>
                        <a:buClrTx/>
                        <a:buSzTx/>
                        <a:buFontTx/>
                        <a:buNone/>
                        <a:tabLst/>
                      </a:pPr>
                      <a:r>
                        <a:rPr kumimoji="0" lang="en-US" altLang="zh-CN" sz="1400" b="1" i="0" u="none" strike="noStrike" cap="none" normalizeH="0" baseline="0" smtClean="0">
                          <a:ln>
                            <a:noFill/>
                          </a:ln>
                          <a:solidFill>
                            <a:srgbClr val="000066"/>
                          </a:solidFill>
                          <a:effectLst/>
                          <a:latin typeface="Courier New" pitchFamily="49" charset="0"/>
                          <a:ea typeface="宋体" pitchFamily="2" charset="-122"/>
                        </a:rPr>
                        <a:t>MenuItem</a:t>
                      </a:r>
                    </a:p>
                  </a:txBody>
                  <a:tcPr marL="38100" marR="38100" marT="19050" marB="1905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70000"/>
                        </a:lnSpc>
                        <a:spcBef>
                          <a:spcPct val="20000"/>
                        </a:spcBef>
                        <a:spcAft>
                          <a:spcPct val="0"/>
                        </a:spcAft>
                        <a:buClrTx/>
                        <a:buSzTx/>
                        <a:buFontTx/>
                        <a:buNone/>
                        <a:tabLst/>
                      </a:pPr>
                      <a:r>
                        <a:rPr kumimoji="0" lang="zh-CN" altLang="en-US" sz="1200" b="1" i="0" u="none" strike="noStrike" cap="none" normalizeH="0" baseline="0" smtClean="0">
                          <a:ln>
                            <a:noFill/>
                          </a:ln>
                          <a:solidFill>
                            <a:srgbClr val="000000"/>
                          </a:solidFill>
                          <a:effectLst/>
                          <a:latin typeface="Courier New" pitchFamily="49" charset="0"/>
                          <a:ea typeface="宋体" pitchFamily="2" charset="-122"/>
                        </a:rPr>
                        <a:t>☆</a:t>
                      </a:r>
                    </a:p>
                  </a:txBody>
                  <a:tcPr marL="38100" marR="38100" marT="19050" marB="190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70000"/>
                        </a:lnSpc>
                        <a:spcBef>
                          <a:spcPct val="20000"/>
                        </a:spcBef>
                        <a:spcAft>
                          <a:spcPct val="0"/>
                        </a:spcAft>
                        <a:buClrTx/>
                        <a:buSzTx/>
                        <a:buFontTx/>
                        <a:buNone/>
                        <a:tabLst/>
                      </a:pPr>
                      <a:endParaRPr kumimoji="0" lang="zh-CN" altLang="en-US" sz="1200" b="1" i="0" u="none" strike="noStrike" cap="none" normalizeH="0" baseline="0" smtClean="0">
                        <a:ln>
                          <a:noFill/>
                        </a:ln>
                        <a:solidFill>
                          <a:srgbClr val="000000"/>
                        </a:solidFill>
                        <a:effectLst/>
                        <a:latin typeface="Courier New" pitchFamily="49" charset="0"/>
                        <a:ea typeface="宋体" pitchFamily="2" charset="-122"/>
                      </a:endParaRPr>
                    </a:p>
                  </a:txBody>
                  <a:tcPr marL="38100" marR="38100" marT="19050" marB="190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70000"/>
                        </a:lnSpc>
                        <a:spcBef>
                          <a:spcPct val="20000"/>
                        </a:spcBef>
                        <a:spcAft>
                          <a:spcPct val="0"/>
                        </a:spcAft>
                        <a:buClrTx/>
                        <a:buSzTx/>
                        <a:buFontTx/>
                        <a:buNone/>
                        <a:tabLst/>
                      </a:pPr>
                      <a:endParaRPr kumimoji="0" lang="zh-CN" altLang="en-US" sz="1200" b="1" i="0" u="none" strike="noStrike" cap="none" normalizeH="0" baseline="0" smtClean="0">
                        <a:ln>
                          <a:noFill/>
                        </a:ln>
                        <a:solidFill>
                          <a:srgbClr val="000000"/>
                        </a:solidFill>
                        <a:effectLst/>
                        <a:latin typeface="Courier New" pitchFamily="49" charset="0"/>
                        <a:ea typeface="宋体" pitchFamily="2" charset="-122"/>
                      </a:endParaRPr>
                    </a:p>
                  </a:txBody>
                  <a:tcPr marL="38100" marR="38100" marT="19050" marB="190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70000"/>
                        </a:lnSpc>
                        <a:spcBef>
                          <a:spcPct val="20000"/>
                        </a:spcBef>
                        <a:spcAft>
                          <a:spcPct val="0"/>
                        </a:spcAft>
                        <a:buClrTx/>
                        <a:buSzTx/>
                        <a:buFontTx/>
                        <a:buNone/>
                        <a:tabLst/>
                      </a:pPr>
                      <a:endParaRPr kumimoji="0" lang="zh-CN" altLang="en-US" sz="1200" b="1" i="0" u="none" strike="noStrike" cap="none" normalizeH="0" baseline="0" smtClean="0">
                        <a:ln>
                          <a:noFill/>
                        </a:ln>
                        <a:solidFill>
                          <a:srgbClr val="000000"/>
                        </a:solidFill>
                        <a:effectLst/>
                        <a:latin typeface="Courier New" pitchFamily="49" charset="0"/>
                        <a:ea typeface="宋体" pitchFamily="2" charset="-122"/>
                      </a:endParaRPr>
                    </a:p>
                  </a:txBody>
                  <a:tcPr marL="38100" marR="38100" marT="19050" marB="190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70000"/>
                        </a:lnSpc>
                        <a:spcBef>
                          <a:spcPct val="20000"/>
                        </a:spcBef>
                        <a:spcAft>
                          <a:spcPct val="0"/>
                        </a:spcAft>
                        <a:buClrTx/>
                        <a:buSzTx/>
                        <a:buFontTx/>
                        <a:buNone/>
                        <a:tabLst/>
                      </a:pPr>
                      <a:endParaRPr kumimoji="0" lang="zh-CN" altLang="en-US" sz="1200" b="1" i="0" u="none" strike="noStrike" cap="none" normalizeH="0" baseline="0" smtClean="0">
                        <a:ln>
                          <a:noFill/>
                        </a:ln>
                        <a:solidFill>
                          <a:srgbClr val="000000"/>
                        </a:solidFill>
                        <a:effectLst/>
                        <a:latin typeface="Courier New" pitchFamily="49" charset="0"/>
                        <a:ea typeface="宋体" pitchFamily="2" charset="-122"/>
                      </a:endParaRPr>
                    </a:p>
                  </a:txBody>
                  <a:tcPr marL="38100" marR="38100" marT="19050" marB="190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70000"/>
                        </a:lnSpc>
                        <a:spcBef>
                          <a:spcPct val="20000"/>
                        </a:spcBef>
                        <a:spcAft>
                          <a:spcPct val="0"/>
                        </a:spcAft>
                        <a:buClrTx/>
                        <a:buSzTx/>
                        <a:buFontTx/>
                        <a:buNone/>
                        <a:tabLst/>
                      </a:pPr>
                      <a:endParaRPr kumimoji="0" lang="zh-CN" altLang="en-US" sz="1200" b="1" i="0" u="none" strike="noStrike" cap="none" normalizeH="0" baseline="0" smtClean="0">
                        <a:ln>
                          <a:noFill/>
                        </a:ln>
                        <a:solidFill>
                          <a:srgbClr val="000000"/>
                        </a:solidFill>
                        <a:effectLst/>
                        <a:latin typeface="Courier New" pitchFamily="49" charset="0"/>
                        <a:ea typeface="宋体" pitchFamily="2" charset="-122"/>
                      </a:endParaRPr>
                    </a:p>
                  </a:txBody>
                  <a:tcPr marL="38100" marR="38100" marT="19050" marB="190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70000"/>
                        </a:lnSpc>
                        <a:spcBef>
                          <a:spcPct val="20000"/>
                        </a:spcBef>
                        <a:spcAft>
                          <a:spcPct val="0"/>
                        </a:spcAft>
                        <a:buClrTx/>
                        <a:buSzTx/>
                        <a:buFontTx/>
                        <a:buNone/>
                        <a:tabLst/>
                      </a:pPr>
                      <a:endParaRPr kumimoji="0" lang="zh-CN" altLang="en-US" sz="1200" b="1" i="0" u="none" strike="noStrike" cap="none" normalizeH="0" baseline="0" smtClean="0">
                        <a:ln>
                          <a:noFill/>
                        </a:ln>
                        <a:solidFill>
                          <a:srgbClr val="000000"/>
                        </a:solidFill>
                        <a:effectLst/>
                        <a:latin typeface="Courier New" pitchFamily="49" charset="0"/>
                        <a:ea typeface="宋体" pitchFamily="2" charset="-122"/>
                      </a:endParaRPr>
                    </a:p>
                  </a:txBody>
                  <a:tcPr marL="38100" marR="38100" marT="19050" marB="190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70000"/>
                        </a:lnSpc>
                        <a:spcBef>
                          <a:spcPct val="20000"/>
                        </a:spcBef>
                        <a:spcAft>
                          <a:spcPct val="0"/>
                        </a:spcAft>
                        <a:buClrTx/>
                        <a:buSzTx/>
                        <a:buFontTx/>
                        <a:buNone/>
                        <a:tabLst/>
                      </a:pPr>
                      <a:endParaRPr kumimoji="0" lang="zh-CN" altLang="en-US" sz="1200" b="1" i="0" u="none" strike="noStrike" cap="none" normalizeH="0" baseline="0" smtClean="0">
                        <a:ln>
                          <a:noFill/>
                        </a:ln>
                        <a:solidFill>
                          <a:srgbClr val="000000"/>
                        </a:solidFill>
                        <a:effectLst/>
                        <a:latin typeface="Courier New" pitchFamily="49" charset="0"/>
                        <a:ea typeface="宋体" pitchFamily="2" charset="-122"/>
                      </a:endParaRPr>
                    </a:p>
                  </a:txBody>
                  <a:tcPr marL="38100" marR="38100" marT="19050" marB="190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70000"/>
                        </a:lnSpc>
                        <a:spcBef>
                          <a:spcPct val="20000"/>
                        </a:spcBef>
                        <a:spcAft>
                          <a:spcPct val="0"/>
                        </a:spcAft>
                        <a:buClrTx/>
                        <a:buSzTx/>
                        <a:buFontTx/>
                        <a:buNone/>
                        <a:tabLst/>
                      </a:pPr>
                      <a:endParaRPr kumimoji="0" lang="zh-CN" altLang="en-US" sz="1200" b="1" i="0" u="none" strike="noStrike" cap="none" normalizeH="0" baseline="0" smtClean="0">
                        <a:ln>
                          <a:noFill/>
                        </a:ln>
                        <a:solidFill>
                          <a:srgbClr val="000000"/>
                        </a:solidFill>
                        <a:effectLst/>
                        <a:latin typeface="Courier New" pitchFamily="49" charset="0"/>
                        <a:ea typeface="宋体" pitchFamily="2" charset="-122"/>
                      </a:endParaRPr>
                    </a:p>
                  </a:txBody>
                  <a:tcPr marL="38100" marR="38100" marT="19050" marB="190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70000"/>
                        </a:lnSpc>
                        <a:spcBef>
                          <a:spcPct val="20000"/>
                        </a:spcBef>
                        <a:spcAft>
                          <a:spcPct val="0"/>
                        </a:spcAft>
                        <a:buClrTx/>
                        <a:buSzTx/>
                        <a:buFontTx/>
                        <a:buNone/>
                        <a:tabLst/>
                      </a:pPr>
                      <a:endParaRPr kumimoji="0" lang="zh-CN" altLang="en-US" sz="1200" b="1" i="0" u="none" strike="noStrike" cap="none" normalizeH="0" baseline="0" smtClean="0">
                        <a:ln>
                          <a:noFill/>
                        </a:ln>
                        <a:solidFill>
                          <a:srgbClr val="000000"/>
                        </a:solidFill>
                        <a:effectLst/>
                        <a:latin typeface="Courier New" pitchFamily="49" charset="0"/>
                        <a:ea typeface="宋体" pitchFamily="2" charset="-122"/>
                      </a:endParaRPr>
                    </a:p>
                  </a:txBody>
                  <a:tcPr marL="38100" marR="38100" marT="19050" marB="190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70000"/>
                        </a:lnSpc>
                        <a:spcBef>
                          <a:spcPct val="20000"/>
                        </a:spcBef>
                        <a:spcAft>
                          <a:spcPct val="0"/>
                        </a:spcAft>
                        <a:buClrTx/>
                        <a:buSzTx/>
                        <a:buFontTx/>
                        <a:buNone/>
                        <a:tabLst/>
                      </a:pPr>
                      <a:endParaRPr kumimoji="0" lang="zh-CN" altLang="en-US" sz="1200" b="1" i="0" u="none" strike="noStrike" cap="none" normalizeH="0" baseline="0" smtClean="0">
                        <a:ln>
                          <a:noFill/>
                        </a:ln>
                        <a:solidFill>
                          <a:srgbClr val="000000"/>
                        </a:solidFill>
                        <a:effectLst/>
                        <a:latin typeface="Courier New" pitchFamily="49" charset="0"/>
                        <a:ea typeface="宋体" pitchFamily="2" charset="-122"/>
                      </a:endParaRPr>
                    </a:p>
                  </a:txBody>
                  <a:tcPr marL="38100" marR="38100" marT="19050" marB="1905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r>
              <a:tr h="257175">
                <a:tc>
                  <a:txBody>
                    <a:bodyPr/>
                    <a:lstStyle/>
                    <a:p>
                      <a:pPr marL="0" marR="0" lvl="0" indent="0" algn="l" defTabSz="914400" rtl="0" eaLnBrk="1" fontAlgn="base" latinLnBrk="0" hangingPunct="1">
                        <a:lnSpc>
                          <a:spcPct val="70000"/>
                        </a:lnSpc>
                        <a:spcBef>
                          <a:spcPct val="20000"/>
                        </a:spcBef>
                        <a:spcAft>
                          <a:spcPct val="0"/>
                        </a:spcAft>
                        <a:buClrTx/>
                        <a:buSzTx/>
                        <a:buFontTx/>
                        <a:buNone/>
                        <a:tabLst/>
                      </a:pPr>
                      <a:r>
                        <a:rPr kumimoji="0" lang="en-US" altLang="zh-CN" sz="1400" b="1" i="0" u="none" strike="noStrike" cap="none" normalizeH="0" baseline="0" smtClean="0">
                          <a:ln>
                            <a:noFill/>
                          </a:ln>
                          <a:solidFill>
                            <a:srgbClr val="000066"/>
                          </a:solidFill>
                          <a:effectLst/>
                          <a:latin typeface="Courier New" pitchFamily="49" charset="0"/>
                          <a:ea typeface="宋体" pitchFamily="2" charset="-122"/>
                        </a:rPr>
                        <a:t>Panel</a:t>
                      </a:r>
                    </a:p>
                  </a:txBody>
                  <a:tcPr marL="38100" marR="38100" marT="19050" marB="1905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70000"/>
                        </a:lnSpc>
                        <a:spcBef>
                          <a:spcPct val="20000"/>
                        </a:spcBef>
                        <a:spcAft>
                          <a:spcPct val="0"/>
                        </a:spcAft>
                        <a:buClrTx/>
                        <a:buSzTx/>
                        <a:buFontTx/>
                        <a:buNone/>
                        <a:tabLst/>
                      </a:pPr>
                      <a:endParaRPr kumimoji="0" lang="zh-CN" altLang="en-US" sz="1200" b="1" i="0" u="none" strike="noStrike" cap="none" normalizeH="0" baseline="0" smtClean="0">
                        <a:ln>
                          <a:noFill/>
                        </a:ln>
                        <a:solidFill>
                          <a:srgbClr val="000000"/>
                        </a:solidFill>
                        <a:effectLst/>
                        <a:latin typeface="Courier New" pitchFamily="49" charset="0"/>
                        <a:ea typeface="宋体" pitchFamily="2" charset="-122"/>
                      </a:endParaRPr>
                    </a:p>
                  </a:txBody>
                  <a:tcPr marL="38100" marR="38100" marT="19050" marB="190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70000"/>
                        </a:lnSpc>
                        <a:spcBef>
                          <a:spcPct val="20000"/>
                        </a:spcBef>
                        <a:spcAft>
                          <a:spcPct val="0"/>
                        </a:spcAft>
                        <a:buClrTx/>
                        <a:buSzTx/>
                        <a:buFontTx/>
                        <a:buNone/>
                        <a:tabLst/>
                      </a:pPr>
                      <a:endParaRPr kumimoji="0" lang="zh-CN" altLang="en-US" sz="1200" b="1" i="0" u="none" strike="noStrike" cap="none" normalizeH="0" baseline="0" smtClean="0">
                        <a:ln>
                          <a:noFill/>
                        </a:ln>
                        <a:solidFill>
                          <a:srgbClr val="000000"/>
                        </a:solidFill>
                        <a:effectLst/>
                        <a:latin typeface="Courier New" pitchFamily="49" charset="0"/>
                        <a:ea typeface="宋体" pitchFamily="2" charset="-122"/>
                      </a:endParaRPr>
                    </a:p>
                  </a:txBody>
                  <a:tcPr marL="38100" marR="38100" marT="19050" marB="190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70000"/>
                        </a:lnSpc>
                        <a:spcBef>
                          <a:spcPct val="20000"/>
                        </a:spcBef>
                        <a:spcAft>
                          <a:spcPct val="0"/>
                        </a:spcAft>
                        <a:buClrTx/>
                        <a:buSzTx/>
                        <a:buFontTx/>
                        <a:buNone/>
                        <a:tabLst/>
                      </a:pPr>
                      <a:r>
                        <a:rPr kumimoji="0" lang="zh-CN" altLang="en-US" sz="1200" b="1" i="0" u="none" strike="noStrike" cap="none" normalizeH="0" baseline="0" smtClean="0">
                          <a:ln>
                            <a:noFill/>
                          </a:ln>
                          <a:solidFill>
                            <a:srgbClr val="000000"/>
                          </a:solidFill>
                          <a:effectLst/>
                          <a:latin typeface="Courier New" pitchFamily="49" charset="0"/>
                          <a:ea typeface="宋体" pitchFamily="2" charset="-122"/>
                        </a:rPr>
                        <a:t>☆</a:t>
                      </a:r>
                    </a:p>
                  </a:txBody>
                  <a:tcPr marL="38100" marR="38100" marT="19050" marB="190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70000"/>
                        </a:lnSpc>
                        <a:spcBef>
                          <a:spcPct val="20000"/>
                        </a:spcBef>
                        <a:spcAft>
                          <a:spcPct val="0"/>
                        </a:spcAft>
                        <a:buClrTx/>
                        <a:buSzTx/>
                        <a:buFontTx/>
                        <a:buNone/>
                        <a:tabLst/>
                      </a:pPr>
                      <a:r>
                        <a:rPr kumimoji="0" lang="zh-CN" altLang="en-US" sz="1200" b="1" i="0" u="none" strike="noStrike" cap="none" normalizeH="0" baseline="0" smtClean="0">
                          <a:ln>
                            <a:noFill/>
                          </a:ln>
                          <a:solidFill>
                            <a:srgbClr val="000000"/>
                          </a:solidFill>
                          <a:effectLst/>
                          <a:latin typeface="Courier New" pitchFamily="49" charset="0"/>
                          <a:ea typeface="宋体" pitchFamily="2" charset="-122"/>
                        </a:rPr>
                        <a:t>☆</a:t>
                      </a:r>
                    </a:p>
                  </a:txBody>
                  <a:tcPr marL="38100" marR="38100" marT="19050" marB="190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70000"/>
                        </a:lnSpc>
                        <a:spcBef>
                          <a:spcPct val="20000"/>
                        </a:spcBef>
                        <a:spcAft>
                          <a:spcPct val="0"/>
                        </a:spcAft>
                        <a:buClrTx/>
                        <a:buSzTx/>
                        <a:buFontTx/>
                        <a:buNone/>
                        <a:tabLst/>
                      </a:pPr>
                      <a:r>
                        <a:rPr kumimoji="0" lang="zh-CN" altLang="en-US" sz="1200" b="1" i="0" u="none" strike="noStrike" cap="none" normalizeH="0" baseline="0" smtClean="0">
                          <a:ln>
                            <a:noFill/>
                          </a:ln>
                          <a:solidFill>
                            <a:srgbClr val="000000"/>
                          </a:solidFill>
                          <a:effectLst/>
                          <a:latin typeface="Courier New" pitchFamily="49" charset="0"/>
                          <a:ea typeface="宋体" pitchFamily="2" charset="-122"/>
                        </a:rPr>
                        <a:t>☆</a:t>
                      </a:r>
                    </a:p>
                  </a:txBody>
                  <a:tcPr marL="38100" marR="38100" marT="19050" marB="190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70000"/>
                        </a:lnSpc>
                        <a:spcBef>
                          <a:spcPct val="20000"/>
                        </a:spcBef>
                        <a:spcAft>
                          <a:spcPct val="0"/>
                        </a:spcAft>
                        <a:buClrTx/>
                        <a:buSzTx/>
                        <a:buFontTx/>
                        <a:buNone/>
                        <a:tabLst/>
                      </a:pPr>
                      <a:endParaRPr kumimoji="0" lang="zh-CN" altLang="en-US" sz="1200" b="1" i="0" u="none" strike="noStrike" cap="none" normalizeH="0" baseline="0" smtClean="0">
                        <a:ln>
                          <a:noFill/>
                        </a:ln>
                        <a:solidFill>
                          <a:srgbClr val="000000"/>
                        </a:solidFill>
                        <a:effectLst/>
                        <a:latin typeface="Courier New" pitchFamily="49" charset="0"/>
                        <a:ea typeface="宋体" pitchFamily="2" charset="-122"/>
                      </a:endParaRPr>
                    </a:p>
                  </a:txBody>
                  <a:tcPr marL="38100" marR="38100" marT="19050" marB="190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70000"/>
                        </a:lnSpc>
                        <a:spcBef>
                          <a:spcPct val="20000"/>
                        </a:spcBef>
                        <a:spcAft>
                          <a:spcPct val="0"/>
                        </a:spcAft>
                        <a:buClrTx/>
                        <a:buSzTx/>
                        <a:buFontTx/>
                        <a:buNone/>
                        <a:tabLst/>
                      </a:pPr>
                      <a:r>
                        <a:rPr kumimoji="0" lang="zh-CN" altLang="en-US" sz="1200" b="1" i="0" u="none" strike="noStrike" cap="none" normalizeH="0" baseline="0" smtClean="0">
                          <a:ln>
                            <a:noFill/>
                          </a:ln>
                          <a:solidFill>
                            <a:srgbClr val="000000"/>
                          </a:solidFill>
                          <a:effectLst/>
                          <a:latin typeface="Courier New" pitchFamily="49" charset="0"/>
                          <a:ea typeface="宋体" pitchFamily="2" charset="-122"/>
                        </a:rPr>
                        <a:t>☆</a:t>
                      </a:r>
                    </a:p>
                  </a:txBody>
                  <a:tcPr marL="38100" marR="38100" marT="19050" marB="190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70000"/>
                        </a:lnSpc>
                        <a:spcBef>
                          <a:spcPct val="20000"/>
                        </a:spcBef>
                        <a:spcAft>
                          <a:spcPct val="0"/>
                        </a:spcAft>
                        <a:buClrTx/>
                        <a:buSzTx/>
                        <a:buFontTx/>
                        <a:buNone/>
                        <a:tabLst/>
                      </a:pPr>
                      <a:r>
                        <a:rPr kumimoji="0" lang="zh-CN" altLang="en-US" sz="1200" b="1" i="0" u="none" strike="noStrike" cap="none" normalizeH="0" baseline="0" smtClean="0">
                          <a:ln>
                            <a:noFill/>
                          </a:ln>
                          <a:solidFill>
                            <a:srgbClr val="000000"/>
                          </a:solidFill>
                          <a:effectLst/>
                          <a:latin typeface="Courier New" pitchFamily="49" charset="0"/>
                          <a:ea typeface="宋体" pitchFamily="2" charset="-122"/>
                        </a:rPr>
                        <a:t>☆</a:t>
                      </a:r>
                    </a:p>
                  </a:txBody>
                  <a:tcPr marL="38100" marR="38100" marT="19050" marB="190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70000"/>
                        </a:lnSpc>
                        <a:spcBef>
                          <a:spcPct val="20000"/>
                        </a:spcBef>
                        <a:spcAft>
                          <a:spcPct val="0"/>
                        </a:spcAft>
                        <a:buClrTx/>
                        <a:buSzTx/>
                        <a:buFontTx/>
                        <a:buNone/>
                        <a:tabLst/>
                      </a:pPr>
                      <a:r>
                        <a:rPr kumimoji="0" lang="zh-CN" altLang="en-US" sz="1200" b="1" i="0" u="none" strike="noStrike" cap="none" normalizeH="0" baseline="0" smtClean="0">
                          <a:ln>
                            <a:noFill/>
                          </a:ln>
                          <a:solidFill>
                            <a:srgbClr val="000000"/>
                          </a:solidFill>
                          <a:effectLst/>
                          <a:latin typeface="Courier New" pitchFamily="49" charset="0"/>
                          <a:ea typeface="宋体" pitchFamily="2" charset="-122"/>
                        </a:rPr>
                        <a:t>☆</a:t>
                      </a:r>
                    </a:p>
                  </a:txBody>
                  <a:tcPr marL="38100" marR="38100" marT="19050" marB="190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70000"/>
                        </a:lnSpc>
                        <a:spcBef>
                          <a:spcPct val="20000"/>
                        </a:spcBef>
                        <a:spcAft>
                          <a:spcPct val="0"/>
                        </a:spcAft>
                        <a:buClrTx/>
                        <a:buSzTx/>
                        <a:buFontTx/>
                        <a:buNone/>
                        <a:tabLst/>
                      </a:pPr>
                      <a:endParaRPr kumimoji="0" lang="zh-CN" altLang="en-US" sz="1200" b="1" i="0" u="none" strike="noStrike" cap="none" normalizeH="0" baseline="0" smtClean="0">
                        <a:ln>
                          <a:noFill/>
                        </a:ln>
                        <a:solidFill>
                          <a:srgbClr val="000000"/>
                        </a:solidFill>
                        <a:effectLst/>
                        <a:latin typeface="Courier New" pitchFamily="49" charset="0"/>
                        <a:ea typeface="宋体" pitchFamily="2" charset="-122"/>
                      </a:endParaRPr>
                    </a:p>
                  </a:txBody>
                  <a:tcPr marL="38100" marR="38100" marT="19050" marB="190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70000"/>
                        </a:lnSpc>
                        <a:spcBef>
                          <a:spcPct val="20000"/>
                        </a:spcBef>
                        <a:spcAft>
                          <a:spcPct val="0"/>
                        </a:spcAft>
                        <a:buClrTx/>
                        <a:buSzTx/>
                        <a:buFontTx/>
                        <a:buNone/>
                        <a:tabLst/>
                      </a:pPr>
                      <a:endParaRPr kumimoji="0" lang="zh-CN" altLang="en-US" sz="1200" b="1" i="0" u="none" strike="noStrike" cap="none" normalizeH="0" baseline="0" smtClean="0">
                        <a:ln>
                          <a:noFill/>
                        </a:ln>
                        <a:solidFill>
                          <a:srgbClr val="000000"/>
                        </a:solidFill>
                        <a:effectLst/>
                        <a:latin typeface="Courier New" pitchFamily="49" charset="0"/>
                        <a:ea typeface="宋体" pitchFamily="2" charset="-122"/>
                      </a:endParaRPr>
                    </a:p>
                  </a:txBody>
                  <a:tcPr marL="38100" marR="38100" marT="19050" marB="1905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r>
              <a:tr h="255588">
                <a:tc>
                  <a:txBody>
                    <a:bodyPr/>
                    <a:lstStyle/>
                    <a:p>
                      <a:pPr marL="0" marR="0" lvl="0" indent="0" algn="l" defTabSz="914400" rtl="0" eaLnBrk="1" fontAlgn="base" latinLnBrk="0" hangingPunct="1">
                        <a:lnSpc>
                          <a:spcPct val="70000"/>
                        </a:lnSpc>
                        <a:spcBef>
                          <a:spcPct val="20000"/>
                        </a:spcBef>
                        <a:spcAft>
                          <a:spcPct val="0"/>
                        </a:spcAft>
                        <a:buClrTx/>
                        <a:buSzTx/>
                        <a:buFontTx/>
                        <a:buNone/>
                        <a:tabLst/>
                      </a:pPr>
                      <a:r>
                        <a:rPr kumimoji="0" lang="en-US" altLang="zh-CN" sz="1400" b="1" i="0" u="none" strike="noStrike" cap="none" normalizeH="0" baseline="0" smtClean="0">
                          <a:ln>
                            <a:noFill/>
                          </a:ln>
                          <a:solidFill>
                            <a:srgbClr val="000066"/>
                          </a:solidFill>
                          <a:effectLst/>
                          <a:latin typeface="Courier New" pitchFamily="49" charset="0"/>
                          <a:ea typeface="宋体" pitchFamily="2" charset="-122"/>
                        </a:rPr>
                        <a:t>Scrollbar</a:t>
                      </a:r>
                    </a:p>
                  </a:txBody>
                  <a:tcPr marL="38100" marR="38100" marT="19050" marB="1905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70000"/>
                        </a:lnSpc>
                        <a:spcBef>
                          <a:spcPct val="20000"/>
                        </a:spcBef>
                        <a:spcAft>
                          <a:spcPct val="0"/>
                        </a:spcAft>
                        <a:buClrTx/>
                        <a:buSzTx/>
                        <a:buFontTx/>
                        <a:buNone/>
                        <a:tabLst/>
                      </a:pPr>
                      <a:endParaRPr kumimoji="0" lang="zh-CN" altLang="en-US" sz="1200" b="1" i="0" u="none" strike="noStrike" cap="none" normalizeH="0" baseline="0" smtClean="0">
                        <a:ln>
                          <a:noFill/>
                        </a:ln>
                        <a:solidFill>
                          <a:srgbClr val="000000"/>
                        </a:solidFill>
                        <a:effectLst/>
                        <a:latin typeface="Courier New" pitchFamily="49" charset="0"/>
                        <a:ea typeface="宋体" pitchFamily="2" charset="-122"/>
                      </a:endParaRPr>
                    </a:p>
                  </a:txBody>
                  <a:tcPr marL="38100" marR="38100" marT="19050" marB="190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70000"/>
                        </a:lnSpc>
                        <a:spcBef>
                          <a:spcPct val="20000"/>
                        </a:spcBef>
                        <a:spcAft>
                          <a:spcPct val="0"/>
                        </a:spcAft>
                        <a:buClrTx/>
                        <a:buSzTx/>
                        <a:buFontTx/>
                        <a:buNone/>
                        <a:tabLst/>
                      </a:pPr>
                      <a:r>
                        <a:rPr kumimoji="0" lang="zh-CN" altLang="en-US" sz="1200" b="1" i="0" u="none" strike="noStrike" cap="none" normalizeH="0" baseline="0" smtClean="0">
                          <a:ln>
                            <a:noFill/>
                          </a:ln>
                          <a:solidFill>
                            <a:srgbClr val="000000"/>
                          </a:solidFill>
                          <a:effectLst/>
                          <a:latin typeface="Courier New" pitchFamily="49" charset="0"/>
                          <a:ea typeface="宋体" pitchFamily="2" charset="-122"/>
                        </a:rPr>
                        <a:t>☆</a:t>
                      </a:r>
                    </a:p>
                  </a:txBody>
                  <a:tcPr marL="38100" marR="38100" marT="19050" marB="190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70000"/>
                        </a:lnSpc>
                        <a:spcBef>
                          <a:spcPct val="20000"/>
                        </a:spcBef>
                        <a:spcAft>
                          <a:spcPct val="0"/>
                        </a:spcAft>
                        <a:buClrTx/>
                        <a:buSzTx/>
                        <a:buFontTx/>
                        <a:buNone/>
                        <a:tabLst/>
                      </a:pPr>
                      <a:r>
                        <a:rPr kumimoji="0" lang="zh-CN" altLang="en-US" sz="1200" b="1" i="0" u="none" strike="noStrike" cap="none" normalizeH="0" baseline="0" smtClean="0">
                          <a:ln>
                            <a:noFill/>
                          </a:ln>
                          <a:solidFill>
                            <a:srgbClr val="000000"/>
                          </a:solidFill>
                          <a:effectLst/>
                          <a:latin typeface="Courier New" pitchFamily="49" charset="0"/>
                          <a:ea typeface="宋体" pitchFamily="2" charset="-122"/>
                        </a:rPr>
                        <a:t>☆</a:t>
                      </a:r>
                    </a:p>
                  </a:txBody>
                  <a:tcPr marL="38100" marR="38100" marT="19050" marB="190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70000"/>
                        </a:lnSpc>
                        <a:spcBef>
                          <a:spcPct val="20000"/>
                        </a:spcBef>
                        <a:spcAft>
                          <a:spcPct val="0"/>
                        </a:spcAft>
                        <a:buClrTx/>
                        <a:buSzTx/>
                        <a:buFontTx/>
                        <a:buNone/>
                        <a:tabLst/>
                      </a:pPr>
                      <a:endParaRPr kumimoji="0" lang="zh-CN" altLang="en-US" sz="1200" b="1" i="0" u="none" strike="noStrike" cap="none" normalizeH="0" baseline="0" smtClean="0">
                        <a:ln>
                          <a:noFill/>
                        </a:ln>
                        <a:solidFill>
                          <a:srgbClr val="000000"/>
                        </a:solidFill>
                        <a:effectLst/>
                        <a:latin typeface="Courier New" pitchFamily="49" charset="0"/>
                        <a:ea typeface="宋体" pitchFamily="2" charset="-122"/>
                      </a:endParaRPr>
                    </a:p>
                  </a:txBody>
                  <a:tcPr marL="38100" marR="38100" marT="19050" marB="190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70000"/>
                        </a:lnSpc>
                        <a:spcBef>
                          <a:spcPct val="20000"/>
                        </a:spcBef>
                        <a:spcAft>
                          <a:spcPct val="0"/>
                        </a:spcAft>
                        <a:buClrTx/>
                        <a:buSzTx/>
                        <a:buFontTx/>
                        <a:buNone/>
                        <a:tabLst/>
                      </a:pPr>
                      <a:r>
                        <a:rPr kumimoji="0" lang="zh-CN" altLang="en-US" sz="1200" b="1" i="0" u="none" strike="noStrike" cap="none" normalizeH="0" baseline="0" smtClean="0">
                          <a:ln>
                            <a:noFill/>
                          </a:ln>
                          <a:solidFill>
                            <a:srgbClr val="000000"/>
                          </a:solidFill>
                          <a:effectLst/>
                          <a:latin typeface="Courier New" pitchFamily="49" charset="0"/>
                          <a:ea typeface="宋体" pitchFamily="2" charset="-122"/>
                        </a:rPr>
                        <a:t>☆</a:t>
                      </a:r>
                    </a:p>
                  </a:txBody>
                  <a:tcPr marL="38100" marR="38100" marT="19050" marB="190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70000"/>
                        </a:lnSpc>
                        <a:spcBef>
                          <a:spcPct val="20000"/>
                        </a:spcBef>
                        <a:spcAft>
                          <a:spcPct val="0"/>
                        </a:spcAft>
                        <a:buClrTx/>
                        <a:buSzTx/>
                        <a:buFontTx/>
                        <a:buNone/>
                        <a:tabLst/>
                      </a:pPr>
                      <a:endParaRPr kumimoji="0" lang="zh-CN" altLang="en-US" sz="1200" b="1" i="0" u="none" strike="noStrike" cap="none" normalizeH="0" baseline="0" smtClean="0">
                        <a:ln>
                          <a:noFill/>
                        </a:ln>
                        <a:solidFill>
                          <a:srgbClr val="000000"/>
                        </a:solidFill>
                        <a:effectLst/>
                        <a:latin typeface="Courier New" pitchFamily="49" charset="0"/>
                        <a:ea typeface="宋体" pitchFamily="2" charset="-122"/>
                      </a:endParaRPr>
                    </a:p>
                  </a:txBody>
                  <a:tcPr marL="38100" marR="38100" marT="19050" marB="190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70000"/>
                        </a:lnSpc>
                        <a:spcBef>
                          <a:spcPct val="20000"/>
                        </a:spcBef>
                        <a:spcAft>
                          <a:spcPct val="0"/>
                        </a:spcAft>
                        <a:buClrTx/>
                        <a:buSzTx/>
                        <a:buFontTx/>
                        <a:buNone/>
                        <a:tabLst/>
                      </a:pPr>
                      <a:r>
                        <a:rPr kumimoji="0" lang="zh-CN" altLang="en-US" sz="1200" b="1" i="0" u="none" strike="noStrike" cap="none" normalizeH="0" baseline="0" smtClean="0">
                          <a:ln>
                            <a:noFill/>
                          </a:ln>
                          <a:solidFill>
                            <a:srgbClr val="000000"/>
                          </a:solidFill>
                          <a:effectLst/>
                          <a:latin typeface="Courier New" pitchFamily="49" charset="0"/>
                          <a:ea typeface="宋体" pitchFamily="2" charset="-122"/>
                        </a:rPr>
                        <a:t>☆</a:t>
                      </a:r>
                    </a:p>
                  </a:txBody>
                  <a:tcPr marL="38100" marR="38100" marT="19050" marB="190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70000"/>
                        </a:lnSpc>
                        <a:spcBef>
                          <a:spcPct val="20000"/>
                        </a:spcBef>
                        <a:spcAft>
                          <a:spcPct val="0"/>
                        </a:spcAft>
                        <a:buClrTx/>
                        <a:buSzTx/>
                        <a:buFontTx/>
                        <a:buNone/>
                        <a:tabLst/>
                      </a:pPr>
                      <a:r>
                        <a:rPr kumimoji="0" lang="zh-CN" altLang="en-US" sz="1200" b="1" i="0" u="none" strike="noStrike" cap="none" normalizeH="0" baseline="0" smtClean="0">
                          <a:ln>
                            <a:noFill/>
                          </a:ln>
                          <a:solidFill>
                            <a:srgbClr val="000000"/>
                          </a:solidFill>
                          <a:effectLst/>
                          <a:latin typeface="Courier New" pitchFamily="49" charset="0"/>
                          <a:ea typeface="宋体" pitchFamily="2" charset="-122"/>
                        </a:rPr>
                        <a:t>☆</a:t>
                      </a:r>
                    </a:p>
                  </a:txBody>
                  <a:tcPr marL="38100" marR="38100" marT="19050" marB="190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70000"/>
                        </a:lnSpc>
                        <a:spcBef>
                          <a:spcPct val="20000"/>
                        </a:spcBef>
                        <a:spcAft>
                          <a:spcPct val="0"/>
                        </a:spcAft>
                        <a:buClrTx/>
                        <a:buSzTx/>
                        <a:buFontTx/>
                        <a:buNone/>
                        <a:tabLst/>
                      </a:pPr>
                      <a:r>
                        <a:rPr kumimoji="0" lang="zh-CN" altLang="en-US" sz="1200" b="1" i="0" u="none" strike="noStrike" cap="none" normalizeH="0" baseline="0" smtClean="0">
                          <a:ln>
                            <a:noFill/>
                          </a:ln>
                          <a:solidFill>
                            <a:srgbClr val="000000"/>
                          </a:solidFill>
                          <a:effectLst/>
                          <a:latin typeface="Courier New" pitchFamily="49" charset="0"/>
                          <a:ea typeface="宋体" pitchFamily="2" charset="-122"/>
                        </a:rPr>
                        <a:t>☆</a:t>
                      </a:r>
                    </a:p>
                  </a:txBody>
                  <a:tcPr marL="38100" marR="38100" marT="19050" marB="190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70000"/>
                        </a:lnSpc>
                        <a:spcBef>
                          <a:spcPct val="20000"/>
                        </a:spcBef>
                        <a:spcAft>
                          <a:spcPct val="0"/>
                        </a:spcAft>
                        <a:buClrTx/>
                        <a:buSzTx/>
                        <a:buFontTx/>
                        <a:buNone/>
                        <a:tabLst/>
                      </a:pPr>
                      <a:endParaRPr kumimoji="0" lang="zh-CN" altLang="en-US" sz="1200" b="1" i="0" u="none" strike="noStrike" cap="none" normalizeH="0" baseline="0" smtClean="0">
                        <a:ln>
                          <a:noFill/>
                        </a:ln>
                        <a:solidFill>
                          <a:srgbClr val="000000"/>
                        </a:solidFill>
                        <a:effectLst/>
                        <a:latin typeface="Courier New" pitchFamily="49" charset="0"/>
                        <a:ea typeface="宋体" pitchFamily="2" charset="-122"/>
                      </a:endParaRPr>
                    </a:p>
                  </a:txBody>
                  <a:tcPr marL="38100" marR="38100" marT="19050" marB="190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70000"/>
                        </a:lnSpc>
                        <a:spcBef>
                          <a:spcPct val="20000"/>
                        </a:spcBef>
                        <a:spcAft>
                          <a:spcPct val="0"/>
                        </a:spcAft>
                        <a:buClrTx/>
                        <a:buSzTx/>
                        <a:buFontTx/>
                        <a:buNone/>
                        <a:tabLst/>
                      </a:pPr>
                      <a:endParaRPr kumimoji="0" lang="zh-CN" altLang="en-US" sz="1200" b="1" i="0" u="none" strike="noStrike" cap="none" normalizeH="0" baseline="0" smtClean="0">
                        <a:ln>
                          <a:noFill/>
                        </a:ln>
                        <a:solidFill>
                          <a:srgbClr val="000000"/>
                        </a:solidFill>
                        <a:effectLst/>
                        <a:latin typeface="Courier New" pitchFamily="49" charset="0"/>
                        <a:ea typeface="宋体" pitchFamily="2" charset="-122"/>
                      </a:endParaRPr>
                    </a:p>
                  </a:txBody>
                  <a:tcPr marL="38100" marR="38100" marT="19050" marB="1905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r>
              <a:tr h="255588">
                <a:tc>
                  <a:txBody>
                    <a:bodyPr/>
                    <a:lstStyle/>
                    <a:p>
                      <a:pPr marL="0" marR="0" lvl="0" indent="0" algn="l" defTabSz="914400" rtl="0" eaLnBrk="1" fontAlgn="base" latinLnBrk="0" hangingPunct="1">
                        <a:lnSpc>
                          <a:spcPct val="70000"/>
                        </a:lnSpc>
                        <a:spcBef>
                          <a:spcPct val="20000"/>
                        </a:spcBef>
                        <a:spcAft>
                          <a:spcPct val="0"/>
                        </a:spcAft>
                        <a:buClrTx/>
                        <a:buSzTx/>
                        <a:buFontTx/>
                        <a:buNone/>
                        <a:tabLst/>
                      </a:pPr>
                      <a:r>
                        <a:rPr kumimoji="0" lang="en-US" altLang="zh-CN" sz="1400" b="1" i="0" u="none" strike="noStrike" cap="none" normalizeH="0" baseline="0" smtClean="0">
                          <a:ln>
                            <a:noFill/>
                          </a:ln>
                          <a:solidFill>
                            <a:srgbClr val="000066"/>
                          </a:solidFill>
                          <a:effectLst/>
                          <a:latin typeface="Courier New" pitchFamily="49" charset="0"/>
                          <a:ea typeface="宋体" pitchFamily="2" charset="-122"/>
                        </a:rPr>
                        <a:t>ScrollPane</a:t>
                      </a:r>
                    </a:p>
                  </a:txBody>
                  <a:tcPr marL="38100" marR="38100" marT="19050" marB="1905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70000"/>
                        </a:lnSpc>
                        <a:spcBef>
                          <a:spcPct val="20000"/>
                        </a:spcBef>
                        <a:spcAft>
                          <a:spcPct val="0"/>
                        </a:spcAft>
                        <a:buClrTx/>
                        <a:buSzTx/>
                        <a:buFontTx/>
                        <a:buNone/>
                        <a:tabLst/>
                      </a:pPr>
                      <a:endParaRPr kumimoji="0" lang="zh-CN" altLang="en-US" sz="1200" b="1" i="0" u="none" strike="noStrike" cap="none" normalizeH="0" baseline="0" smtClean="0">
                        <a:ln>
                          <a:noFill/>
                        </a:ln>
                        <a:solidFill>
                          <a:srgbClr val="000000"/>
                        </a:solidFill>
                        <a:effectLst/>
                        <a:latin typeface="Courier New" pitchFamily="49" charset="0"/>
                        <a:ea typeface="宋体" pitchFamily="2" charset="-122"/>
                      </a:endParaRPr>
                    </a:p>
                  </a:txBody>
                  <a:tcPr marL="38100" marR="38100" marT="19050" marB="190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70000"/>
                        </a:lnSpc>
                        <a:spcBef>
                          <a:spcPct val="20000"/>
                        </a:spcBef>
                        <a:spcAft>
                          <a:spcPct val="0"/>
                        </a:spcAft>
                        <a:buClrTx/>
                        <a:buSzTx/>
                        <a:buFontTx/>
                        <a:buNone/>
                        <a:tabLst/>
                      </a:pPr>
                      <a:endParaRPr kumimoji="0" lang="zh-CN" altLang="en-US" sz="1200" b="1" i="0" u="none" strike="noStrike" cap="none" normalizeH="0" baseline="0" smtClean="0">
                        <a:ln>
                          <a:noFill/>
                        </a:ln>
                        <a:solidFill>
                          <a:srgbClr val="000000"/>
                        </a:solidFill>
                        <a:effectLst/>
                        <a:latin typeface="Courier New" pitchFamily="49" charset="0"/>
                        <a:ea typeface="宋体" pitchFamily="2" charset="-122"/>
                      </a:endParaRPr>
                    </a:p>
                  </a:txBody>
                  <a:tcPr marL="38100" marR="38100" marT="19050" marB="190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70000"/>
                        </a:lnSpc>
                        <a:spcBef>
                          <a:spcPct val="20000"/>
                        </a:spcBef>
                        <a:spcAft>
                          <a:spcPct val="0"/>
                        </a:spcAft>
                        <a:buClrTx/>
                        <a:buSzTx/>
                        <a:buFontTx/>
                        <a:buNone/>
                        <a:tabLst/>
                      </a:pPr>
                      <a:r>
                        <a:rPr kumimoji="0" lang="zh-CN" altLang="en-US" sz="1200" b="1" i="0" u="none" strike="noStrike" cap="none" normalizeH="0" baseline="0" smtClean="0">
                          <a:ln>
                            <a:noFill/>
                          </a:ln>
                          <a:solidFill>
                            <a:srgbClr val="000000"/>
                          </a:solidFill>
                          <a:effectLst/>
                          <a:latin typeface="Courier New" pitchFamily="49" charset="0"/>
                          <a:ea typeface="宋体" pitchFamily="2" charset="-122"/>
                        </a:rPr>
                        <a:t>☆</a:t>
                      </a:r>
                    </a:p>
                  </a:txBody>
                  <a:tcPr marL="38100" marR="38100" marT="19050" marB="190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70000"/>
                        </a:lnSpc>
                        <a:spcBef>
                          <a:spcPct val="20000"/>
                        </a:spcBef>
                        <a:spcAft>
                          <a:spcPct val="0"/>
                        </a:spcAft>
                        <a:buClrTx/>
                        <a:buSzTx/>
                        <a:buFontTx/>
                        <a:buNone/>
                        <a:tabLst/>
                      </a:pPr>
                      <a:r>
                        <a:rPr kumimoji="0" lang="zh-CN" altLang="en-US" sz="1200" b="1" i="0" u="none" strike="noStrike" cap="none" normalizeH="0" baseline="0" smtClean="0">
                          <a:ln>
                            <a:noFill/>
                          </a:ln>
                          <a:solidFill>
                            <a:srgbClr val="000000"/>
                          </a:solidFill>
                          <a:effectLst/>
                          <a:latin typeface="Courier New" pitchFamily="49" charset="0"/>
                          <a:ea typeface="宋体" pitchFamily="2" charset="-122"/>
                        </a:rPr>
                        <a:t>☆</a:t>
                      </a:r>
                    </a:p>
                  </a:txBody>
                  <a:tcPr marL="38100" marR="38100" marT="19050" marB="190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70000"/>
                        </a:lnSpc>
                        <a:spcBef>
                          <a:spcPct val="20000"/>
                        </a:spcBef>
                        <a:spcAft>
                          <a:spcPct val="0"/>
                        </a:spcAft>
                        <a:buClrTx/>
                        <a:buSzTx/>
                        <a:buFontTx/>
                        <a:buNone/>
                        <a:tabLst/>
                      </a:pPr>
                      <a:r>
                        <a:rPr kumimoji="0" lang="zh-CN" altLang="en-US" sz="1200" b="1" i="0" u="none" strike="noStrike" cap="none" normalizeH="0" baseline="0" smtClean="0">
                          <a:ln>
                            <a:noFill/>
                          </a:ln>
                          <a:solidFill>
                            <a:srgbClr val="000000"/>
                          </a:solidFill>
                          <a:effectLst/>
                          <a:latin typeface="Courier New" pitchFamily="49" charset="0"/>
                          <a:ea typeface="宋体" pitchFamily="2" charset="-122"/>
                        </a:rPr>
                        <a:t>☆</a:t>
                      </a:r>
                    </a:p>
                  </a:txBody>
                  <a:tcPr marL="38100" marR="38100" marT="19050" marB="190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70000"/>
                        </a:lnSpc>
                        <a:spcBef>
                          <a:spcPct val="20000"/>
                        </a:spcBef>
                        <a:spcAft>
                          <a:spcPct val="0"/>
                        </a:spcAft>
                        <a:buClrTx/>
                        <a:buSzTx/>
                        <a:buFontTx/>
                        <a:buNone/>
                        <a:tabLst/>
                      </a:pPr>
                      <a:endParaRPr kumimoji="0" lang="zh-CN" altLang="en-US" sz="1200" b="1" i="0" u="none" strike="noStrike" cap="none" normalizeH="0" baseline="0" smtClean="0">
                        <a:ln>
                          <a:noFill/>
                        </a:ln>
                        <a:solidFill>
                          <a:srgbClr val="000000"/>
                        </a:solidFill>
                        <a:effectLst/>
                        <a:latin typeface="Courier New" pitchFamily="49" charset="0"/>
                        <a:ea typeface="宋体" pitchFamily="2" charset="-122"/>
                      </a:endParaRPr>
                    </a:p>
                  </a:txBody>
                  <a:tcPr marL="38100" marR="38100" marT="19050" marB="190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70000"/>
                        </a:lnSpc>
                        <a:spcBef>
                          <a:spcPct val="20000"/>
                        </a:spcBef>
                        <a:spcAft>
                          <a:spcPct val="0"/>
                        </a:spcAft>
                        <a:buClrTx/>
                        <a:buSzTx/>
                        <a:buFontTx/>
                        <a:buNone/>
                        <a:tabLst/>
                      </a:pPr>
                      <a:r>
                        <a:rPr kumimoji="0" lang="zh-CN" altLang="en-US" sz="1200" b="1" i="0" u="none" strike="noStrike" cap="none" normalizeH="0" baseline="0" smtClean="0">
                          <a:ln>
                            <a:noFill/>
                          </a:ln>
                          <a:solidFill>
                            <a:srgbClr val="000000"/>
                          </a:solidFill>
                          <a:effectLst/>
                          <a:latin typeface="Courier New" pitchFamily="49" charset="0"/>
                          <a:ea typeface="宋体" pitchFamily="2" charset="-122"/>
                        </a:rPr>
                        <a:t>☆</a:t>
                      </a:r>
                    </a:p>
                  </a:txBody>
                  <a:tcPr marL="38100" marR="38100" marT="19050" marB="190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70000"/>
                        </a:lnSpc>
                        <a:spcBef>
                          <a:spcPct val="20000"/>
                        </a:spcBef>
                        <a:spcAft>
                          <a:spcPct val="0"/>
                        </a:spcAft>
                        <a:buClrTx/>
                        <a:buSzTx/>
                        <a:buFontTx/>
                        <a:buNone/>
                        <a:tabLst/>
                      </a:pPr>
                      <a:r>
                        <a:rPr kumimoji="0" lang="zh-CN" altLang="en-US" sz="1200" b="1" i="0" u="none" strike="noStrike" cap="none" normalizeH="0" baseline="0" smtClean="0">
                          <a:ln>
                            <a:noFill/>
                          </a:ln>
                          <a:solidFill>
                            <a:srgbClr val="000000"/>
                          </a:solidFill>
                          <a:effectLst/>
                          <a:latin typeface="Courier New" pitchFamily="49" charset="0"/>
                          <a:ea typeface="宋体" pitchFamily="2" charset="-122"/>
                        </a:rPr>
                        <a:t>☆</a:t>
                      </a:r>
                    </a:p>
                  </a:txBody>
                  <a:tcPr marL="38100" marR="38100" marT="19050" marB="190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70000"/>
                        </a:lnSpc>
                        <a:spcBef>
                          <a:spcPct val="20000"/>
                        </a:spcBef>
                        <a:spcAft>
                          <a:spcPct val="0"/>
                        </a:spcAft>
                        <a:buClrTx/>
                        <a:buSzTx/>
                        <a:buFontTx/>
                        <a:buNone/>
                        <a:tabLst/>
                      </a:pPr>
                      <a:r>
                        <a:rPr kumimoji="0" lang="zh-CN" altLang="en-US" sz="1200" b="1" i="0" u="none" strike="noStrike" cap="none" normalizeH="0" baseline="0" smtClean="0">
                          <a:ln>
                            <a:noFill/>
                          </a:ln>
                          <a:solidFill>
                            <a:srgbClr val="000000"/>
                          </a:solidFill>
                          <a:effectLst/>
                          <a:latin typeface="Courier New" pitchFamily="49" charset="0"/>
                          <a:ea typeface="宋体" pitchFamily="2" charset="-122"/>
                        </a:rPr>
                        <a:t>☆</a:t>
                      </a:r>
                    </a:p>
                  </a:txBody>
                  <a:tcPr marL="38100" marR="38100" marT="19050" marB="190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70000"/>
                        </a:lnSpc>
                        <a:spcBef>
                          <a:spcPct val="20000"/>
                        </a:spcBef>
                        <a:spcAft>
                          <a:spcPct val="0"/>
                        </a:spcAft>
                        <a:buClrTx/>
                        <a:buSzTx/>
                        <a:buFontTx/>
                        <a:buNone/>
                        <a:tabLst/>
                      </a:pPr>
                      <a:endParaRPr kumimoji="0" lang="zh-CN" altLang="en-US" sz="1200" b="1" i="0" u="none" strike="noStrike" cap="none" normalizeH="0" baseline="0" smtClean="0">
                        <a:ln>
                          <a:noFill/>
                        </a:ln>
                        <a:solidFill>
                          <a:srgbClr val="000000"/>
                        </a:solidFill>
                        <a:effectLst/>
                        <a:latin typeface="Courier New" pitchFamily="49" charset="0"/>
                        <a:ea typeface="宋体" pitchFamily="2" charset="-122"/>
                      </a:endParaRPr>
                    </a:p>
                  </a:txBody>
                  <a:tcPr marL="38100" marR="38100" marT="19050" marB="190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70000"/>
                        </a:lnSpc>
                        <a:spcBef>
                          <a:spcPct val="20000"/>
                        </a:spcBef>
                        <a:spcAft>
                          <a:spcPct val="0"/>
                        </a:spcAft>
                        <a:buClrTx/>
                        <a:buSzTx/>
                        <a:buFontTx/>
                        <a:buNone/>
                        <a:tabLst/>
                      </a:pPr>
                      <a:endParaRPr kumimoji="0" lang="zh-CN" altLang="en-US" sz="1200" b="1" i="0" u="none" strike="noStrike" cap="none" normalizeH="0" baseline="0" smtClean="0">
                        <a:ln>
                          <a:noFill/>
                        </a:ln>
                        <a:solidFill>
                          <a:srgbClr val="000000"/>
                        </a:solidFill>
                        <a:effectLst/>
                        <a:latin typeface="Courier New" pitchFamily="49" charset="0"/>
                        <a:ea typeface="宋体" pitchFamily="2" charset="-122"/>
                      </a:endParaRPr>
                    </a:p>
                  </a:txBody>
                  <a:tcPr marL="38100" marR="38100" marT="19050" marB="1905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r>
              <a:tr h="255588">
                <a:tc>
                  <a:txBody>
                    <a:bodyPr/>
                    <a:lstStyle/>
                    <a:p>
                      <a:pPr marL="0" marR="0" lvl="0" indent="0" algn="l" defTabSz="914400" rtl="0" eaLnBrk="1" fontAlgn="base" latinLnBrk="0" hangingPunct="1">
                        <a:lnSpc>
                          <a:spcPct val="70000"/>
                        </a:lnSpc>
                        <a:spcBef>
                          <a:spcPct val="20000"/>
                        </a:spcBef>
                        <a:spcAft>
                          <a:spcPct val="0"/>
                        </a:spcAft>
                        <a:buClrTx/>
                        <a:buSzTx/>
                        <a:buFontTx/>
                        <a:buNone/>
                        <a:tabLst/>
                      </a:pPr>
                      <a:r>
                        <a:rPr kumimoji="0" lang="en-US" altLang="zh-CN" sz="1400" b="1" i="0" u="none" strike="noStrike" cap="none" normalizeH="0" baseline="0" smtClean="0">
                          <a:ln>
                            <a:noFill/>
                          </a:ln>
                          <a:solidFill>
                            <a:srgbClr val="000066"/>
                          </a:solidFill>
                          <a:effectLst/>
                          <a:latin typeface="Courier New" pitchFamily="49" charset="0"/>
                          <a:ea typeface="宋体" pitchFamily="2" charset="-122"/>
                        </a:rPr>
                        <a:t>TextArea</a:t>
                      </a:r>
                    </a:p>
                  </a:txBody>
                  <a:tcPr marL="38100" marR="38100" marT="19050" marB="1905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70000"/>
                        </a:lnSpc>
                        <a:spcBef>
                          <a:spcPct val="20000"/>
                        </a:spcBef>
                        <a:spcAft>
                          <a:spcPct val="0"/>
                        </a:spcAft>
                        <a:buClrTx/>
                        <a:buSzTx/>
                        <a:buFontTx/>
                        <a:buNone/>
                        <a:tabLst/>
                      </a:pPr>
                      <a:endParaRPr kumimoji="0" lang="zh-CN" altLang="en-US" sz="1200" b="1" i="0" u="none" strike="noStrike" cap="none" normalizeH="0" baseline="0" smtClean="0">
                        <a:ln>
                          <a:noFill/>
                        </a:ln>
                        <a:solidFill>
                          <a:srgbClr val="000000"/>
                        </a:solidFill>
                        <a:effectLst/>
                        <a:latin typeface="Courier New" pitchFamily="49" charset="0"/>
                        <a:ea typeface="宋体" pitchFamily="2" charset="-122"/>
                      </a:endParaRPr>
                    </a:p>
                  </a:txBody>
                  <a:tcPr marL="38100" marR="38100" marT="19050" marB="190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70000"/>
                        </a:lnSpc>
                        <a:spcBef>
                          <a:spcPct val="20000"/>
                        </a:spcBef>
                        <a:spcAft>
                          <a:spcPct val="0"/>
                        </a:spcAft>
                        <a:buClrTx/>
                        <a:buSzTx/>
                        <a:buFontTx/>
                        <a:buNone/>
                        <a:tabLst/>
                      </a:pPr>
                      <a:endParaRPr kumimoji="0" lang="zh-CN" altLang="en-US" sz="1200" b="1" i="0" u="none" strike="noStrike" cap="none" normalizeH="0" baseline="0" smtClean="0">
                        <a:ln>
                          <a:noFill/>
                        </a:ln>
                        <a:solidFill>
                          <a:srgbClr val="000000"/>
                        </a:solidFill>
                        <a:effectLst/>
                        <a:latin typeface="Courier New" pitchFamily="49" charset="0"/>
                        <a:ea typeface="宋体" pitchFamily="2" charset="-122"/>
                      </a:endParaRPr>
                    </a:p>
                  </a:txBody>
                  <a:tcPr marL="38100" marR="38100" marT="19050" marB="190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70000"/>
                        </a:lnSpc>
                        <a:spcBef>
                          <a:spcPct val="20000"/>
                        </a:spcBef>
                        <a:spcAft>
                          <a:spcPct val="0"/>
                        </a:spcAft>
                        <a:buClrTx/>
                        <a:buSzTx/>
                        <a:buFontTx/>
                        <a:buNone/>
                        <a:tabLst/>
                      </a:pPr>
                      <a:r>
                        <a:rPr kumimoji="0" lang="zh-CN" altLang="en-US" sz="1200" b="1" i="0" u="none" strike="noStrike" cap="none" normalizeH="0" baseline="0" smtClean="0">
                          <a:ln>
                            <a:noFill/>
                          </a:ln>
                          <a:solidFill>
                            <a:srgbClr val="000000"/>
                          </a:solidFill>
                          <a:effectLst/>
                          <a:latin typeface="Courier New" pitchFamily="49" charset="0"/>
                          <a:ea typeface="宋体" pitchFamily="2" charset="-122"/>
                        </a:rPr>
                        <a:t>☆</a:t>
                      </a:r>
                    </a:p>
                  </a:txBody>
                  <a:tcPr marL="38100" marR="38100" marT="19050" marB="190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70000"/>
                        </a:lnSpc>
                        <a:spcBef>
                          <a:spcPct val="20000"/>
                        </a:spcBef>
                        <a:spcAft>
                          <a:spcPct val="0"/>
                        </a:spcAft>
                        <a:buClrTx/>
                        <a:buSzTx/>
                        <a:buFontTx/>
                        <a:buNone/>
                        <a:tabLst/>
                      </a:pPr>
                      <a:endParaRPr kumimoji="0" lang="zh-CN" altLang="en-US" sz="1200" b="1" i="0" u="none" strike="noStrike" cap="none" normalizeH="0" baseline="0" smtClean="0">
                        <a:ln>
                          <a:noFill/>
                        </a:ln>
                        <a:solidFill>
                          <a:srgbClr val="000000"/>
                        </a:solidFill>
                        <a:effectLst/>
                        <a:latin typeface="Courier New" pitchFamily="49" charset="0"/>
                        <a:ea typeface="宋体" pitchFamily="2" charset="-122"/>
                      </a:endParaRPr>
                    </a:p>
                  </a:txBody>
                  <a:tcPr marL="38100" marR="38100" marT="19050" marB="190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70000"/>
                        </a:lnSpc>
                        <a:spcBef>
                          <a:spcPct val="20000"/>
                        </a:spcBef>
                        <a:spcAft>
                          <a:spcPct val="0"/>
                        </a:spcAft>
                        <a:buClrTx/>
                        <a:buSzTx/>
                        <a:buFontTx/>
                        <a:buNone/>
                        <a:tabLst/>
                      </a:pPr>
                      <a:r>
                        <a:rPr kumimoji="0" lang="zh-CN" altLang="en-US" sz="1200" b="1" i="0" u="none" strike="noStrike" cap="none" normalizeH="0" baseline="0" smtClean="0">
                          <a:ln>
                            <a:noFill/>
                          </a:ln>
                          <a:solidFill>
                            <a:srgbClr val="000000"/>
                          </a:solidFill>
                          <a:effectLst/>
                          <a:latin typeface="Courier New" pitchFamily="49" charset="0"/>
                          <a:ea typeface="宋体" pitchFamily="2" charset="-122"/>
                        </a:rPr>
                        <a:t>☆</a:t>
                      </a:r>
                    </a:p>
                  </a:txBody>
                  <a:tcPr marL="38100" marR="38100" marT="19050" marB="190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70000"/>
                        </a:lnSpc>
                        <a:spcBef>
                          <a:spcPct val="20000"/>
                        </a:spcBef>
                        <a:spcAft>
                          <a:spcPct val="0"/>
                        </a:spcAft>
                        <a:buClrTx/>
                        <a:buSzTx/>
                        <a:buFontTx/>
                        <a:buNone/>
                        <a:tabLst/>
                      </a:pPr>
                      <a:endParaRPr kumimoji="0" lang="zh-CN" altLang="en-US" sz="1200" b="1" i="0" u="none" strike="noStrike" cap="none" normalizeH="0" baseline="0" smtClean="0">
                        <a:ln>
                          <a:noFill/>
                        </a:ln>
                        <a:solidFill>
                          <a:srgbClr val="000000"/>
                        </a:solidFill>
                        <a:effectLst/>
                        <a:latin typeface="Courier New" pitchFamily="49" charset="0"/>
                        <a:ea typeface="宋体" pitchFamily="2" charset="-122"/>
                      </a:endParaRPr>
                    </a:p>
                  </a:txBody>
                  <a:tcPr marL="38100" marR="38100" marT="19050" marB="190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70000"/>
                        </a:lnSpc>
                        <a:spcBef>
                          <a:spcPct val="20000"/>
                        </a:spcBef>
                        <a:spcAft>
                          <a:spcPct val="0"/>
                        </a:spcAft>
                        <a:buClrTx/>
                        <a:buSzTx/>
                        <a:buFontTx/>
                        <a:buNone/>
                        <a:tabLst/>
                      </a:pPr>
                      <a:r>
                        <a:rPr kumimoji="0" lang="zh-CN" altLang="en-US" sz="1200" b="1" i="0" u="none" strike="noStrike" cap="none" normalizeH="0" baseline="0" smtClean="0">
                          <a:ln>
                            <a:noFill/>
                          </a:ln>
                          <a:solidFill>
                            <a:srgbClr val="000000"/>
                          </a:solidFill>
                          <a:effectLst/>
                          <a:latin typeface="Courier New" pitchFamily="49" charset="0"/>
                          <a:ea typeface="宋体" pitchFamily="2" charset="-122"/>
                        </a:rPr>
                        <a:t>☆</a:t>
                      </a:r>
                    </a:p>
                  </a:txBody>
                  <a:tcPr marL="38100" marR="38100" marT="19050" marB="190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70000"/>
                        </a:lnSpc>
                        <a:spcBef>
                          <a:spcPct val="20000"/>
                        </a:spcBef>
                        <a:spcAft>
                          <a:spcPct val="0"/>
                        </a:spcAft>
                        <a:buClrTx/>
                        <a:buSzTx/>
                        <a:buFontTx/>
                        <a:buNone/>
                        <a:tabLst/>
                      </a:pPr>
                      <a:r>
                        <a:rPr kumimoji="0" lang="zh-CN" altLang="en-US" sz="1200" b="1" i="0" u="none" strike="noStrike" cap="none" normalizeH="0" baseline="0" smtClean="0">
                          <a:ln>
                            <a:noFill/>
                          </a:ln>
                          <a:solidFill>
                            <a:srgbClr val="000000"/>
                          </a:solidFill>
                          <a:effectLst/>
                          <a:latin typeface="Courier New" pitchFamily="49" charset="0"/>
                          <a:ea typeface="宋体" pitchFamily="2" charset="-122"/>
                        </a:rPr>
                        <a:t>☆</a:t>
                      </a:r>
                    </a:p>
                  </a:txBody>
                  <a:tcPr marL="38100" marR="38100" marT="19050" marB="190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70000"/>
                        </a:lnSpc>
                        <a:spcBef>
                          <a:spcPct val="20000"/>
                        </a:spcBef>
                        <a:spcAft>
                          <a:spcPct val="0"/>
                        </a:spcAft>
                        <a:buClrTx/>
                        <a:buSzTx/>
                        <a:buFontTx/>
                        <a:buNone/>
                        <a:tabLst/>
                      </a:pPr>
                      <a:r>
                        <a:rPr kumimoji="0" lang="zh-CN" altLang="en-US" sz="1200" b="1" i="0" u="none" strike="noStrike" cap="none" normalizeH="0" baseline="0" smtClean="0">
                          <a:ln>
                            <a:noFill/>
                          </a:ln>
                          <a:solidFill>
                            <a:srgbClr val="000000"/>
                          </a:solidFill>
                          <a:effectLst/>
                          <a:latin typeface="Courier New" pitchFamily="49" charset="0"/>
                          <a:ea typeface="宋体" pitchFamily="2" charset="-122"/>
                        </a:rPr>
                        <a:t>☆</a:t>
                      </a:r>
                    </a:p>
                  </a:txBody>
                  <a:tcPr marL="38100" marR="38100" marT="19050" marB="190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70000"/>
                        </a:lnSpc>
                        <a:spcBef>
                          <a:spcPct val="20000"/>
                        </a:spcBef>
                        <a:spcAft>
                          <a:spcPct val="0"/>
                        </a:spcAft>
                        <a:buClrTx/>
                        <a:buSzTx/>
                        <a:buFontTx/>
                        <a:buNone/>
                        <a:tabLst/>
                      </a:pPr>
                      <a:r>
                        <a:rPr kumimoji="0" lang="zh-CN" altLang="en-US" sz="1200" b="1" i="0" u="none" strike="noStrike" cap="none" normalizeH="0" baseline="0" smtClean="0">
                          <a:ln>
                            <a:noFill/>
                          </a:ln>
                          <a:solidFill>
                            <a:srgbClr val="000000"/>
                          </a:solidFill>
                          <a:effectLst/>
                          <a:latin typeface="Courier New" pitchFamily="49" charset="0"/>
                          <a:ea typeface="宋体" pitchFamily="2" charset="-122"/>
                        </a:rPr>
                        <a:t>☆</a:t>
                      </a:r>
                    </a:p>
                  </a:txBody>
                  <a:tcPr marL="38100" marR="38100" marT="19050" marB="190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70000"/>
                        </a:lnSpc>
                        <a:spcBef>
                          <a:spcPct val="20000"/>
                        </a:spcBef>
                        <a:spcAft>
                          <a:spcPct val="0"/>
                        </a:spcAft>
                        <a:buClrTx/>
                        <a:buSzTx/>
                        <a:buFontTx/>
                        <a:buNone/>
                        <a:tabLst/>
                      </a:pPr>
                      <a:endParaRPr kumimoji="0" lang="zh-CN" altLang="en-US" sz="1200" b="1" i="0" u="none" strike="noStrike" cap="none" normalizeH="0" baseline="0" smtClean="0">
                        <a:ln>
                          <a:noFill/>
                        </a:ln>
                        <a:solidFill>
                          <a:srgbClr val="000000"/>
                        </a:solidFill>
                        <a:effectLst/>
                        <a:latin typeface="Courier New" pitchFamily="49" charset="0"/>
                        <a:ea typeface="宋体" pitchFamily="2" charset="-122"/>
                      </a:endParaRPr>
                    </a:p>
                  </a:txBody>
                  <a:tcPr marL="38100" marR="38100" marT="19050" marB="1905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r>
              <a:tr h="255588">
                <a:tc>
                  <a:txBody>
                    <a:bodyPr/>
                    <a:lstStyle/>
                    <a:p>
                      <a:pPr marL="0" marR="0" lvl="0" indent="0" algn="l" defTabSz="914400" rtl="0" eaLnBrk="1" fontAlgn="base" latinLnBrk="0" hangingPunct="1">
                        <a:lnSpc>
                          <a:spcPct val="70000"/>
                        </a:lnSpc>
                        <a:spcBef>
                          <a:spcPct val="20000"/>
                        </a:spcBef>
                        <a:spcAft>
                          <a:spcPct val="0"/>
                        </a:spcAft>
                        <a:buClrTx/>
                        <a:buSzTx/>
                        <a:buFontTx/>
                        <a:buNone/>
                        <a:tabLst/>
                      </a:pPr>
                      <a:r>
                        <a:rPr kumimoji="0" lang="en-US" altLang="zh-CN" sz="1400" b="1" i="0" u="none" strike="noStrike" cap="none" normalizeH="0" baseline="0" smtClean="0">
                          <a:ln>
                            <a:noFill/>
                          </a:ln>
                          <a:solidFill>
                            <a:srgbClr val="000066"/>
                          </a:solidFill>
                          <a:effectLst/>
                          <a:latin typeface="Courier New" pitchFamily="49" charset="0"/>
                          <a:ea typeface="宋体" pitchFamily="2" charset="-122"/>
                        </a:rPr>
                        <a:t>TextField</a:t>
                      </a:r>
                    </a:p>
                  </a:txBody>
                  <a:tcPr marL="38100" marR="38100" marT="19050" marB="1905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70000"/>
                        </a:lnSpc>
                        <a:spcBef>
                          <a:spcPct val="20000"/>
                        </a:spcBef>
                        <a:spcAft>
                          <a:spcPct val="0"/>
                        </a:spcAft>
                        <a:buClrTx/>
                        <a:buSzTx/>
                        <a:buFontTx/>
                        <a:buNone/>
                        <a:tabLst/>
                      </a:pPr>
                      <a:r>
                        <a:rPr kumimoji="0" lang="zh-CN" altLang="en-US" sz="1200" b="1" i="0" u="none" strike="noStrike" cap="none" normalizeH="0" baseline="0" smtClean="0">
                          <a:ln>
                            <a:noFill/>
                          </a:ln>
                          <a:solidFill>
                            <a:srgbClr val="000000"/>
                          </a:solidFill>
                          <a:effectLst/>
                          <a:latin typeface="Courier New" pitchFamily="49" charset="0"/>
                          <a:ea typeface="宋体" pitchFamily="2" charset="-122"/>
                        </a:rPr>
                        <a:t>☆</a:t>
                      </a:r>
                    </a:p>
                  </a:txBody>
                  <a:tcPr marL="38100" marR="38100" marT="19050" marB="190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70000"/>
                        </a:lnSpc>
                        <a:spcBef>
                          <a:spcPct val="20000"/>
                        </a:spcBef>
                        <a:spcAft>
                          <a:spcPct val="0"/>
                        </a:spcAft>
                        <a:buClrTx/>
                        <a:buSzTx/>
                        <a:buFontTx/>
                        <a:buNone/>
                        <a:tabLst/>
                      </a:pPr>
                      <a:endParaRPr kumimoji="0" lang="zh-CN" altLang="en-US" sz="1200" b="1" i="0" u="none" strike="noStrike" cap="none" normalizeH="0" baseline="0" smtClean="0">
                        <a:ln>
                          <a:noFill/>
                        </a:ln>
                        <a:solidFill>
                          <a:srgbClr val="000000"/>
                        </a:solidFill>
                        <a:effectLst/>
                        <a:latin typeface="Courier New" pitchFamily="49" charset="0"/>
                        <a:ea typeface="宋体" pitchFamily="2" charset="-122"/>
                      </a:endParaRPr>
                    </a:p>
                  </a:txBody>
                  <a:tcPr marL="38100" marR="38100" marT="19050" marB="190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70000"/>
                        </a:lnSpc>
                        <a:spcBef>
                          <a:spcPct val="20000"/>
                        </a:spcBef>
                        <a:spcAft>
                          <a:spcPct val="0"/>
                        </a:spcAft>
                        <a:buClrTx/>
                        <a:buSzTx/>
                        <a:buFontTx/>
                        <a:buNone/>
                        <a:tabLst/>
                      </a:pPr>
                      <a:r>
                        <a:rPr kumimoji="0" lang="zh-CN" altLang="en-US" sz="1200" b="1" i="0" u="none" strike="noStrike" cap="none" normalizeH="0" baseline="0" smtClean="0">
                          <a:ln>
                            <a:noFill/>
                          </a:ln>
                          <a:solidFill>
                            <a:srgbClr val="000000"/>
                          </a:solidFill>
                          <a:effectLst/>
                          <a:latin typeface="Courier New" pitchFamily="49" charset="0"/>
                          <a:ea typeface="宋体" pitchFamily="2" charset="-122"/>
                        </a:rPr>
                        <a:t>☆</a:t>
                      </a:r>
                    </a:p>
                  </a:txBody>
                  <a:tcPr marL="38100" marR="38100" marT="19050" marB="190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70000"/>
                        </a:lnSpc>
                        <a:spcBef>
                          <a:spcPct val="20000"/>
                        </a:spcBef>
                        <a:spcAft>
                          <a:spcPct val="0"/>
                        </a:spcAft>
                        <a:buClrTx/>
                        <a:buSzTx/>
                        <a:buFontTx/>
                        <a:buNone/>
                        <a:tabLst/>
                      </a:pPr>
                      <a:endParaRPr kumimoji="0" lang="zh-CN" altLang="en-US" sz="1200" b="1" i="0" u="none" strike="noStrike" cap="none" normalizeH="0" baseline="0" smtClean="0">
                        <a:ln>
                          <a:noFill/>
                        </a:ln>
                        <a:solidFill>
                          <a:srgbClr val="000000"/>
                        </a:solidFill>
                        <a:effectLst/>
                        <a:latin typeface="Courier New" pitchFamily="49" charset="0"/>
                        <a:ea typeface="宋体" pitchFamily="2" charset="-122"/>
                      </a:endParaRPr>
                    </a:p>
                  </a:txBody>
                  <a:tcPr marL="38100" marR="38100" marT="19050" marB="190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70000"/>
                        </a:lnSpc>
                        <a:spcBef>
                          <a:spcPct val="20000"/>
                        </a:spcBef>
                        <a:spcAft>
                          <a:spcPct val="0"/>
                        </a:spcAft>
                        <a:buClrTx/>
                        <a:buSzTx/>
                        <a:buFontTx/>
                        <a:buNone/>
                        <a:tabLst/>
                      </a:pPr>
                      <a:r>
                        <a:rPr kumimoji="0" lang="zh-CN" altLang="en-US" sz="1200" b="1" i="0" u="none" strike="noStrike" cap="none" normalizeH="0" baseline="0" smtClean="0">
                          <a:ln>
                            <a:noFill/>
                          </a:ln>
                          <a:solidFill>
                            <a:srgbClr val="000000"/>
                          </a:solidFill>
                          <a:effectLst/>
                          <a:latin typeface="Courier New" pitchFamily="49" charset="0"/>
                          <a:ea typeface="宋体" pitchFamily="2" charset="-122"/>
                        </a:rPr>
                        <a:t>☆</a:t>
                      </a:r>
                    </a:p>
                  </a:txBody>
                  <a:tcPr marL="38100" marR="38100" marT="19050" marB="190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70000"/>
                        </a:lnSpc>
                        <a:spcBef>
                          <a:spcPct val="20000"/>
                        </a:spcBef>
                        <a:spcAft>
                          <a:spcPct val="0"/>
                        </a:spcAft>
                        <a:buClrTx/>
                        <a:buSzTx/>
                        <a:buFontTx/>
                        <a:buNone/>
                        <a:tabLst/>
                      </a:pPr>
                      <a:endParaRPr kumimoji="0" lang="zh-CN" altLang="en-US" sz="1200" b="1" i="0" u="none" strike="noStrike" cap="none" normalizeH="0" baseline="0" smtClean="0">
                        <a:ln>
                          <a:noFill/>
                        </a:ln>
                        <a:solidFill>
                          <a:srgbClr val="000000"/>
                        </a:solidFill>
                        <a:effectLst/>
                        <a:latin typeface="Courier New" pitchFamily="49" charset="0"/>
                        <a:ea typeface="宋体" pitchFamily="2" charset="-122"/>
                      </a:endParaRPr>
                    </a:p>
                  </a:txBody>
                  <a:tcPr marL="38100" marR="38100" marT="19050" marB="190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70000"/>
                        </a:lnSpc>
                        <a:spcBef>
                          <a:spcPct val="20000"/>
                        </a:spcBef>
                        <a:spcAft>
                          <a:spcPct val="0"/>
                        </a:spcAft>
                        <a:buClrTx/>
                        <a:buSzTx/>
                        <a:buFontTx/>
                        <a:buNone/>
                        <a:tabLst/>
                      </a:pPr>
                      <a:r>
                        <a:rPr kumimoji="0" lang="zh-CN" altLang="en-US" sz="1200" b="1" i="0" u="none" strike="noStrike" cap="none" normalizeH="0" baseline="0" smtClean="0">
                          <a:ln>
                            <a:noFill/>
                          </a:ln>
                          <a:solidFill>
                            <a:srgbClr val="000000"/>
                          </a:solidFill>
                          <a:effectLst/>
                          <a:latin typeface="Courier New" pitchFamily="49" charset="0"/>
                          <a:ea typeface="宋体" pitchFamily="2" charset="-122"/>
                        </a:rPr>
                        <a:t>☆</a:t>
                      </a:r>
                    </a:p>
                  </a:txBody>
                  <a:tcPr marL="38100" marR="38100" marT="19050" marB="190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70000"/>
                        </a:lnSpc>
                        <a:spcBef>
                          <a:spcPct val="20000"/>
                        </a:spcBef>
                        <a:spcAft>
                          <a:spcPct val="0"/>
                        </a:spcAft>
                        <a:buClrTx/>
                        <a:buSzTx/>
                        <a:buFontTx/>
                        <a:buNone/>
                        <a:tabLst/>
                      </a:pPr>
                      <a:r>
                        <a:rPr kumimoji="0" lang="zh-CN" altLang="en-US" sz="1200" b="1" i="0" u="none" strike="noStrike" cap="none" normalizeH="0" baseline="0" smtClean="0">
                          <a:ln>
                            <a:noFill/>
                          </a:ln>
                          <a:solidFill>
                            <a:srgbClr val="000000"/>
                          </a:solidFill>
                          <a:effectLst/>
                          <a:latin typeface="Courier New" pitchFamily="49" charset="0"/>
                          <a:ea typeface="宋体" pitchFamily="2" charset="-122"/>
                        </a:rPr>
                        <a:t>☆</a:t>
                      </a:r>
                    </a:p>
                  </a:txBody>
                  <a:tcPr marL="38100" marR="38100" marT="19050" marB="190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70000"/>
                        </a:lnSpc>
                        <a:spcBef>
                          <a:spcPct val="20000"/>
                        </a:spcBef>
                        <a:spcAft>
                          <a:spcPct val="0"/>
                        </a:spcAft>
                        <a:buClrTx/>
                        <a:buSzTx/>
                        <a:buFontTx/>
                        <a:buNone/>
                        <a:tabLst/>
                      </a:pPr>
                      <a:r>
                        <a:rPr kumimoji="0" lang="zh-CN" altLang="en-US" sz="1200" b="1" i="0" u="none" strike="noStrike" cap="none" normalizeH="0" baseline="0" smtClean="0">
                          <a:ln>
                            <a:noFill/>
                          </a:ln>
                          <a:solidFill>
                            <a:srgbClr val="000000"/>
                          </a:solidFill>
                          <a:effectLst/>
                          <a:latin typeface="Courier New" pitchFamily="49" charset="0"/>
                          <a:ea typeface="宋体" pitchFamily="2" charset="-122"/>
                        </a:rPr>
                        <a:t>☆</a:t>
                      </a:r>
                    </a:p>
                  </a:txBody>
                  <a:tcPr marL="38100" marR="38100" marT="19050" marB="190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70000"/>
                        </a:lnSpc>
                        <a:spcBef>
                          <a:spcPct val="20000"/>
                        </a:spcBef>
                        <a:spcAft>
                          <a:spcPct val="0"/>
                        </a:spcAft>
                        <a:buClrTx/>
                        <a:buSzTx/>
                        <a:buFontTx/>
                        <a:buNone/>
                        <a:tabLst/>
                      </a:pPr>
                      <a:r>
                        <a:rPr kumimoji="0" lang="zh-CN" altLang="en-US" sz="1200" b="1" i="0" u="none" strike="noStrike" cap="none" normalizeH="0" baseline="0" smtClean="0">
                          <a:ln>
                            <a:noFill/>
                          </a:ln>
                          <a:solidFill>
                            <a:srgbClr val="000000"/>
                          </a:solidFill>
                          <a:effectLst/>
                          <a:latin typeface="Courier New" pitchFamily="49" charset="0"/>
                          <a:ea typeface="宋体" pitchFamily="2" charset="-122"/>
                        </a:rPr>
                        <a:t>☆</a:t>
                      </a:r>
                    </a:p>
                  </a:txBody>
                  <a:tcPr marL="38100" marR="38100" marT="19050" marB="190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70000"/>
                        </a:lnSpc>
                        <a:spcBef>
                          <a:spcPct val="20000"/>
                        </a:spcBef>
                        <a:spcAft>
                          <a:spcPct val="0"/>
                        </a:spcAft>
                        <a:buClrTx/>
                        <a:buSzTx/>
                        <a:buFontTx/>
                        <a:buNone/>
                        <a:tabLst/>
                      </a:pPr>
                      <a:endParaRPr kumimoji="0" lang="zh-CN" altLang="en-US" sz="1200" b="1" i="0" u="none" strike="noStrike" cap="none" normalizeH="0" baseline="0" smtClean="0">
                        <a:ln>
                          <a:noFill/>
                        </a:ln>
                        <a:solidFill>
                          <a:srgbClr val="000000"/>
                        </a:solidFill>
                        <a:effectLst/>
                        <a:latin typeface="Courier New" pitchFamily="49" charset="0"/>
                        <a:ea typeface="宋体" pitchFamily="2" charset="-122"/>
                      </a:endParaRPr>
                    </a:p>
                  </a:txBody>
                  <a:tcPr marL="38100" marR="38100" marT="19050" marB="1905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r>
              <a:tr h="255588">
                <a:tc>
                  <a:txBody>
                    <a:bodyPr/>
                    <a:lstStyle/>
                    <a:p>
                      <a:pPr marL="0" marR="0" lvl="0" indent="0" algn="l" defTabSz="914400" rtl="0" eaLnBrk="1" fontAlgn="base" latinLnBrk="0" hangingPunct="1">
                        <a:lnSpc>
                          <a:spcPct val="70000"/>
                        </a:lnSpc>
                        <a:spcBef>
                          <a:spcPct val="20000"/>
                        </a:spcBef>
                        <a:spcAft>
                          <a:spcPct val="0"/>
                        </a:spcAft>
                        <a:buClrTx/>
                        <a:buSzTx/>
                        <a:buFontTx/>
                        <a:buNone/>
                        <a:tabLst/>
                      </a:pPr>
                      <a:r>
                        <a:rPr kumimoji="0" lang="en-US" altLang="zh-CN" sz="1400" b="1" i="0" u="none" strike="noStrike" cap="none" normalizeH="0" baseline="0" smtClean="0">
                          <a:ln>
                            <a:noFill/>
                          </a:ln>
                          <a:solidFill>
                            <a:srgbClr val="000066"/>
                          </a:solidFill>
                          <a:effectLst/>
                          <a:latin typeface="Courier New" pitchFamily="49" charset="0"/>
                          <a:ea typeface="宋体" pitchFamily="2" charset="-122"/>
                        </a:rPr>
                        <a:t>Window</a:t>
                      </a:r>
                    </a:p>
                  </a:txBody>
                  <a:tcPr marL="38100" marR="38100" marT="19050" marB="1905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70000"/>
                        </a:lnSpc>
                        <a:spcBef>
                          <a:spcPct val="20000"/>
                        </a:spcBef>
                        <a:spcAft>
                          <a:spcPct val="0"/>
                        </a:spcAft>
                        <a:buClrTx/>
                        <a:buSzTx/>
                        <a:buFontTx/>
                        <a:buNone/>
                        <a:tabLst/>
                      </a:pPr>
                      <a:endParaRPr kumimoji="0" lang="zh-CN" altLang="en-US" sz="1200" b="1" i="0" u="none" strike="noStrike" cap="none" normalizeH="0" baseline="0" smtClean="0">
                        <a:ln>
                          <a:noFill/>
                        </a:ln>
                        <a:solidFill>
                          <a:srgbClr val="000000"/>
                        </a:solidFill>
                        <a:effectLst/>
                        <a:latin typeface="Courier New" pitchFamily="49" charset="0"/>
                        <a:ea typeface="宋体" pitchFamily="2" charset="-122"/>
                      </a:endParaRPr>
                    </a:p>
                  </a:txBody>
                  <a:tcPr marL="38100" marR="38100" marT="19050" marB="190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70000"/>
                        </a:lnSpc>
                        <a:spcBef>
                          <a:spcPct val="20000"/>
                        </a:spcBef>
                        <a:spcAft>
                          <a:spcPct val="0"/>
                        </a:spcAft>
                        <a:buClrTx/>
                        <a:buSzTx/>
                        <a:buFontTx/>
                        <a:buNone/>
                        <a:tabLst/>
                      </a:pPr>
                      <a:endParaRPr kumimoji="0" lang="zh-CN" altLang="en-US" sz="1200" b="1" i="0" u="none" strike="noStrike" cap="none" normalizeH="0" baseline="0" smtClean="0">
                        <a:ln>
                          <a:noFill/>
                        </a:ln>
                        <a:solidFill>
                          <a:srgbClr val="000000"/>
                        </a:solidFill>
                        <a:effectLst/>
                        <a:latin typeface="Courier New" pitchFamily="49" charset="0"/>
                        <a:ea typeface="宋体" pitchFamily="2" charset="-122"/>
                      </a:endParaRPr>
                    </a:p>
                  </a:txBody>
                  <a:tcPr marL="38100" marR="38100" marT="19050" marB="190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70000"/>
                        </a:lnSpc>
                        <a:spcBef>
                          <a:spcPct val="20000"/>
                        </a:spcBef>
                        <a:spcAft>
                          <a:spcPct val="0"/>
                        </a:spcAft>
                        <a:buClrTx/>
                        <a:buSzTx/>
                        <a:buFontTx/>
                        <a:buNone/>
                        <a:tabLst/>
                      </a:pPr>
                      <a:r>
                        <a:rPr kumimoji="0" lang="zh-CN" altLang="en-US" sz="1200" b="1" i="0" u="none" strike="noStrike" cap="none" normalizeH="0" baseline="0" smtClean="0">
                          <a:ln>
                            <a:noFill/>
                          </a:ln>
                          <a:solidFill>
                            <a:srgbClr val="000000"/>
                          </a:solidFill>
                          <a:effectLst/>
                          <a:latin typeface="Courier New" pitchFamily="49" charset="0"/>
                          <a:ea typeface="宋体" pitchFamily="2" charset="-122"/>
                        </a:rPr>
                        <a:t>☆</a:t>
                      </a:r>
                    </a:p>
                  </a:txBody>
                  <a:tcPr marL="38100" marR="38100" marT="19050" marB="190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70000"/>
                        </a:lnSpc>
                        <a:spcBef>
                          <a:spcPct val="20000"/>
                        </a:spcBef>
                        <a:spcAft>
                          <a:spcPct val="0"/>
                        </a:spcAft>
                        <a:buClrTx/>
                        <a:buSzTx/>
                        <a:buFontTx/>
                        <a:buNone/>
                        <a:tabLst/>
                      </a:pPr>
                      <a:r>
                        <a:rPr kumimoji="0" lang="zh-CN" altLang="en-US" sz="1200" b="1" i="0" u="none" strike="noStrike" cap="none" normalizeH="0" baseline="0" smtClean="0">
                          <a:ln>
                            <a:noFill/>
                          </a:ln>
                          <a:solidFill>
                            <a:srgbClr val="000000"/>
                          </a:solidFill>
                          <a:effectLst/>
                          <a:latin typeface="Courier New" pitchFamily="49" charset="0"/>
                          <a:ea typeface="宋体" pitchFamily="2" charset="-122"/>
                        </a:rPr>
                        <a:t>☆</a:t>
                      </a:r>
                    </a:p>
                  </a:txBody>
                  <a:tcPr marL="38100" marR="38100" marT="19050" marB="190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70000"/>
                        </a:lnSpc>
                        <a:spcBef>
                          <a:spcPct val="20000"/>
                        </a:spcBef>
                        <a:spcAft>
                          <a:spcPct val="0"/>
                        </a:spcAft>
                        <a:buClrTx/>
                        <a:buSzTx/>
                        <a:buFontTx/>
                        <a:buNone/>
                        <a:tabLst/>
                      </a:pPr>
                      <a:r>
                        <a:rPr kumimoji="0" lang="zh-CN" altLang="en-US" sz="1200" b="1" i="0" u="none" strike="noStrike" cap="none" normalizeH="0" baseline="0" smtClean="0">
                          <a:ln>
                            <a:noFill/>
                          </a:ln>
                          <a:solidFill>
                            <a:srgbClr val="000000"/>
                          </a:solidFill>
                          <a:effectLst/>
                          <a:latin typeface="Courier New" pitchFamily="49" charset="0"/>
                          <a:ea typeface="宋体" pitchFamily="2" charset="-122"/>
                        </a:rPr>
                        <a:t>☆</a:t>
                      </a:r>
                    </a:p>
                  </a:txBody>
                  <a:tcPr marL="38100" marR="38100" marT="19050" marB="190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70000"/>
                        </a:lnSpc>
                        <a:spcBef>
                          <a:spcPct val="20000"/>
                        </a:spcBef>
                        <a:spcAft>
                          <a:spcPct val="0"/>
                        </a:spcAft>
                        <a:buClrTx/>
                        <a:buSzTx/>
                        <a:buFontTx/>
                        <a:buNone/>
                        <a:tabLst/>
                      </a:pPr>
                      <a:endParaRPr kumimoji="0" lang="zh-CN" altLang="en-US" sz="1200" b="1" i="0" u="none" strike="noStrike" cap="none" normalizeH="0" baseline="0" smtClean="0">
                        <a:ln>
                          <a:noFill/>
                        </a:ln>
                        <a:solidFill>
                          <a:srgbClr val="000000"/>
                        </a:solidFill>
                        <a:effectLst/>
                        <a:latin typeface="Courier New" pitchFamily="49" charset="0"/>
                        <a:ea typeface="宋体" pitchFamily="2" charset="-122"/>
                      </a:endParaRPr>
                    </a:p>
                  </a:txBody>
                  <a:tcPr marL="38100" marR="38100" marT="19050" marB="190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70000"/>
                        </a:lnSpc>
                        <a:spcBef>
                          <a:spcPct val="20000"/>
                        </a:spcBef>
                        <a:spcAft>
                          <a:spcPct val="0"/>
                        </a:spcAft>
                        <a:buClrTx/>
                        <a:buSzTx/>
                        <a:buFontTx/>
                        <a:buNone/>
                        <a:tabLst/>
                      </a:pPr>
                      <a:r>
                        <a:rPr kumimoji="0" lang="zh-CN" altLang="en-US" sz="1200" b="1" i="0" u="none" strike="noStrike" cap="none" normalizeH="0" baseline="0" smtClean="0">
                          <a:ln>
                            <a:noFill/>
                          </a:ln>
                          <a:solidFill>
                            <a:srgbClr val="000000"/>
                          </a:solidFill>
                          <a:effectLst/>
                          <a:latin typeface="Courier New" pitchFamily="49" charset="0"/>
                          <a:ea typeface="宋体" pitchFamily="2" charset="-122"/>
                        </a:rPr>
                        <a:t>☆</a:t>
                      </a:r>
                    </a:p>
                  </a:txBody>
                  <a:tcPr marL="38100" marR="38100" marT="19050" marB="190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70000"/>
                        </a:lnSpc>
                        <a:spcBef>
                          <a:spcPct val="20000"/>
                        </a:spcBef>
                        <a:spcAft>
                          <a:spcPct val="0"/>
                        </a:spcAft>
                        <a:buClrTx/>
                        <a:buSzTx/>
                        <a:buFontTx/>
                        <a:buNone/>
                        <a:tabLst/>
                      </a:pPr>
                      <a:r>
                        <a:rPr kumimoji="0" lang="zh-CN" altLang="en-US" sz="1200" b="1" i="0" u="none" strike="noStrike" cap="none" normalizeH="0" baseline="0" smtClean="0">
                          <a:ln>
                            <a:noFill/>
                          </a:ln>
                          <a:solidFill>
                            <a:srgbClr val="000000"/>
                          </a:solidFill>
                          <a:effectLst/>
                          <a:latin typeface="Courier New" pitchFamily="49" charset="0"/>
                          <a:ea typeface="宋体" pitchFamily="2" charset="-122"/>
                        </a:rPr>
                        <a:t>☆</a:t>
                      </a:r>
                    </a:p>
                  </a:txBody>
                  <a:tcPr marL="38100" marR="38100" marT="19050" marB="190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70000"/>
                        </a:lnSpc>
                        <a:spcBef>
                          <a:spcPct val="20000"/>
                        </a:spcBef>
                        <a:spcAft>
                          <a:spcPct val="0"/>
                        </a:spcAft>
                        <a:buClrTx/>
                        <a:buSzTx/>
                        <a:buFontTx/>
                        <a:buNone/>
                        <a:tabLst/>
                      </a:pPr>
                      <a:r>
                        <a:rPr kumimoji="0" lang="zh-CN" altLang="en-US" sz="1200" b="1" i="0" u="none" strike="noStrike" cap="none" normalizeH="0" baseline="0" smtClean="0">
                          <a:ln>
                            <a:noFill/>
                          </a:ln>
                          <a:solidFill>
                            <a:srgbClr val="000000"/>
                          </a:solidFill>
                          <a:effectLst/>
                          <a:latin typeface="Courier New" pitchFamily="49" charset="0"/>
                          <a:ea typeface="宋体" pitchFamily="2" charset="-122"/>
                        </a:rPr>
                        <a:t>☆</a:t>
                      </a:r>
                    </a:p>
                  </a:txBody>
                  <a:tcPr marL="38100" marR="38100" marT="19050" marB="190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70000"/>
                        </a:lnSpc>
                        <a:spcBef>
                          <a:spcPct val="20000"/>
                        </a:spcBef>
                        <a:spcAft>
                          <a:spcPct val="0"/>
                        </a:spcAft>
                        <a:buClrTx/>
                        <a:buSzTx/>
                        <a:buFontTx/>
                        <a:buNone/>
                        <a:tabLst/>
                      </a:pPr>
                      <a:endParaRPr kumimoji="0" lang="zh-CN" altLang="en-US" sz="1200" b="1" i="0" u="none" strike="noStrike" cap="none" normalizeH="0" baseline="0" smtClean="0">
                        <a:ln>
                          <a:noFill/>
                        </a:ln>
                        <a:solidFill>
                          <a:srgbClr val="000000"/>
                        </a:solidFill>
                        <a:effectLst/>
                        <a:latin typeface="Courier New" pitchFamily="49" charset="0"/>
                        <a:ea typeface="宋体" pitchFamily="2" charset="-122"/>
                      </a:endParaRPr>
                    </a:p>
                  </a:txBody>
                  <a:tcPr marL="38100" marR="38100" marT="19050" marB="190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70000"/>
                        </a:lnSpc>
                        <a:spcBef>
                          <a:spcPct val="20000"/>
                        </a:spcBef>
                        <a:spcAft>
                          <a:spcPct val="0"/>
                        </a:spcAft>
                        <a:buClrTx/>
                        <a:buSzTx/>
                        <a:buFontTx/>
                        <a:buNone/>
                        <a:tabLst/>
                      </a:pPr>
                      <a:r>
                        <a:rPr kumimoji="0" lang="zh-CN" altLang="en-US" sz="1200" b="1" i="0" u="none" strike="noStrike" cap="none" normalizeH="0" baseline="0" smtClean="0">
                          <a:ln>
                            <a:noFill/>
                          </a:ln>
                          <a:solidFill>
                            <a:srgbClr val="000000"/>
                          </a:solidFill>
                          <a:effectLst/>
                          <a:latin typeface="Courier New" pitchFamily="49" charset="0"/>
                          <a:ea typeface="宋体" pitchFamily="2" charset="-122"/>
                        </a:rPr>
                        <a:t>☆</a:t>
                      </a:r>
                    </a:p>
                  </a:txBody>
                  <a:tcPr marL="38100" marR="38100" marT="19050" marB="1905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r>
            </a:tbl>
          </a:graphicData>
        </a:graphic>
      </p:graphicFrame>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971550" y="76200"/>
            <a:ext cx="7772400" cy="1143000"/>
          </a:xfrm>
          <a:noFill/>
        </p:spPr>
        <p:txBody>
          <a:bodyPr/>
          <a:lstStyle/>
          <a:p>
            <a:r>
              <a:rPr lang="zh-CN" altLang="en-US" sz="4000" smtClean="0">
                <a:ea typeface="楷体_GB2312" pitchFamily="49" charset="-122"/>
              </a:rPr>
              <a:t>常用适配器</a:t>
            </a:r>
          </a:p>
        </p:txBody>
      </p:sp>
      <p:graphicFrame>
        <p:nvGraphicFramePr>
          <p:cNvPr id="166915" name="Group 3"/>
          <p:cNvGraphicFramePr>
            <a:graphicFrameLocks noGrp="1"/>
          </p:cNvGraphicFramePr>
          <p:nvPr/>
        </p:nvGraphicFramePr>
        <p:xfrm>
          <a:off x="914400" y="1524000"/>
          <a:ext cx="7620000" cy="4191000"/>
        </p:xfrm>
        <a:graphic>
          <a:graphicData uri="http://schemas.openxmlformats.org/drawingml/2006/table">
            <a:tbl>
              <a:tblPr/>
              <a:tblGrid>
                <a:gridCol w="2286000"/>
                <a:gridCol w="5334000"/>
              </a:tblGrid>
              <a:tr h="404813">
                <a:tc>
                  <a:txBody>
                    <a:body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zh-CN" altLang="en-US" sz="1800" b="1" i="0" u="none" strike="noStrike" cap="none" normalizeH="0" baseline="0" smtClean="0">
                          <a:ln>
                            <a:noFill/>
                          </a:ln>
                          <a:solidFill>
                            <a:srgbClr val="000099"/>
                          </a:solidFill>
                          <a:effectLst/>
                          <a:latin typeface="Arial" pitchFamily="34" charset="0"/>
                          <a:ea typeface="宋体" pitchFamily="2" charset="-122"/>
                        </a:rPr>
                        <a:t>适配器</a:t>
                      </a:r>
                    </a:p>
                  </a:txBody>
                  <a:tcPr anchor="ct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zh-CN" altLang="en-US" sz="1800" b="1" i="0" u="none" strike="noStrike" cap="none" normalizeH="0" baseline="0" smtClean="0">
                          <a:ln>
                            <a:noFill/>
                          </a:ln>
                          <a:solidFill>
                            <a:srgbClr val="000099"/>
                          </a:solidFill>
                          <a:effectLst/>
                          <a:latin typeface="Arial" pitchFamily="34" charset="0"/>
                          <a:ea typeface="宋体" pitchFamily="2" charset="-122"/>
                        </a:rPr>
                        <a:t>所实现 的接口</a:t>
                      </a:r>
                    </a:p>
                  </a:txBody>
                  <a:tcPr anchor="ctr"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r>
              <a:tr h="638175">
                <a:tc>
                  <a:txBody>
                    <a:bodyPr/>
                    <a:lstStyle/>
                    <a:p>
                      <a:pPr marL="0" marR="0" lvl="0" indent="0" algn="l" defTabSz="914400" rtl="0" eaLnBrk="1" fontAlgn="base" latinLnBrk="0" hangingPunct="1">
                        <a:lnSpc>
                          <a:spcPct val="70000"/>
                        </a:lnSpc>
                        <a:spcBef>
                          <a:spcPct val="20000"/>
                        </a:spcBef>
                        <a:spcAft>
                          <a:spcPct val="0"/>
                        </a:spcAft>
                        <a:buClrTx/>
                        <a:buSzTx/>
                        <a:buFontTx/>
                        <a:buNone/>
                        <a:tabLst/>
                      </a:pPr>
                      <a:r>
                        <a:rPr kumimoji="0" lang="en-US" altLang="zh-CN" sz="1400" b="1" i="0" u="none" strike="noStrike" cap="none" normalizeH="0" baseline="0" smtClean="0">
                          <a:ln>
                            <a:noFill/>
                          </a:ln>
                          <a:solidFill>
                            <a:srgbClr val="000066"/>
                          </a:solidFill>
                          <a:effectLst/>
                          <a:latin typeface="Courier New" pitchFamily="49" charset="0"/>
                          <a:ea typeface="宋体" pitchFamily="2" charset="-122"/>
                        </a:rPr>
                        <a:t>ComponentAdapter</a:t>
                      </a:r>
                      <a:endParaRPr kumimoji="0" lang="zh-CN" altLang="en-US" sz="1600" b="1" i="0" u="none" strike="noStrike" cap="none" normalizeH="0" baseline="0" smtClean="0">
                        <a:ln>
                          <a:noFill/>
                        </a:ln>
                        <a:solidFill>
                          <a:srgbClr val="000066"/>
                        </a:solidFill>
                        <a:effectLst/>
                        <a:latin typeface="Courier New" pitchFamily="49" charset="0"/>
                        <a:ea typeface="宋体" pitchFamily="2" charset="-122"/>
                      </a:endParaRPr>
                    </a:p>
                  </a:txBody>
                  <a:tcPr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457200" marR="0" lvl="1" indent="0" algn="l" defTabSz="914400" rtl="0" eaLnBrk="1" fontAlgn="base" latinLnBrk="0" hangingPunct="1">
                        <a:lnSpc>
                          <a:spcPct val="70000"/>
                        </a:lnSpc>
                        <a:spcBef>
                          <a:spcPct val="2000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Courier New" pitchFamily="49" charset="0"/>
                          <a:ea typeface="宋体" pitchFamily="2" charset="-122"/>
                        </a:rPr>
                        <a:t>ComponentListener,</a:t>
                      </a:r>
                      <a:r>
                        <a:rPr kumimoji="0" lang="en-US" altLang="zh-CN" sz="1400" b="1" i="0" u="none" strike="noStrike" cap="none" normalizeH="0" baseline="0" smtClean="0">
                          <a:ln>
                            <a:noFill/>
                          </a:ln>
                          <a:solidFill>
                            <a:srgbClr val="000066"/>
                          </a:solidFill>
                          <a:effectLst/>
                          <a:latin typeface="Courier New" pitchFamily="49" charset="0"/>
                          <a:ea typeface="宋体" pitchFamily="2" charset="-122"/>
                        </a:rPr>
                        <a:t> </a:t>
                      </a:r>
                      <a:r>
                        <a:rPr kumimoji="0" lang="en-US" altLang="zh-CN" sz="1400" b="1" i="0" u="none" strike="noStrike" cap="none" normalizeH="0" baseline="0" smtClean="0">
                          <a:ln>
                            <a:noFill/>
                          </a:ln>
                          <a:solidFill>
                            <a:srgbClr val="000000"/>
                          </a:solidFill>
                          <a:effectLst/>
                          <a:latin typeface="Courier New" pitchFamily="49" charset="0"/>
                          <a:ea typeface="宋体" pitchFamily="2" charset="-122"/>
                        </a:rPr>
                        <a:t>EventListener</a:t>
                      </a:r>
                      <a:r>
                        <a:rPr kumimoji="0" lang="en-US" altLang="zh-CN" sz="1400" b="1" i="0" u="none" strike="noStrike" cap="none" normalizeH="0" baseline="0" smtClean="0">
                          <a:ln>
                            <a:noFill/>
                          </a:ln>
                          <a:solidFill>
                            <a:srgbClr val="000066"/>
                          </a:solidFill>
                          <a:effectLst/>
                          <a:latin typeface="Courier New" pitchFamily="49" charset="0"/>
                          <a:ea typeface="宋体" pitchFamily="2" charset="-122"/>
                        </a:rPr>
                        <a:t> </a:t>
                      </a:r>
                    </a:p>
                  </a:txBody>
                  <a:tcPr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r>
              <a:tr h="695325">
                <a:tc>
                  <a:txBody>
                    <a:bodyPr/>
                    <a:lstStyle/>
                    <a:p>
                      <a:pPr marL="0" marR="0" lvl="0" indent="0" algn="l" defTabSz="914400" rtl="0" eaLnBrk="1" fontAlgn="base" latinLnBrk="0" hangingPunct="1">
                        <a:lnSpc>
                          <a:spcPct val="70000"/>
                        </a:lnSpc>
                        <a:spcBef>
                          <a:spcPct val="20000"/>
                        </a:spcBef>
                        <a:spcAft>
                          <a:spcPct val="0"/>
                        </a:spcAft>
                        <a:buClrTx/>
                        <a:buSzTx/>
                        <a:buFontTx/>
                        <a:buNone/>
                        <a:tabLst/>
                      </a:pPr>
                      <a:r>
                        <a:rPr kumimoji="0" lang="en-US" altLang="zh-CN" sz="1400" b="1" i="0" u="none" strike="noStrike" cap="none" normalizeH="0" baseline="0" smtClean="0">
                          <a:ln>
                            <a:noFill/>
                          </a:ln>
                          <a:solidFill>
                            <a:srgbClr val="000066"/>
                          </a:solidFill>
                          <a:effectLst/>
                          <a:latin typeface="Courier New" pitchFamily="49" charset="0"/>
                          <a:ea typeface="宋体" pitchFamily="2" charset="-122"/>
                        </a:rPr>
                        <a:t>ContainerAdapter</a:t>
                      </a:r>
                    </a:p>
                  </a:txBody>
                  <a:tcPr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7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Courier New" pitchFamily="49" charset="0"/>
                          <a:ea typeface="宋体" pitchFamily="2" charset="-122"/>
                        </a:rPr>
                        <a:t>ContainerListener, EventListener</a:t>
                      </a:r>
                    </a:p>
                  </a:txBody>
                  <a:tcPr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r>
              <a:tr h="627063">
                <a:tc>
                  <a:txBody>
                    <a:bodyPr/>
                    <a:lstStyle/>
                    <a:p>
                      <a:pPr marL="0" marR="0" lvl="0" indent="0" algn="l" defTabSz="914400" rtl="0" eaLnBrk="1" fontAlgn="base" latinLnBrk="0" hangingPunct="1">
                        <a:lnSpc>
                          <a:spcPct val="70000"/>
                        </a:lnSpc>
                        <a:spcBef>
                          <a:spcPct val="20000"/>
                        </a:spcBef>
                        <a:spcAft>
                          <a:spcPct val="0"/>
                        </a:spcAft>
                        <a:buClrTx/>
                        <a:buSzTx/>
                        <a:buFontTx/>
                        <a:buNone/>
                        <a:tabLst/>
                      </a:pPr>
                      <a:r>
                        <a:rPr kumimoji="0" lang="en-US" altLang="zh-CN" sz="1400" b="1" i="0" u="none" strike="noStrike" cap="none" normalizeH="0" baseline="0" smtClean="0">
                          <a:ln>
                            <a:noFill/>
                          </a:ln>
                          <a:solidFill>
                            <a:srgbClr val="000066"/>
                          </a:solidFill>
                          <a:effectLst/>
                          <a:latin typeface="Courier New" pitchFamily="49" charset="0"/>
                          <a:ea typeface="宋体" pitchFamily="2" charset="-122"/>
                        </a:rPr>
                        <a:t>FocusAdapter</a:t>
                      </a:r>
                    </a:p>
                  </a:txBody>
                  <a:tcPr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7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Courier New" pitchFamily="49" charset="0"/>
                          <a:ea typeface="宋体" pitchFamily="2" charset="-122"/>
                        </a:rPr>
                        <a:t>EventListener, FocusListener </a:t>
                      </a:r>
                    </a:p>
                  </a:txBody>
                  <a:tcPr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r>
              <a:tr h="517525">
                <a:tc>
                  <a:txBody>
                    <a:bodyPr/>
                    <a:lstStyle/>
                    <a:p>
                      <a:pPr marL="0" marR="0" lvl="0" indent="0" algn="l" defTabSz="914400" rtl="0" eaLnBrk="1" fontAlgn="base" latinLnBrk="0" hangingPunct="1">
                        <a:lnSpc>
                          <a:spcPct val="70000"/>
                        </a:lnSpc>
                        <a:spcBef>
                          <a:spcPct val="20000"/>
                        </a:spcBef>
                        <a:spcAft>
                          <a:spcPct val="0"/>
                        </a:spcAft>
                        <a:buClrTx/>
                        <a:buSzTx/>
                        <a:buFontTx/>
                        <a:buNone/>
                        <a:tabLst/>
                      </a:pPr>
                      <a:r>
                        <a:rPr kumimoji="0" lang="en-US" altLang="zh-CN" sz="1400" b="1" i="0" u="none" strike="noStrike" cap="none" normalizeH="0" baseline="0" smtClean="0">
                          <a:ln>
                            <a:noFill/>
                          </a:ln>
                          <a:solidFill>
                            <a:srgbClr val="000066"/>
                          </a:solidFill>
                          <a:effectLst/>
                          <a:latin typeface="Courier New" pitchFamily="49" charset="0"/>
                          <a:ea typeface="宋体" pitchFamily="2" charset="-122"/>
                        </a:rPr>
                        <a:t>KeyAdapter</a:t>
                      </a:r>
                      <a:endParaRPr kumimoji="0" lang="zh-CN" altLang="en-US" sz="1400" b="1" i="0" u="none" strike="noStrike" cap="none" normalizeH="0" baseline="0" smtClean="0">
                        <a:ln>
                          <a:noFill/>
                        </a:ln>
                        <a:solidFill>
                          <a:srgbClr val="000066"/>
                        </a:solidFill>
                        <a:effectLst/>
                        <a:latin typeface="Courier New" pitchFamily="49" charset="0"/>
                        <a:ea typeface="宋体" pitchFamily="2" charset="-122"/>
                      </a:endParaRPr>
                    </a:p>
                    <a:p>
                      <a:pPr marL="0" marR="0" lvl="0" indent="0" algn="l" defTabSz="914400" rtl="0" eaLnBrk="1" fontAlgn="base" latinLnBrk="0" hangingPunct="1">
                        <a:lnSpc>
                          <a:spcPct val="70000"/>
                        </a:lnSpc>
                        <a:spcBef>
                          <a:spcPct val="20000"/>
                        </a:spcBef>
                        <a:spcAft>
                          <a:spcPct val="0"/>
                        </a:spcAft>
                        <a:buClrTx/>
                        <a:buSzTx/>
                        <a:buFontTx/>
                        <a:buNone/>
                        <a:tabLst/>
                      </a:pPr>
                      <a:endParaRPr kumimoji="0" lang="en-US" altLang="zh-CN" sz="1400" b="1" i="0" u="none" strike="noStrike" cap="none" normalizeH="0" baseline="0" smtClean="0">
                        <a:ln>
                          <a:noFill/>
                        </a:ln>
                        <a:solidFill>
                          <a:srgbClr val="000066"/>
                        </a:solidFill>
                        <a:effectLst/>
                        <a:latin typeface="Courier New" pitchFamily="49" charset="0"/>
                        <a:ea typeface="宋体" pitchFamily="2" charset="-122"/>
                      </a:endParaRPr>
                    </a:p>
                  </a:txBody>
                  <a:tcPr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7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Courier New" pitchFamily="49" charset="0"/>
                          <a:ea typeface="宋体" pitchFamily="2" charset="-122"/>
                        </a:rPr>
                        <a:t>EventListener, KeyListener</a:t>
                      </a:r>
                    </a:p>
                  </a:txBody>
                  <a:tcPr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r>
              <a:tr h="515938">
                <a:tc>
                  <a:txBody>
                    <a:bodyPr/>
                    <a:lstStyle/>
                    <a:p>
                      <a:pPr marL="0" marR="0" lvl="0" indent="0" algn="l" defTabSz="914400" rtl="0" eaLnBrk="1" fontAlgn="base" latinLnBrk="0" hangingPunct="1">
                        <a:lnSpc>
                          <a:spcPct val="70000"/>
                        </a:lnSpc>
                        <a:spcBef>
                          <a:spcPct val="20000"/>
                        </a:spcBef>
                        <a:spcAft>
                          <a:spcPct val="0"/>
                        </a:spcAft>
                        <a:buClrTx/>
                        <a:buSzTx/>
                        <a:buFontTx/>
                        <a:buNone/>
                        <a:tabLst/>
                      </a:pPr>
                      <a:r>
                        <a:rPr kumimoji="0" lang="en-US" altLang="zh-CN" sz="1400" b="1" i="0" u="none" strike="noStrike" cap="none" normalizeH="0" baseline="0" smtClean="0">
                          <a:ln>
                            <a:noFill/>
                          </a:ln>
                          <a:solidFill>
                            <a:srgbClr val="000066"/>
                          </a:solidFill>
                          <a:effectLst/>
                          <a:latin typeface="Courier New" pitchFamily="49" charset="0"/>
                          <a:ea typeface="宋体" pitchFamily="2" charset="-122"/>
                        </a:rPr>
                        <a:t>MouseAdapter</a:t>
                      </a:r>
                      <a:endParaRPr kumimoji="0" lang="zh-CN" altLang="en-US" sz="1400" b="1" i="0" u="none" strike="noStrike" cap="none" normalizeH="0" baseline="0" smtClean="0">
                        <a:ln>
                          <a:noFill/>
                        </a:ln>
                        <a:solidFill>
                          <a:srgbClr val="000066"/>
                        </a:solidFill>
                        <a:effectLst/>
                        <a:latin typeface="Courier New" pitchFamily="49" charset="0"/>
                        <a:ea typeface="宋体" pitchFamily="2" charset="-122"/>
                      </a:endParaRPr>
                    </a:p>
                    <a:p>
                      <a:pPr marL="0" marR="0" lvl="0" indent="0" algn="l" defTabSz="914400" rtl="0" eaLnBrk="1" fontAlgn="base" latinLnBrk="0" hangingPunct="1">
                        <a:lnSpc>
                          <a:spcPct val="70000"/>
                        </a:lnSpc>
                        <a:spcBef>
                          <a:spcPct val="20000"/>
                        </a:spcBef>
                        <a:spcAft>
                          <a:spcPct val="0"/>
                        </a:spcAft>
                        <a:buClrTx/>
                        <a:buSzTx/>
                        <a:buFontTx/>
                        <a:buNone/>
                        <a:tabLst/>
                      </a:pPr>
                      <a:endParaRPr kumimoji="0" lang="en-US" altLang="zh-CN" sz="1400" b="1" i="0" u="none" strike="noStrike" cap="none" normalizeH="0" baseline="0" smtClean="0">
                        <a:ln>
                          <a:noFill/>
                        </a:ln>
                        <a:solidFill>
                          <a:srgbClr val="000066"/>
                        </a:solidFill>
                        <a:effectLst/>
                        <a:latin typeface="Courier New" pitchFamily="49" charset="0"/>
                        <a:ea typeface="宋体" pitchFamily="2" charset="-122"/>
                      </a:endParaRPr>
                    </a:p>
                  </a:txBody>
                  <a:tcPr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7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Courier New" pitchFamily="49" charset="0"/>
                          <a:ea typeface="宋体" pitchFamily="2" charset="-122"/>
                        </a:rPr>
                        <a:t>EventListener, MouseListener </a:t>
                      </a:r>
                    </a:p>
                  </a:txBody>
                  <a:tcPr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r>
              <a:tr h="328613">
                <a:tc>
                  <a:txBody>
                    <a:bodyPr/>
                    <a:lstStyle/>
                    <a:p>
                      <a:pPr marL="0" marR="0" lvl="0" indent="0" algn="l" defTabSz="914400" rtl="0" eaLnBrk="1" fontAlgn="base" latinLnBrk="0" hangingPunct="1">
                        <a:lnSpc>
                          <a:spcPct val="70000"/>
                        </a:lnSpc>
                        <a:spcBef>
                          <a:spcPct val="20000"/>
                        </a:spcBef>
                        <a:spcAft>
                          <a:spcPct val="0"/>
                        </a:spcAft>
                        <a:buClrTx/>
                        <a:buSzTx/>
                        <a:buFontTx/>
                        <a:buNone/>
                        <a:tabLst/>
                      </a:pPr>
                      <a:r>
                        <a:rPr kumimoji="0" lang="en-US" altLang="zh-CN" sz="1400" b="1" i="0" u="none" strike="noStrike" cap="none" normalizeH="0" baseline="0" smtClean="0">
                          <a:ln>
                            <a:noFill/>
                          </a:ln>
                          <a:solidFill>
                            <a:srgbClr val="000066"/>
                          </a:solidFill>
                          <a:effectLst/>
                          <a:latin typeface="Courier New" pitchFamily="49" charset="0"/>
                          <a:ea typeface="宋体" pitchFamily="2" charset="-122"/>
                        </a:rPr>
                        <a:t>MouseMotionAdapter</a:t>
                      </a:r>
                    </a:p>
                  </a:txBody>
                  <a:tcPr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7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Courier New" pitchFamily="49" charset="0"/>
                          <a:ea typeface="宋体" pitchFamily="2" charset="-122"/>
                        </a:rPr>
                        <a:t>EventListener, MouseMotionListener </a:t>
                      </a:r>
                    </a:p>
                  </a:txBody>
                  <a:tcPr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r>
              <a:tr h="463550">
                <a:tc>
                  <a:txBody>
                    <a:bodyPr/>
                    <a:lstStyle/>
                    <a:p>
                      <a:pPr marL="0" marR="0" lvl="0" indent="0" algn="l" defTabSz="914400" rtl="0" eaLnBrk="1" fontAlgn="base" latinLnBrk="0" hangingPunct="1">
                        <a:lnSpc>
                          <a:spcPct val="70000"/>
                        </a:lnSpc>
                        <a:spcBef>
                          <a:spcPct val="20000"/>
                        </a:spcBef>
                        <a:spcAft>
                          <a:spcPct val="0"/>
                        </a:spcAft>
                        <a:buClrTx/>
                        <a:buSzTx/>
                        <a:buFontTx/>
                        <a:buNone/>
                        <a:tabLst/>
                      </a:pPr>
                      <a:r>
                        <a:rPr kumimoji="0" lang="en-US" altLang="zh-CN" sz="1400" b="1" i="0" u="none" strike="noStrike" cap="none" normalizeH="0" baseline="0" smtClean="0">
                          <a:ln>
                            <a:noFill/>
                          </a:ln>
                          <a:solidFill>
                            <a:srgbClr val="000066"/>
                          </a:solidFill>
                          <a:effectLst/>
                          <a:latin typeface="Courier New" pitchFamily="49" charset="0"/>
                          <a:ea typeface="宋体" pitchFamily="2" charset="-122"/>
                        </a:rPr>
                        <a:t>WindowAdapter</a:t>
                      </a:r>
                    </a:p>
                  </a:txBody>
                  <a:tcPr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7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Courier New" pitchFamily="49" charset="0"/>
                          <a:ea typeface="宋体" pitchFamily="2" charset="-122"/>
                        </a:rPr>
                        <a:t>EventListener, WindowFocusListener, WindowListener, WindowStateListener </a:t>
                      </a:r>
                    </a:p>
                  </a:txBody>
                  <a:tcPr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6"/>
          <p:cNvSpPr>
            <a:spLocks noGrp="1" noChangeArrowheads="1"/>
          </p:cNvSpPr>
          <p:nvPr>
            <p:ph type="title"/>
          </p:nvPr>
        </p:nvSpPr>
        <p:spPr>
          <a:xfrm>
            <a:off x="971550" y="76200"/>
            <a:ext cx="7772400" cy="1143000"/>
          </a:xfrm>
          <a:noFill/>
        </p:spPr>
        <p:txBody>
          <a:bodyPr/>
          <a:lstStyle/>
          <a:p>
            <a:r>
              <a:rPr lang="en-US" altLang="zh-CN" sz="4000" smtClean="0">
                <a:latin typeface="楷体_GB2312" pitchFamily="49" charset="-122"/>
                <a:ea typeface="楷体_GB2312" pitchFamily="49" charset="-122"/>
              </a:rPr>
              <a:t>Frame</a:t>
            </a:r>
            <a:r>
              <a:rPr lang="zh-CN" altLang="en-US" sz="4000" smtClean="0">
                <a:latin typeface="楷体_GB2312" pitchFamily="49" charset="-122"/>
                <a:ea typeface="楷体_GB2312" pitchFamily="49" charset="-122"/>
              </a:rPr>
              <a:t>常用方法</a:t>
            </a:r>
          </a:p>
        </p:txBody>
      </p:sp>
      <p:sp>
        <p:nvSpPr>
          <p:cNvPr id="27651" name="Rectangle 17"/>
          <p:cNvSpPr>
            <a:spLocks noChangeArrowheads="1"/>
          </p:cNvSpPr>
          <p:nvPr/>
        </p:nvSpPr>
        <p:spPr bwMode="auto">
          <a:xfrm>
            <a:off x="762000" y="1371600"/>
            <a:ext cx="7772400" cy="4549775"/>
          </a:xfrm>
          <a:prstGeom prst="rect">
            <a:avLst/>
          </a:prstGeom>
          <a:noFill/>
          <a:ln w="9525">
            <a:noFill/>
            <a:miter lim="800000"/>
            <a:headEnd/>
            <a:tailEnd/>
          </a:ln>
        </p:spPr>
        <p:txBody>
          <a:bodyPr>
            <a:spAutoFit/>
          </a:bodyPr>
          <a:lstStyle/>
          <a:p>
            <a:pPr>
              <a:lnSpc>
                <a:spcPct val="80000"/>
              </a:lnSpc>
              <a:spcBef>
                <a:spcPct val="50000"/>
              </a:spcBef>
            </a:pPr>
            <a:r>
              <a:rPr kumimoji="1" lang="en-US" altLang="zh-CN" sz="2000" b="1">
                <a:solidFill>
                  <a:schemeClr val="folHlink"/>
                </a:solidFill>
                <a:latin typeface="楷体_GB2312" pitchFamily="49" charset="-122"/>
                <a:ea typeface="楷体_GB2312" pitchFamily="49" charset="-122"/>
              </a:rPr>
              <a:t>setBounds(int x,int y,int width,int height)</a:t>
            </a:r>
          </a:p>
          <a:p>
            <a:pPr>
              <a:lnSpc>
                <a:spcPct val="80000"/>
              </a:lnSpc>
              <a:spcBef>
                <a:spcPct val="50000"/>
              </a:spcBef>
            </a:pPr>
            <a:r>
              <a:rPr kumimoji="1" lang="zh-CN" altLang="en-US" sz="2000" b="1">
                <a:latin typeface="楷体_GB2312" pitchFamily="49" charset="-122"/>
                <a:ea typeface="楷体_GB2312" pitchFamily="49" charset="-122"/>
              </a:rPr>
              <a:t>设置窗体位置和大小，</a:t>
            </a:r>
            <a:r>
              <a:rPr kumimoji="1" lang="en-US" altLang="zh-CN" sz="2000" b="1">
                <a:latin typeface="楷体_GB2312" pitchFamily="49" charset="-122"/>
                <a:ea typeface="楷体_GB2312" pitchFamily="49" charset="-122"/>
              </a:rPr>
              <a:t>x，y</a:t>
            </a:r>
            <a:r>
              <a:rPr kumimoji="1" lang="zh-CN" altLang="en-US" sz="2000" b="1">
                <a:latin typeface="楷体_GB2312" pitchFamily="49" charset="-122"/>
                <a:ea typeface="楷体_GB2312" pitchFamily="49" charset="-122"/>
              </a:rPr>
              <a:t>是左上角坐标，</a:t>
            </a:r>
            <a:r>
              <a:rPr kumimoji="1" lang="en-US" altLang="zh-CN" sz="2000" b="1">
                <a:latin typeface="楷体_GB2312" pitchFamily="49" charset="-122"/>
                <a:ea typeface="楷体_GB2312" pitchFamily="49" charset="-122"/>
              </a:rPr>
              <a:t>widht</a:t>
            </a:r>
            <a:r>
              <a:rPr kumimoji="1" lang="zh-CN" altLang="en-US" sz="2000" b="1">
                <a:latin typeface="楷体_GB2312" pitchFamily="49" charset="-122"/>
                <a:ea typeface="楷体_GB2312" pitchFamily="49" charset="-122"/>
              </a:rPr>
              <a:t>和</a:t>
            </a:r>
            <a:r>
              <a:rPr kumimoji="1" lang="en-US" altLang="zh-CN" sz="2000" b="1">
                <a:latin typeface="楷体_GB2312" pitchFamily="49" charset="-122"/>
                <a:ea typeface="楷体_GB2312" pitchFamily="49" charset="-122"/>
              </a:rPr>
              <a:t>height</a:t>
            </a:r>
            <a:r>
              <a:rPr kumimoji="1" lang="zh-CN" altLang="en-US" sz="2000" b="1">
                <a:latin typeface="楷体_GB2312" pitchFamily="49" charset="-122"/>
                <a:ea typeface="楷体_GB2312" pitchFamily="49" charset="-122"/>
              </a:rPr>
              <a:t>分别是宽度和高度，单位为象素</a:t>
            </a:r>
          </a:p>
          <a:p>
            <a:pPr>
              <a:lnSpc>
                <a:spcPct val="80000"/>
              </a:lnSpc>
              <a:spcBef>
                <a:spcPct val="50000"/>
              </a:spcBef>
            </a:pPr>
            <a:r>
              <a:rPr kumimoji="1" lang="en-US" altLang="zh-CN" sz="2000" b="1">
                <a:solidFill>
                  <a:schemeClr val="folHlink"/>
                </a:solidFill>
                <a:latin typeface="楷体_GB2312" pitchFamily="49" charset="-122"/>
                <a:ea typeface="楷体_GB2312" pitchFamily="49" charset="-122"/>
              </a:rPr>
              <a:t>setSize(int width,int height)</a:t>
            </a:r>
          </a:p>
          <a:p>
            <a:pPr>
              <a:lnSpc>
                <a:spcPct val="80000"/>
              </a:lnSpc>
              <a:spcBef>
                <a:spcPct val="50000"/>
              </a:spcBef>
            </a:pPr>
            <a:r>
              <a:rPr kumimoji="1" lang="zh-CN" altLang="en-US" sz="2000" b="1">
                <a:latin typeface="楷体_GB2312" pitchFamily="49" charset="-122"/>
                <a:ea typeface="楷体_GB2312" pitchFamily="49" charset="-122"/>
              </a:rPr>
              <a:t>设置窗体的大小，</a:t>
            </a:r>
            <a:r>
              <a:rPr kumimoji="1" lang="en-US" altLang="zh-CN" sz="2000" b="1">
                <a:latin typeface="楷体_GB2312" pitchFamily="49" charset="-122"/>
                <a:ea typeface="楷体_GB2312" pitchFamily="49" charset="-122"/>
              </a:rPr>
              <a:t>widht</a:t>
            </a:r>
            <a:r>
              <a:rPr kumimoji="1" lang="zh-CN" altLang="en-US" sz="2000" b="1">
                <a:latin typeface="楷体_GB2312" pitchFamily="49" charset="-122"/>
                <a:ea typeface="楷体_GB2312" pitchFamily="49" charset="-122"/>
              </a:rPr>
              <a:t>和</a:t>
            </a:r>
            <a:r>
              <a:rPr kumimoji="1" lang="en-US" altLang="zh-CN" sz="2000" b="1">
                <a:latin typeface="楷体_GB2312" pitchFamily="49" charset="-122"/>
                <a:ea typeface="楷体_GB2312" pitchFamily="49" charset="-122"/>
              </a:rPr>
              <a:t>height</a:t>
            </a:r>
            <a:r>
              <a:rPr kumimoji="1" lang="zh-CN" altLang="en-US" sz="2000" b="1">
                <a:latin typeface="楷体_GB2312" pitchFamily="49" charset="-122"/>
                <a:ea typeface="楷体_GB2312" pitchFamily="49" charset="-122"/>
              </a:rPr>
              <a:t>分别是宽度和高度。</a:t>
            </a:r>
          </a:p>
          <a:p>
            <a:pPr>
              <a:lnSpc>
                <a:spcPct val="80000"/>
              </a:lnSpc>
              <a:spcBef>
                <a:spcPct val="50000"/>
              </a:spcBef>
            </a:pPr>
            <a:r>
              <a:rPr kumimoji="1" lang="en-US" altLang="zh-CN" sz="2000" b="1">
                <a:solidFill>
                  <a:schemeClr val="folHlink"/>
                </a:solidFill>
                <a:latin typeface="楷体_GB2312" pitchFamily="49" charset="-122"/>
                <a:ea typeface="楷体_GB2312" pitchFamily="49" charset="-122"/>
              </a:rPr>
              <a:t>setLocation(int x,int y)</a:t>
            </a:r>
          </a:p>
          <a:p>
            <a:pPr>
              <a:lnSpc>
                <a:spcPct val="80000"/>
              </a:lnSpc>
              <a:spcBef>
                <a:spcPct val="50000"/>
              </a:spcBef>
            </a:pPr>
            <a:r>
              <a:rPr kumimoji="1" lang="zh-CN" altLang="en-US" sz="2000" b="1">
                <a:latin typeface="楷体_GB2312" pitchFamily="49" charset="-122"/>
                <a:ea typeface="楷体_GB2312" pitchFamily="49" charset="-122"/>
              </a:rPr>
              <a:t>设置窗体的位置，</a:t>
            </a:r>
            <a:r>
              <a:rPr kumimoji="1" lang="en-US" altLang="zh-CN" sz="2000" b="1">
                <a:latin typeface="楷体_GB2312" pitchFamily="49" charset="-122"/>
                <a:ea typeface="楷体_GB2312" pitchFamily="49" charset="-122"/>
              </a:rPr>
              <a:t>x，y</a:t>
            </a:r>
            <a:r>
              <a:rPr kumimoji="1" lang="zh-CN" altLang="en-US" sz="2000" b="1">
                <a:latin typeface="楷体_GB2312" pitchFamily="49" charset="-122"/>
                <a:ea typeface="楷体_GB2312" pitchFamily="49" charset="-122"/>
              </a:rPr>
              <a:t>是左上角坐标</a:t>
            </a:r>
            <a:endParaRPr kumimoji="1" lang="en-US" altLang="zh-CN" sz="2000" b="1">
              <a:latin typeface="楷体_GB2312" pitchFamily="49" charset="-122"/>
              <a:ea typeface="楷体_GB2312" pitchFamily="49" charset="-122"/>
            </a:endParaRPr>
          </a:p>
          <a:p>
            <a:pPr>
              <a:lnSpc>
                <a:spcPct val="80000"/>
              </a:lnSpc>
              <a:spcBef>
                <a:spcPct val="50000"/>
              </a:spcBef>
            </a:pPr>
            <a:r>
              <a:rPr kumimoji="1" lang="en-US" altLang="zh-CN" sz="2000" b="1">
                <a:solidFill>
                  <a:schemeClr val="folHlink"/>
                </a:solidFill>
                <a:latin typeface="楷体_GB2312" pitchFamily="49" charset="-122"/>
                <a:ea typeface="楷体_GB2312" pitchFamily="49" charset="-122"/>
              </a:rPr>
              <a:t>setBackground(Color c)</a:t>
            </a:r>
          </a:p>
          <a:p>
            <a:pPr>
              <a:lnSpc>
                <a:spcPct val="80000"/>
              </a:lnSpc>
              <a:spcBef>
                <a:spcPct val="50000"/>
              </a:spcBef>
            </a:pPr>
            <a:r>
              <a:rPr kumimoji="1" lang="zh-CN" altLang="en-US" sz="2000" b="1">
                <a:latin typeface="楷体_GB2312" pitchFamily="49" charset="-122"/>
                <a:ea typeface="楷体_GB2312" pitchFamily="49" charset="-122"/>
              </a:rPr>
              <a:t>设置背景颜色，参数为</a:t>
            </a:r>
            <a:r>
              <a:rPr kumimoji="1" lang="en-US" altLang="zh-CN" sz="2000" b="1">
                <a:latin typeface="楷体_GB2312" pitchFamily="49" charset="-122"/>
                <a:ea typeface="楷体_GB2312" pitchFamily="49" charset="-122"/>
              </a:rPr>
              <a:t>Color</a:t>
            </a:r>
            <a:r>
              <a:rPr kumimoji="1" lang="zh-CN" altLang="en-US" sz="2000" b="1">
                <a:latin typeface="楷体_GB2312" pitchFamily="49" charset="-122"/>
                <a:ea typeface="楷体_GB2312" pitchFamily="49" charset="-122"/>
              </a:rPr>
              <a:t>对象。</a:t>
            </a:r>
          </a:p>
          <a:p>
            <a:pPr>
              <a:lnSpc>
                <a:spcPct val="80000"/>
              </a:lnSpc>
              <a:spcBef>
                <a:spcPct val="50000"/>
              </a:spcBef>
            </a:pPr>
            <a:r>
              <a:rPr kumimoji="1" lang="en-US" altLang="zh-CN" sz="2000" b="1">
                <a:solidFill>
                  <a:schemeClr val="folHlink"/>
                </a:solidFill>
                <a:latin typeface="楷体_GB2312" pitchFamily="49" charset="-122"/>
                <a:ea typeface="楷体_GB2312" pitchFamily="49" charset="-122"/>
              </a:rPr>
              <a:t>setVisible(boolean b)</a:t>
            </a:r>
            <a:r>
              <a:rPr kumimoji="1" lang="zh-CN" altLang="en-US" sz="2000" b="1">
                <a:latin typeface="楷体_GB2312" pitchFamily="49" charset="-122"/>
                <a:ea typeface="楷体_GB2312" pitchFamily="49" charset="-122"/>
              </a:rPr>
              <a:t>设置是否可见。</a:t>
            </a:r>
          </a:p>
          <a:p>
            <a:pPr>
              <a:lnSpc>
                <a:spcPct val="80000"/>
              </a:lnSpc>
              <a:spcBef>
                <a:spcPct val="50000"/>
              </a:spcBef>
            </a:pPr>
            <a:r>
              <a:rPr kumimoji="1" lang="en-US" altLang="zh-CN" sz="2000" b="1">
                <a:solidFill>
                  <a:schemeClr val="folHlink"/>
                </a:solidFill>
                <a:latin typeface="楷体_GB2312" pitchFamily="49" charset="-122"/>
                <a:ea typeface="楷体_GB2312" pitchFamily="49" charset="-122"/>
              </a:rPr>
              <a:t>setTitle(String name)  String getTitle()</a:t>
            </a:r>
            <a:endParaRPr kumimoji="1" lang="zh-CN" altLang="en-US" sz="2000" b="1">
              <a:solidFill>
                <a:schemeClr val="folHlink"/>
              </a:solidFill>
              <a:latin typeface="楷体_GB2312" pitchFamily="49" charset="-122"/>
              <a:ea typeface="楷体_GB2312" pitchFamily="49" charset="-122"/>
            </a:endParaRPr>
          </a:p>
          <a:p>
            <a:pPr>
              <a:lnSpc>
                <a:spcPct val="80000"/>
              </a:lnSpc>
              <a:spcBef>
                <a:spcPct val="50000"/>
              </a:spcBef>
            </a:pPr>
            <a:r>
              <a:rPr kumimoji="1" lang="en-US" altLang="zh-CN" sz="2000" b="1">
                <a:solidFill>
                  <a:schemeClr val="folHlink"/>
                </a:solidFill>
                <a:latin typeface="楷体_GB2312" pitchFamily="49" charset="-122"/>
                <a:ea typeface="楷体_GB2312" pitchFamily="49" charset="-122"/>
              </a:rPr>
              <a:t>setResizable(boolean b)</a:t>
            </a:r>
            <a:r>
              <a:rPr kumimoji="1" lang="zh-CN" altLang="en-US" sz="2000" b="1">
                <a:latin typeface="楷体_GB2312" pitchFamily="49" charset="-122"/>
                <a:ea typeface="楷体_GB2312" pitchFamily="49" charset="-122"/>
              </a:rPr>
              <a:t>设置是否可以调整大小。</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6"/>
          <p:cNvSpPr>
            <a:spLocks noGrp="1" noChangeArrowheads="1"/>
          </p:cNvSpPr>
          <p:nvPr>
            <p:ph type="title"/>
          </p:nvPr>
        </p:nvSpPr>
        <p:spPr>
          <a:xfrm>
            <a:off x="971550" y="76200"/>
            <a:ext cx="7772400" cy="1143000"/>
          </a:xfrm>
          <a:noFill/>
        </p:spPr>
        <p:txBody>
          <a:bodyPr/>
          <a:lstStyle/>
          <a:p>
            <a:r>
              <a:rPr lang="en-US" altLang="zh-CN" sz="4000" smtClean="0">
                <a:latin typeface="楷体_GB2312" pitchFamily="49" charset="-122"/>
                <a:ea typeface="楷体_GB2312" pitchFamily="49" charset="-122"/>
              </a:rPr>
              <a:t>Frame </a:t>
            </a:r>
            <a:r>
              <a:rPr lang="zh-CN" altLang="en-US" sz="4000" smtClean="0">
                <a:latin typeface="楷体_GB2312" pitchFamily="49" charset="-122"/>
                <a:ea typeface="楷体_GB2312" pitchFamily="49" charset="-122"/>
              </a:rPr>
              <a:t>举 例（1）</a:t>
            </a:r>
          </a:p>
        </p:txBody>
      </p:sp>
      <p:sp>
        <p:nvSpPr>
          <p:cNvPr id="28675" name="Rectangle 17"/>
          <p:cNvSpPr>
            <a:spLocks noChangeArrowheads="1"/>
          </p:cNvSpPr>
          <p:nvPr/>
        </p:nvSpPr>
        <p:spPr bwMode="auto">
          <a:xfrm>
            <a:off x="762000" y="1447800"/>
            <a:ext cx="7772400" cy="3289300"/>
          </a:xfrm>
          <a:prstGeom prst="rect">
            <a:avLst/>
          </a:prstGeom>
          <a:solidFill>
            <a:srgbClr val="FFFFCC"/>
          </a:solidFill>
          <a:ln w="9525">
            <a:noFill/>
            <a:miter lim="800000"/>
            <a:headEnd/>
            <a:tailEnd/>
          </a:ln>
        </p:spPr>
        <p:txBody>
          <a:bodyPr>
            <a:spAutoFit/>
          </a:bodyPr>
          <a:lstStyle/>
          <a:p>
            <a:pPr>
              <a:lnSpc>
                <a:spcPct val="60000"/>
              </a:lnSpc>
              <a:spcBef>
                <a:spcPct val="50000"/>
              </a:spcBef>
            </a:pPr>
            <a:r>
              <a:rPr kumimoji="1" lang="en-US" altLang="zh-CN" sz="2000" b="1">
                <a:solidFill>
                  <a:srgbClr val="000000"/>
                </a:solidFill>
                <a:latin typeface="Courier New" pitchFamily="49" charset="0"/>
              </a:rPr>
              <a:t>public class Test {</a:t>
            </a:r>
          </a:p>
          <a:p>
            <a:pPr>
              <a:lnSpc>
                <a:spcPct val="60000"/>
              </a:lnSpc>
              <a:spcBef>
                <a:spcPct val="50000"/>
              </a:spcBef>
            </a:pPr>
            <a:r>
              <a:rPr kumimoji="1" lang="en-US" altLang="zh-CN" sz="2000" b="1">
                <a:solidFill>
                  <a:srgbClr val="000000"/>
                </a:solidFill>
                <a:latin typeface="Courier New" pitchFamily="49" charset="0"/>
              </a:rPr>
              <a:t>    public static void main(String args[]) {</a:t>
            </a:r>
          </a:p>
          <a:p>
            <a:pPr>
              <a:lnSpc>
                <a:spcPct val="60000"/>
              </a:lnSpc>
              <a:spcBef>
                <a:spcPct val="50000"/>
              </a:spcBef>
            </a:pPr>
            <a:r>
              <a:rPr kumimoji="1" lang="en-US" altLang="zh-CN" sz="2000" b="1">
                <a:solidFill>
                  <a:srgbClr val="000000"/>
                </a:solidFill>
                <a:latin typeface="Courier New" pitchFamily="49" charset="0"/>
              </a:rPr>
              <a:t>        Frame f = new Frame("Java Frame");</a:t>
            </a:r>
          </a:p>
          <a:p>
            <a:pPr>
              <a:lnSpc>
                <a:spcPct val="60000"/>
              </a:lnSpc>
              <a:spcBef>
                <a:spcPct val="50000"/>
              </a:spcBef>
            </a:pPr>
            <a:r>
              <a:rPr kumimoji="1" lang="en-US" altLang="zh-CN" sz="2000" b="1">
                <a:solidFill>
                  <a:srgbClr val="000000"/>
                </a:solidFill>
                <a:latin typeface="Courier New" pitchFamily="49" charset="0"/>
              </a:rPr>
              <a:t>        f.setLayout(null);</a:t>
            </a:r>
          </a:p>
          <a:p>
            <a:pPr>
              <a:lnSpc>
                <a:spcPct val="60000"/>
              </a:lnSpc>
              <a:spcBef>
                <a:spcPct val="50000"/>
              </a:spcBef>
            </a:pPr>
            <a:r>
              <a:rPr kumimoji="1" lang="en-US" altLang="zh-CN" sz="2000" b="1">
                <a:solidFill>
                  <a:srgbClr val="000000"/>
                </a:solidFill>
                <a:latin typeface="Courier New" pitchFamily="49" charset="0"/>
              </a:rPr>
              <a:t>        f.setLocation(300,300);</a:t>
            </a:r>
          </a:p>
          <a:p>
            <a:pPr>
              <a:lnSpc>
                <a:spcPct val="60000"/>
              </a:lnSpc>
              <a:spcBef>
                <a:spcPct val="50000"/>
              </a:spcBef>
            </a:pPr>
            <a:r>
              <a:rPr kumimoji="1" lang="en-US" altLang="zh-CN" sz="2000" b="1">
                <a:solidFill>
                  <a:srgbClr val="000000"/>
                </a:solidFill>
                <a:latin typeface="Courier New" pitchFamily="49" charset="0"/>
              </a:rPr>
              <a:t>        f.setSize(400,300);</a:t>
            </a:r>
          </a:p>
          <a:p>
            <a:pPr>
              <a:lnSpc>
                <a:spcPct val="60000"/>
              </a:lnSpc>
              <a:spcBef>
                <a:spcPct val="50000"/>
              </a:spcBef>
            </a:pPr>
            <a:r>
              <a:rPr kumimoji="1" lang="en-US" altLang="zh-CN" sz="2000" b="1">
                <a:solidFill>
                  <a:srgbClr val="000000"/>
                </a:solidFill>
                <a:latin typeface="Courier New" pitchFamily="49" charset="0"/>
              </a:rPr>
              <a:t>        f.setBackground(new Color(204,204,255));</a:t>
            </a:r>
          </a:p>
          <a:p>
            <a:pPr>
              <a:lnSpc>
                <a:spcPct val="60000"/>
              </a:lnSpc>
              <a:spcBef>
                <a:spcPct val="50000"/>
              </a:spcBef>
            </a:pPr>
            <a:r>
              <a:rPr kumimoji="1" lang="en-US" altLang="zh-CN" sz="2000" b="1">
                <a:solidFill>
                  <a:srgbClr val="000000"/>
                </a:solidFill>
                <a:latin typeface="Courier New" pitchFamily="49" charset="0"/>
              </a:rPr>
              <a:t>        f.setVisible(true);</a:t>
            </a:r>
          </a:p>
          <a:p>
            <a:pPr>
              <a:lnSpc>
                <a:spcPct val="60000"/>
              </a:lnSpc>
              <a:spcBef>
                <a:spcPct val="50000"/>
              </a:spcBef>
            </a:pPr>
            <a:r>
              <a:rPr kumimoji="1" lang="en-US" altLang="zh-CN" sz="2000" b="1">
                <a:solidFill>
                  <a:srgbClr val="000000"/>
                </a:solidFill>
                <a:latin typeface="Courier New" pitchFamily="49" charset="0"/>
              </a:rPr>
              <a:t>    }</a:t>
            </a:r>
          </a:p>
          <a:p>
            <a:pPr>
              <a:lnSpc>
                <a:spcPct val="60000"/>
              </a:lnSpc>
              <a:spcBef>
                <a:spcPct val="50000"/>
              </a:spcBef>
            </a:pPr>
            <a:r>
              <a:rPr kumimoji="1" lang="en-US" altLang="zh-CN" sz="2000" b="1">
                <a:solidFill>
                  <a:srgbClr val="000000"/>
                </a:solidFill>
                <a:latin typeface="Courier New" pitchFamily="49" charset="0"/>
              </a:rPr>
              <a:t>}</a:t>
            </a:r>
            <a:endParaRPr kumimoji="1" lang="zh-CN" altLang="en-US" sz="2000" b="1">
              <a:solidFill>
                <a:srgbClr val="000000"/>
              </a:solidFill>
              <a:latin typeface="Courier New" pitchFamily="49"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971550" y="76200"/>
            <a:ext cx="7772400" cy="1143000"/>
          </a:xfrm>
          <a:noFill/>
        </p:spPr>
        <p:txBody>
          <a:bodyPr/>
          <a:lstStyle/>
          <a:p>
            <a:r>
              <a:rPr lang="en-US" altLang="zh-CN" sz="4000" smtClean="0">
                <a:latin typeface="楷体_GB2312" pitchFamily="49" charset="-122"/>
                <a:ea typeface="楷体_GB2312" pitchFamily="49" charset="-122"/>
              </a:rPr>
              <a:t>Frame </a:t>
            </a:r>
            <a:r>
              <a:rPr lang="zh-CN" altLang="en-US" sz="4000" smtClean="0">
                <a:latin typeface="楷体_GB2312" pitchFamily="49" charset="-122"/>
                <a:ea typeface="楷体_GB2312" pitchFamily="49" charset="-122"/>
              </a:rPr>
              <a:t>举 例（2）</a:t>
            </a:r>
          </a:p>
        </p:txBody>
      </p:sp>
      <p:sp>
        <p:nvSpPr>
          <p:cNvPr id="29699" name="Rectangle 3"/>
          <p:cNvSpPr>
            <a:spLocks noChangeArrowheads="1"/>
          </p:cNvSpPr>
          <p:nvPr/>
        </p:nvSpPr>
        <p:spPr bwMode="auto">
          <a:xfrm>
            <a:off x="762000" y="1371600"/>
            <a:ext cx="7772400" cy="4808538"/>
          </a:xfrm>
          <a:prstGeom prst="rect">
            <a:avLst/>
          </a:prstGeom>
          <a:solidFill>
            <a:srgbClr val="FFFFCC"/>
          </a:solidFill>
          <a:ln w="9525">
            <a:noFill/>
            <a:miter lim="800000"/>
            <a:headEnd/>
            <a:tailEnd/>
          </a:ln>
        </p:spPr>
        <p:txBody>
          <a:bodyPr>
            <a:spAutoFit/>
          </a:bodyPr>
          <a:lstStyle/>
          <a:p>
            <a:pPr>
              <a:lnSpc>
                <a:spcPct val="30000"/>
              </a:lnSpc>
              <a:spcBef>
                <a:spcPct val="50000"/>
              </a:spcBef>
            </a:pPr>
            <a:r>
              <a:rPr kumimoji="1" lang="en-US" altLang="zh-CN" b="1">
                <a:solidFill>
                  <a:schemeClr val="bg2"/>
                </a:solidFill>
                <a:latin typeface="Courier New" pitchFamily="49" charset="0"/>
              </a:rPr>
              <a:t>public class Test {</a:t>
            </a:r>
          </a:p>
          <a:p>
            <a:pPr>
              <a:lnSpc>
                <a:spcPct val="30000"/>
              </a:lnSpc>
              <a:spcBef>
                <a:spcPct val="50000"/>
              </a:spcBef>
            </a:pPr>
            <a:r>
              <a:rPr kumimoji="1" lang="en-US" altLang="zh-CN" b="1">
                <a:solidFill>
                  <a:schemeClr val="bg2"/>
                </a:solidFill>
                <a:latin typeface="Courier New" pitchFamily="49" charset="0"/>
              </a:rPr>
              <a:t>    public static void main(String args[]) {</a:t>
            </a:r>
          </a:p>
          <a:p>
            <a:pPr>
              <a:lnSpc>
                <a:spcPct val="30000"/>
              </a:lnSpc>
              <a:spcBef>
                <a:spcPct val="50000"/>
              </a:spcBef>
            </a:pPr>
            <a:r>
              <a:rPr kumimoji="1" lang="en-US" altLang="zh-CN" b="1">
                <a:solidFill>
                  <a:schemeClr val="bg2"/>
                </a:solidFill>
                <a:latin typeface="Courier New" pitchFamily="49" charset="0"/>
              </a:rPr>
              <a:t>        MyFrame f1 = </a:t>
            </a:r>
          </a:p>
          <a:p>
            <a:pPr>
              <a:lnSpc>
                <a:spcPct val="30000"/>
              </a:lnSpc>
              <a:spcBef>
                <a:spcPct val="50000"/>
              </a:spcBef>
            </a:pPr>
            <a:r>
              <a:rPr kumimoji="1" lang="en-US" altLang="zh-CN" b="1">
                <a:solidFill>
                  <a:schemeClr val="bg2"/>
                </a:solidFill>
                <a:latin typeface="Courier New" pitchFamily="49" charset="0"/>
              </a:rPr>
              <a:t>            new MyFrame(100,100,200,200,Color.BLUE);</a:t>
            </a:r>
          </a:p>
          <a:p>
            <a:pPr>
              <a:lnSpc>
                <a:spcPct val="30000"/>
              </a:lnSpc>
              <a:spcBef>
                <a:spcPct val="50000"/>
              </a:spcBef>
            </a:pPr>
            <a:r>
              <a:rPr kumimoji="1" lang="en-US" altLang="zh-CN" b="1">
                <a:solidFill>
                  <a:schemeClr val="bg2"/>
                </a:solidFill>
                <a:latin typeface="Courier New" pitchFamily="49" charset="0"/>
              </a:rPr>
              <a:t>        MyFrame f2 = </a:t>
            </a:r>
          </a:p>
          <a:p>
            <a:pPr>
              <a:lnSpc>
                <a:spcPct val="30000"/>
              </a:lnSpc>
              <a:spcBef>
                <a:spcPct val="50000"/>
              </a:spcBef>
            </a:pPr>
            <a:r>
              <a:rPr kumimoji="1" lang="en-US" altLang="zh-CN" b="1">
                <a:solidFill>
                  <a:schemeClr val="bg2"/>
                </a:solidFill>
                <a:latin typeface="Courier New" pitchFamily="49" charset="0"/>
              </a:rPr>
              <a:t>            new MyFrame(300,100,200,200,Color.YELLOW);</a:t>
            </a:r>
          </a:p>
          <a:p>
            <a:pPr>
              <a:lnSpc>
                <a:spcPct val="30000"/>
              </a:lnSpc>
              <a:spcBef>
                <a:spcPct val="50000"/>
              </a:spcBef>
            </a:pPr>
            <a:r>
              <a:rPr kumimoji="1" lang="en-US" altLang="zh-CN" b="1">
                <a:solidFill>
                  <a:schemeClr val="bg2"/>
                </a:solidFill>
                <a:latin typeface="Courier New" pitchFamily="49" charset="0"/>
              </a:rPr>
              <a:t>        MyFrame f3 = </a:t>
            </a:r>
          </a:p>
          <a:p>
            <a:pPr>
              <a:lnSpc>
                <a:spcPct val="30000"/>
              </a:lnSpc>
              <a:spcBef>
                <a:spcPct val="50000"/>
              </a:spcBef>
            </a:pPr>
            <a:r>
              <a:rPr kumimoji="1" lang="en-US" altLang="zh-CN" b="1">
                <a:solidFill>
                  <a:schemeClr val="bg2"/>
                </a:solidFill>
                <a:latin typeface="Courier New" pitchFamily="49" charset="0"/>
              </a:rPr>
              <a:t>            new MyFrame(100,300,200,200,Color.GREEN);</a:t>
            </a:r>
          </a:p>
          <a:p>
            <a:pPr>
              <a:lnSpc>
                <a:spcPct val="30000"/>
              </a:lnSpc>
              <a:spcBef>
                <a:spcPct val="50000"/>
              </a:spcBef>
            </a:pPr>
            <a:r>
              <a:rPr kumimoji="1" lang="en-US" altLang="zh-CN" b="1">
                <a:solidFill>
                  <a:schemeClr val="bg2"/>
                </a:solidFill>
                <a:latin typeface="Courier New" pitchFamily="49" charset="0"/>
              </a:rPr>
              <a:t>        MyFrame f4 = </a:t>
            </a:r>
          </a:p>
          <a:p>
            <a:pPr>
              <a:lnSpc>
                <a:spcPct val="30000"/>
              </a:lnSpc>
              <a:spcBef>
                <a:spcPct val="50000"/>
              </a:spcBef>
            </a:pPr>
            <a:r>
              <a:rPr kumimoji="1" lang="en-US" altLang="zh-CN" b="1">
                <a:solidFill>
                  <a:schemeClr val="bg2"/>
                </a:solidFill>
                <a:latin typeface="Courier New" pitchFamily="49" charset="0"/>
              </a:rPr>
              <a:t>            new MyFrame(300,300,200,200,Color.MAGENTA);</a:t>
            </a:r>
          </a:p>
          <a:p>
            <a:pPr>
              <a:lnSpc>
                <a:spcPct val="30000"/>
              </a:lnSpc>
              <a:spcBef>
                <a:spcPct val="50000"/>
              </a:spcBef>
            </a:pPr>
            <a:r>
              <a:rPr kumimoji="1" lang="en-US" altLang="zh-CN" b="1">
                <a:solidFill>
                  <a:schemeClr val="bg2"/>
                </a:solidFill>
                <a:latin typeface="Courier New" pitchFamily="49" charset="0"/>
              </a:rPr>
              <a:t>    }</a:t>
            </a:r>
          </a:p>
          <a:p>
            <a:pPr>
              <a:lnSpc>
                <a:spcPct val="30000"/>
              </a:lnSpc>
              <a:spcBef>
                <a:spcPct val="50000"/>
              </a:spcBef>
            </a:pPr>
            <a:r>
              <a:rPr kumimoji="1" lang="en-US" altLang="zh-CN" b="1">
                <a:solidFill>
                  <a:schemeClr val="bg2"/>
                </a:solidFill>
                <a:latin typeface="Courier New" pitchFamily="49" charset="0"/>
              </a:rPr>
              <a:t>}</a:t>
            </a:r>
          </a:p>
          <a:p>
            <a:pPr>
              <a:lnSpc>
                <a:spcPct val="30000"/>
              </a:lnSpc>
              <a:spcBef>
                <a:spcPct val="50000"/>
              </a:spcBef>
            </a:pPr>
            <a:r>
              <a:rPr kumimoji="1" lang="en-US" altLang="zh-CN" b="1">
                <a:solidFill>
                  <a:schemeClr val="bg2"/>
                </a:solidFill>
                <a:latin typeface="Courier New" pitchFamily="49" charset="0"/>
              </a:rPr>
              <a:t>class MyFrame extends Frame{</a:t>
            </a:r>
          </a:p>
          <a:p>
            <a:pPr>
              <a:lnSpc>
                <a:spcPct val="30000"/>
              </a:lnSpc>
              <a:spcBef>
                <a:spcPct val="50000"/>
              </a:spcBef>
            </a:pPr>
            <a:r>
              <a:rPr kumimoji="1" lang="en-US" altLang="zh-CN" b="1">
                <a:solidFill>
                  <a:schemeClr val="bg2"/>
                </a:solidFill>
                <a:latin typeface="Courier New" pitchFamily="49" charset="0"/>
              </a:rPr>
              <a:t>    static int id = 0;</a:t>
            </a:r>
          </a:p>
          <a:p>
            <a:pPr>
              <a:lnSpc>
                <a:spcPct val="30000"/>
              </a:lnSpc>
              <a:spcBef>
                <a:spcPct val="50000"/>
              </a:spcBef>
            </a:pPr>
            <a:r>
              <a:rPr kumimoji="1" lang="en-US" altLang="zh-CN" b="1">
                <a:solidFill>
                  <a:schemeClr val="bg2"/>
                </a:solidFill>
                <a:latin typeface="Courier New" pitchFamily="49" charset="0"/>
              </a:rPr>
              <a:t>    MyFrame(int x,int y,int w,int h,Color color){</a:t>
            </a:r>
          </a:p>
          <a:p>
            <a:pPr>
              <a:lnSpc>
                <a:spcPct val="30000"/>
              </a:lnSpc>
              <a:spcBef>
                <a:spcPct val="50000"/>
              </a:spcBef>
            </a:pPr>
            <a:r>
              <a:rPr kumimoji="1" lang="en-US" altLang="zh-CN" b="1">
                <a:solidFill>
                  <a:schemeClr val="bg2"/>
                </a:solidFill>
                <a:latin typeface="Courier New" pitchFamily="49" charset="0"/>
              </a:rPr>
              <a:t>        super("MyFrame "+(++id));</a:t>
            </a:r>
          </a:p>
          <a:p>
            <a:pPr>
              <a:lnSpc>
                <a:spcPct val="30000"/>
              </a:lnSpc>
              <a:spcBef>
                <a:spcPct val="50000"/>
              </a:spcBef>
            </a:pPr>
            <a:r>
              <a:rPr kumimoji="1" lang="en-US" altLang="zh-CN" b="1">
                <a:solidFill>
                  <a:schemeClr val="bg2"/>
                </a:solidFill>
                <a:latin typeface="Courier New" pitchFamily="49" charset="0"/>
              </a:rPr>
              <a:t>        setBackground(color);</a:t>
            </a:r>
          </a:p>
          <a:p>
            <a:pPr>
              <a:lnSpc>
                <a:spcPct val="30000"/>
              </a:lnSpc>
              <a:spcBef>
                <a:spcPct val="50000"/>
              </a:spcBef>
            </a:pPr>
            <a:r>
              <a:rPr kumimoji="1" lang="en-US" altLang="zh-CN" b="1">
                <a:solidFill>
                  <a:schemeClr val="bg2"/>
                </a:solidFill>
                <a:latin typeface="Courier New" pitchFamily="49" charset="0"/>
              </a:rPr>
              <a:t>        setLayout(null);</a:t>
            </a:r>
          </a:p>
          <a:p>
            <a:pPr>
              <a:lnSpc>
                <a:spcPct val="30000"/>
              </a:lnSpc>
              <a:spcBef>
                <a:spcPct val="50000"/>
              </a:spcBef>
            </a:pPr>
            <a:r>
              <a:rPr kumimoji="1" lang="en-US" altLang="zh-CN" b="1">
                <a:solidFill>
                  <a:schemeClr val="bg2"/>
                </a:solidFill>
                <a:latin typeface="Courier New" pitchFamily="49" charset="0"/>
              </a:rPr>
              <a:t>        setBounds(x,y,w,h);</a:t>
            </a:r>
          </a:p>
          <a:p>
            <a:pPr>
              <a:lnSpc>
                <a:spcPct val="30000"/>
              </a:lnSpc>
              <a:spcBef>
                <a:spcPct val="50000"/>
              </a:spcBef>
            </a:pPr>
            <a:r>
              <a:rPr kumimoji="1" lang="en-US" altLang="zh-CN" b="1">
                <a:solidFill>
                  <a:schemeClr val="bg2"/>
                </a:solidFill>
                <a:latin typeface="Courier New" pitchFamily="49" charset="0"/>
              </a:rPr>
              <a:t>        setVisible(true);</a:t>
            </a:r>
          </a:p>
          <a:p>
            <a:pPr>
              <a:lnSpc>
                <a:spcPct val="30000"/>
              </a:lnSpc>
              <a:spcBef>
                <a:spcPct val="50000"/>
              </a:spcBef>
            </a:pPr>
            <a:r>
              <a:rPr kumimoji="1" lang="en-US" altLang="zh-CN" b="1">
                <a:solidFill>
                  <a:schemeClr val="bg2"/>
                </a:solidFill>
                <a:latin typeface="Courier New" pitchFamily="49" charset="0"/>
              </a:rPr>
              <a:t>    }</a:t>
            </a:r>
          </a:p>
          <a:p>
            <a:pPr>
              <a:lnSpc>
                <a:spcPct val="30000"/>
              </a:lnSpc>
              <a:spcBef>
                <a:spcPct val="50000"/>
              </a:spcBef>
            </a:pPr>
            <a:r>
              <a:rPr kumimoji="1" lang="en-US" altLang="zh-CN" b="1">
                <a:solidFill>
                  <a:schemeClr val="bg2"/>
                </a:solidFill>
                <a:latin typeface="Courier New" pitchFamily="49" charset="0"/>
              </a:rPr>
              <a:t>}</a:t>
            </a:r>
            <a:endParaRPr kumimoji="1" lang="zh-CN" altLang="en-US" b="1">
              <a:solidFill>
                <a:schemeClr val="bg2"/>
              </a:solidFill>
              <a:latin typeface="Courier New" pitchFamily="49"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Java模板">
  <a:themeElements>
    <a:clrScheme name="Java模板 1">
      <a:dk1>
        <a:srgbClr val="200B5B"/>
      </a:dk1>
      <a:lt1>
        <a:srgbClr val="EAEAEA"/>
      </a:lt1>
      <a:dk2>
        <a:srgbClr val="6600FF"/>
      </a:dk2>
      <a:lt2>
        <a:srgbClr val="FFCC66"/>
      </a:lt2>
      <a:accent1>
        <a:srgbClr val="EEB00B"/>
      </a:accent1>
      <a:accent2>
        <a:srgbClr val="6600CC"/>
      </a:accent2>
      <a:accent3>
        <a:srgbClr val="B8AAFF"/>
      </a:accent3>
      <a:accent4>
        <a:srgbClr val="C8C8C8"/>
      </a:accent4>
      <a:accent5>
        <a:srgbClr val="F5D4AA"/>
      </a:accent5>
      <a:accent6>
        <a:srgbClr val="5C00B9"/>
      </a:accent6>
      <a:hlink>
        <a:srgbClr val="FF33CC"/>
      </a:hlink>
      <a:folHlink>
        <a:srgbClr val="CC99FF"/>
      </a:folHlink>
    </a:clrScheme>
    <a:fontScheme name="Java模板">
      <a:majorFont>
        <a:latin typeface="Times New Roman"/>
        <a:ea typeface="宋体"/>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Java模板 1">
        <a:dk1>
          <a:srgbClr val="200B5B"/>
        </a:dk1>
        <a:lt1>
          <a:srgbClr val="EAEAEA"/>
        </a:lt1>
        <a:dk2>
          <a:srgbClr val="6600FF"/>
        </a:dk2>
        <a:lt2>
          <a:srgbClr val="FFCC66"/>
        </a:lt2>
        <a:accent1>
          <a:srgbClr val="EEB00B"/>
        </a:accent1>
        <a:accent2>
          <a:srgbClr val="6600CC"/>
        </a:accent2>
        <a:accent3>
          <a:srgbClr val="B8AAFF"/>
        </a:accent3>
        <a:accent4>
          <a:srgbClr val="C8C8C8"/>
        </a:accent4>
        <a:accent5>
          <a:srgbClr val="F5D4AA"/>
        </a:accent5>
        <a:accent6>
          <a:srgbClr val="5C00B9"/>
        </a:accent6>
        <a:hlink>
          <a:srgbClr val="FF33CC"/>
        </a:hlink>
        <a:folHlink>
          <a:srgbClr val="CC99FF"/>
        </a:folHlink>
      </a:clrScheme>
      <a:clrMap bg1="dk2" tx1="lt1" bg2="dk1" tx2="lt2" accent1="accent1" accent2="accent2" accent3="accent3" accent4="accent4" accent5="accent5" accent6="accent6" hlink="hlink" folHlink="folHlink"/>
    </a:extraClrScheme>
    <a:extraClrScheme>
      <a:clrScheme name="Java模板 2">
        <a:dk1>
          <a:srgbClr val="393939"/>
        </a:dk1>
        <a:lt1>
          <a:srgbClr val="FFFFFF"/>
        </a:lt1>
        <a:dk2>
          <a:srgbClr val="6600CC"/>
        </a:dk2>
        <a:lt2>
          <a:srgbClr val="CCCCFF"/>
        </a:lt2>
        <a:accent1>
          <a:srgbClr val="F9D87E"/>
        </a:accent1>
        <a:accent2>
          <a:srgbClr val="FFCCCC"/>
        </a:accent2>
        <a:accent3>
          <a:srgbClr val="FFFFFF"/>
        </a:accent3>
        <a:accent4>
          <a:srgbClr val="2F2F2F"/>
        </a:accent4>
        <a:accent5>
          <a:srgbClr val="FBE9C0"/>
        </a:accent5>
        <a:accent6>
          <a:srgbClr val="E7B9B9"/>
        </a:accent6>
        <a:hlink>
          <a:srgbClr val="FFCCFF"/>
        </a:hlink>
        <a:folHlink>
          <a:srgbClr val="99CCFF"/>
        </a:folHlink>
      </a:clrScheme>
      <a:clrMap bg1="lt1" tx1="dk1" bg2="lt2" tx2="dk2" accent1="accent1" accent2="accent2" accent3="accent3" accent4="accent4" accent5="accent5" accent6="accent6" hlink="hlink" folHlink="folHlink"/>
    </a:extraClrScheme>
    <a:extraClrScheme>
      <a:clrScheme name="Java模板 3">
        <a:dk1>
          <a:srgbClr val="000000"/>
        </a:dk1>
        <a:lt1>
          <a:srgbClr val="FFFFFF"/>
        </a:lt1>
        <a:dk2>
          <a:srgbClr val="000000"/>
        </a:dk2>
        <a:lt2>
          <a:srgbClr val="FFFFFF"/>
        </a:lt2>
        <a:accent1>
          <a:srgbClr val="CBCBCB"/>
        </a:accent1>
        <a:accent2>
          <a:srgbClr val="5F5F5F"/>
        </a:accent2>
        <a:accent3>
          <a:srgbClr val="FFFFFF"/>
        </a:accent3>
        <a:accent4>
          <a:srgbClr val="000000"/>
        </a:accent4>
        <a:accent5>
          <a:srgbClr val="E2E2E2"/>
        </a:accent5>
        <a:accent6>
          <a:srgbClr val="555555"/>
        </a:accent6>
        <a:hlink>
          <a:srgbClr val="969696"/>
        </a:hlink>
        <a:folHlink>
          <a:srgbClr val="EAEAEA"/>
        </a:folHlink>
      </a:clrScheme>
      <a:clrMap bg1="lt1" tx1="dk1" bg2="lt2" tx2="dk2" accent1="accent1" accent2="accent2" accent3="accent3" accent4="accent4" accent5="accent5" accent6="accent6" hlink="hlink" folHlink="folHlink"/>
    </a:extraClrScheme>
    <a:extraClrScheme>
      <a:clrScheme name="Java模板 4">
        <a:dk1>
          <a:srgbClr val="330000"/>
        </a:dk1>
        <a:lt1>
          <a:srgbClr val="FFFFCC"/>
        </a:lt1>
        <a:dk2>
          <a:srgbClr val="000000"/>
        </a:dk2>
        <a:lt2>
          <a:srgbClr val="FFCC00"/>
        </a:lt2>
        <a:accent1>
          <a:srgbClr val="FF9900"/>
        </a:accent1>
        <a:accent2>
          <a:srgbClr val="330099"/>
        </a:accent2>
        <a:accent3>
          <a:srgbClr val="AAAAAA"/>
        </a:accent3>
        <a:accent4>
          <a:srgbClr val="DADAAE"/>
        </a:accent4>
        <a:accent5>
          <a:srgbClr val="FFCAAA"/>
        </a:accent5>
        <a:accent6>
          <a:srgbClr val="2D008A"/>
        </a:accent6>
        <a:hlink>
          <a:srgbClr val="FF6633"/>
        </a:hlink>
        <a:folHlink>
          <a:srgbClr val="669900"/>
        </a:folHlink>
      </a:clrScheme>
      <a:clrMap bg1="dk2" tx1="lt1" bg2="dk1" tx2="lt2" accent1="accent1" accent2="accent2" accent3="accent3" accent4="accent4" accent5="accent5" accent6="accent6" hlink="hlink" folHlink="folHlink"/>
    </a:extraClrScheme>
    <a:extraClrScheme>
      <a:clrScheme name="Java模板 5">
        <a:dk1>
          <a:srgbClr val="333300"/>
        </a:dk1>
        <a:lt1>
          <a:srgbClr val="DDDDDD"/>
        </a:lt1>
        <a:dk2>
          <a:srgbClr val="996600"/>
        </a:dk2>
        <a:lt2>
          <a:srgbClr val="FFCC66"/>
        </a:lt2>
        <a:accent1>
          <a:srgbClr val="EEB00B"/>
        </a:accent1>
        <a:accent2>
          <a:srgbClr val="330099"/>
        </a:accent2>
        <a:accent3>
          <a:srgbClr val="CAB8AA"/>
        </a:accent3>
        <a:accent4>
          <a:srgbClr val="BDBDBD"/>
        </a:accent4>
        <a:accent5>
          <a:srgbClr val="F5D4AA"/>
        </a:accent5>
        <a:accent6>
          <a:srgbClr val="2D008A"/>
        </a:accent6>
        <a:hlink>
          <a:srgbClr val="FF6633"/>
        </a:hlink>
        <a:folHlink>
          <a:srgbClr val="CC9900"/>
        </a:folHlink>
      </a:clrScheme>
      <a:clrMap bg1="dk2" tx1="lt1" bg2="dk1" tx2="lt2" accent1="accent1" accent2="accent2" accent3="accent3" accent4="accent4" accent5="accent5" accent6="accent6" hlink="hlink" folHlink="folHlink"/>
    </a:extraClrScheme>
    <a:extraClrScheme>
      <a:clrScheme name="Java模板 6">
        <a:dk1>
          <a:srgbClr val="003300"/>
        </a:dk1>
        <a:lt1>
          <a:srgbClr val="FFFFCC"/>
        </a:lt1>
        <a:dk2>
          <a:srgbClr val="999933"/>
        </a:dk2>
        <a:lt2>
          <a:srgbClr val="FFFF66"/>
        </a:lt2>
        <a:accent1>
          <a:srgbClr val="CC9900"/>
        </a:accent1>
        <a:accent2>
          <a:srgbClr val="330099"/>
        </a:accent2>
        <a:accent3>
          <a:srgbClr val="CACAAD"/>
        </a:accent3>
        <a:accent4>
          <a:srgbClr val="DADAAE"/>
        </a:accent4>
        <a:accent5>
          <a:srgbClr val="E2CAAA"/>
        </a:accent5>
        <a:accent6>
          <a:srgbClr val="2D008A"/>
        </a:accent6>
        <a:hlink>
          <a:srgbClr val="FF9900"/>
        </a:hlink>
        <a:folHlink>
          <a:srgbClr val="FF66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附件2：中科天地课件模板1">
  <a:themeElements>
    <a:clrScheme name="1_附件2：中科天地课件模板1 1">
      <a:dk1>
        <a:srgbClr val="200B5B"/>
      </a:dk1>
      <a:lt1>
        <a:srgbClr val="EAEAEA"/>
      </a:lt1>
      <a:dk2>
        <a:srgbClr val="6600FF"/>
      </a:dk2>
      <a:lt2>
        <a:srgbClr val="FFCC66"/>
      </a:lt2>
      <a:accent1>
        <a:srgbClr val="EEB00B"/>
      </a:accent1>
      <a:accent2>
        <a:srgbClr val="6600CC"/>
      </a:accent2>
      <a:accent3>
        <a:srgbClr val="B8AAFF"/>
      </a:accent3>
      <a:accent4>
        <a:srgbClr val="C8C8C8"/>
      </a:accent4>
      <a:accent5>
        <a:srgbClr val="F5D4AA"/>
      </a:accent5>
      <a:accent6>
        <a:srgbClr val="5C00B9"/>
      </a:accent6>
      <a:hlink>
        <a:srgbClr val="FF33CC"/>
      </a:hlink>
      <a:folHlink>
        <a:srgbClr val="CC99FF"/>
      </a:folHlink>
    </a:clrScheme>
    <a:fontScheme name="1_附件2：中科天地课件模板1">
      <a:majorFont>
        <a:latin typeface="Times New Roman"/>
        <a:ea typeface="楷体_GB2312"/>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1_附件2：中科天地课件模板1 1">
        <a:dk1>
          <a:srgbClr val="200B5B"/>
        </a:dk1>
        <a:lt1>
          <a:srgbClr val="EAEAEA"/>
        </a:lt1>
        <a:dk2>
          <a:srgbClr val="6600FF"/>
        </a:dk2>
        <a:lt2>
          <a:srgbClr val="FFCC66"/>
        </a:lt2>
        <a:accent1>
          <a:srgbClr val="EEB00B"/>
        </a:accent1>
        <a:accent2>
          <a:srgbClr val="6600CC"/>
        </a:accent2>
        <a:accent3>
          <a:srgbClr val="B8AAFF"/>
        </a:accent3>
        <a:accent4>
          <a:srgbClr val="C8C8C8"/>
        </a:accent4>
        <a:accent5>
          <a:srgbClr val="F5D4AA"/>
        </a:accent5>
        <a:accent6>
          <a:srgbClr val="5C00B9"/>
        </a:accent6>
        <a:hlink>
          <a:srgbClr val="FF33CC"/>
        </a:hlink>
        <a:folHlink>
          <a:srgbClr val="CC99FF"/>
        </a:folHlink>
      </a:clrScheme>
      <a:clrMap bg1="dk2" tx1="lt1" bg2="dk1" tx2="lt2" accent1="accent1" accent2="accent2" accent3="accent3" accent4="accent4" accent5="accent5" accent6="accent6" hlink="hlink" folHlink="folHlink"/>
    </a:extraClrScheme>
    <a:extraClrScheme>
      <a:clrScheme name="1_附件2：中科天地课件模板1 2">
        <a:dk1>
          <a:srgbClr val="393939"/>
        </a:dk1>
        <a:lt1>
          <a:srgbClr val="FFFFFF"/>
        </a:lt1>
        <a:dk2>
          <a:srgbClr val="6600CC"/>
        </a:dk2>
        <a:lt2>
          <a:srgbClr val="CCCCFF"/>
        </a:lt2>
        <a:accent1>
          <a:srgbClr val="F9D87E"/>
        </a:accent1>
        <a:accent2>
          <a:srgbClr val="FFCCCC"/>
        </a:accent2>
        <a:accent3>
          <a:srgbClr val="FFFFFF"/>
        </a:accent3>
        <a:accent4>
          <a:srgbClr val="2F2F2F"/>
        </a:accent4>
        <a:accent5>
          <a:srgbClr val="FBE9C0"/>
        </a:accent5>
        <a:accent6>
          <a:srgbClr val="E7B9B9"/>
        </a:accent6>
        <a:hlink>
          <a:srgbClr val="FFCCFF"/>
        </a:hlink>
        <a:folHlink>
          <a:srgbClr val="99CCFF"/>
        </a:folHlink>
      </a:clrScheme>
      <a:clrMap bg1="lt1" tx1="dk1" bg2="lt2" tx2="dk2" accent1="accent1" accent2="accent2" accent3="accent3" accent4="accent4" accent5="accent5" accent6="accent6" hlink="hlink" folHlink="folHlink"/>
    </a:extraClrScheme>
    <a:extraClrScheme>
      <a:clrScheme name="1_附件2：中科天地课件模板1 3">
        <a:dk1>
          <a:srgbClr val="000000"/>
        </a:dk1>
        <a:lt1>
          <a:srgbClr val="FFFFFF"/>
        </a:lt1>
        <a:dk2>
          <a:srgbClr val="000000"/>
        </a:dk2>
        <a:lt2>
          <a:srgbClr val="FFFFFF"/>
        </a:lt2>
        <a:accent1>
          <a:srgbClr val="CBCBCB"/>
        </a:accent1>
        <a:accent2>
          <a:srgbClr val="5F5F5F"/>
        </a:accent2>
        <a:accent3>
          <a:srgbClr val="FFFFFF"/>
        </a:accent3>
        <a:accent4>
          <a:srgbClr val="000000"/>
        </a:accent4>
        <a:accent5>
          <a:srgbClr val="E2E2E2"/>
        </a:accent5>
        <a:accent6>
          <a:srgbClr val="555555"/>
        </a:accent6>
        <a:hlink>
          <a:srgbClr val="969696"/>
        </a:hlink>
        <a:folHlink>
          <a:srgbClr val="EAEAEA"/>
        </a:folHlink>
      </a:clrScheme>
      <a:clrMap bg1="lt1" tx1="dk1" bg2="lt2" tx2="dk2" accent1="accent1" accent2="accent2" accent3="accent3" accent4="accent4" accent5="accent5" accent6="accent6" hlink="hlink" folHlink="folHlink"/>
    </a:extraClrScheme>
    <a:extraClrScheme>
      <a:clrScheme name="1_附件2：中科天地课件模板1 4">
        <a:dk1>
          <a:srgbClr val="330000"/>
        </a:dk1>
        <a:lt1>
          <a:srgbClr val="FFFFCC"/>
        </a:lt1>
        <a:dk2>
          <a:srgbClr val="000000"/>
        </a:dk2>
        <a:lt2>
          <a:srgbClr val="FFCC00"/>
        </a:lt2>
        <a:accent1>
          <a:srgbClr val="FF9900"/>
        </a:accent1>
        <a:accent2>
          <a:srgbClr val="330099"/>
        </a:accent2>
        <a:accent3>
          <a:srgbClr val="AAAAAA"/>
        </a:accent3>
        <a:accent4>
          <a:srgbClr val="DADAAE"/>
        </a:accent4>
        <a:accent5>
          <a:srgbClr val="FFCAAA"/>
        </a:accent5>
        <a:accent6>
          <a:srgbClr val="2D008A"/>
        </a:accent6>
        <a:hlink>
          <a:srgbClr val="FF6633"/>
        </a:hlink>
        <a:folHlink>
          <a:srgbClr val="669900"/>
        </a:folHlink>
      </a:clrScheme>
      <a:clrMap bg1="dk2" tx1="lt1" bg2="dk1" tx2="lt2" accent1="accent1" accent2="accent2" accent3="accent3" accent4="accent4" accent5="accent5" accent6="accent6" hlink="hlink" folHlink="folHlink"/>
    </a:extraClrScheme>
    <a:extraClrScheme>
      <a:clrScheme name="1_附件2：中科天地课件模板1 5">
        <a:dk1>
          <a:srgbClr val="333300"/>
        </a:dk1>
        <a:lt1>
          <a:srgbClr val="DDDDDD"/>
        </a:lt1>
        <a:dk2>
          <a:srgbClr val="996600"/>
        </a:dk2>
        <a:lt2>
          <a:srgbClr val="FFCC66"/>
        </a:lt2>
        <a:accent1>
          <a:srgbClr val="EEB00B"/>
        </a:accent1>
        <a:accent2>
          <a:srgbClr val="330099"/>
        </a:accent2>
        <a:accent3>
          <a:srgbClr val="CAB8AA"/>
        </a:accent3>
        <a:accent4>
          <a:srgbClr val="BDBDBD"/>
        </a:accent4>
        <a:accent5>
          <a:srgbClr val="F5D4AA"/>
        </a:accent5>
        <a:accent6>
          <a:srgbClr val="2D008A"/>
        </a:accent6>
        <a:hlink>
          <a:srgbClr val="FF6633"/>
        </a:hlink>
        <a:folHlink>
          <a:srgbClr val="CC9900"/>
        </a:folHlink>
      </a:clrScheme>
      <a:clrMap bg1="dk2" tx1="lt1" bg2="dk1" tx2="lt2" accent1="accent1" accent2="accent2" accent3="accent3" accent4="accent4" accent5="accent5" accent6="accent6" hlink="hlink" folHlink="folHlink"/>
    </a:extraClrScheme>
    <a:extraClrScheme>
      <a:clrScheme name="1_附件2：中科天地课件模板1 6">
        <a:dk1>
          <a:srgbClr val="003300"/>
        </a:dk1>
        <a:lt1>
          <a:srgbClr val="FFFFCC"/>
        </a:lt1>
        <a:dk2>
          <a:srgbClr val="999933"/>
        </a:dk2>
        <a:lt2>
          <a:srgbClr val="FFFF66"/>
        </a:lt2>
        <a:accent1>
          <a:srgbClr val="CC9900"/>
        </a:accent1>
        <a:accent2>
          <a:srgbClr val="330099"/>
        </a:accent2>
        <a:accent3>
          <a:srgbClr val="CACAAD"/>
        </a:accent3>
        <a:accent4>
          <a:srgbClr val="DADAAE"/>
        </a:accent4>
        <a:accent5>
          <a:srgbClr val="E2CAAA"/>
        </a:accent5>
        <a:accent6>
          <a:srgbClr val="2D008A"/>
        </a:accent6>
        <a:hlink>
          <a:srgbClr val="FF9900"/>
        </a:hlink>
        <a:folHlink>
          <a:srgbClr val="FF660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Java模板">
  <a:themeElements>
    <a:clrScheme name="1_Java模板 1">
      <a:dk1>
        <a:srgbClr val="200B5B"/>
      </a:dk1>
      <a:lt1>
        <a:srgbClr val="EAEAEA"/>
      </a:lt1>
      <a:dk2>
        <a:srgbClr val="6600FF"/>
      </a:dk2>
      <a:lt2>
        <a:srgbClr val="FFCC66"/>
      </a:lt2>
      <a:accent1>
        <a:srgbClr val="EEB00B"/>
      </a:accent1>
      <a:accent2>
        <a:srgbClr val="6600CC"/>
      </a:accent2>
      <a:accent3>
        <a:srgbClr val="B8AAFF"/>
      </a:accent3>
      <a:accent4>
        <a:srgbClr val="C8C8C8"/>
      </a:accent4>
      <a:accent5>
        <a:srgbClr val="F5D4AA"/>
      </a:accent5>
      <a:accent6>
        <a:srgbClr val="5C00B9"/>
      </a:accent6>
      <a:hlink>
        <a:srgbClr val="FF33CC"/>
      </a:hlink>
      <a:folHlink>
        <a:srgbClr val="CC99FF"/>
      </a:folHlink>
    </a:clrScheme>
    <a:fontScheme name="1_Java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1_Java模板 1">
        <a:dk1>
          <a:srgbClr val="200B5B"/>
        </a:dk1>
        <a:lt1>
          <a:srgbClr val="EAEAEA"/>
        </a:lt1>
        <a:dk2>
          <a:srgbClr val="6600FF"/>
        </a:dk2>
        <a:lt2>
          <a:srgbClr val="FFCC66"/>
        </a:lt2>
        <a:accent1>
          <a:srgbClr val="EEB00B"/>
        </a:accent1>
        <a:accent2>
          <a:srgbClr val="6600CC"/>
        </a:accent2>
        <a:accent3>
          <a:srgbClr val="B8AAFF"/>
        </a:accent3>
        <a:accent4>
          <a:srgbClr val="C8C8C8"/>
        </a:accent4>
        <a:accent5>
          <a:srgbClr val="F5D4AA"/>
        </a:accent5>
        <a:accent6>
          <a:srgbClr val="5C00B9"/>
        </a:accent6>
        <a:hlink>
          <a:srgbClr val="FF33CC"/>
        </a:hlink>
        <a:folHlink>
          <a:srgbClr val="CC99FF"/>
        </a:folHlink>
      </a:clrScheme>
      <a:clrMap bg1="dk2" tx1="lt1" bg2="dk1" tx2="lt2" accent1="accent1" accent2="accent2" accent3="accent3" accent4="accent4" accent5="accent5" accent6="accent6" hlink="hlink" folHlink="folHlink"/>
    </a:extraClrScheme>
    <a:extraClrScheme>
      <a:clrScheme name="1_Java模板 2">
        <a:dk1>
          <a:srgbClr val="393939"/>
        </a:dk1>
        <a:lt1>
          <a:srgbClr val="FFFFFF"/>
        </a:lt1>
        <a:dk2>
          <a:srgbClr val="6600CC"/>
        </a:dk2>
        <a:lt2>
          <a:srgbClr val="CCCCFF"/>
        </a:lt2>
        <a:accent1>
          <a:srgbClr val="F9D87E"/>
        </a:accent1>
        <a:accent2>
          <a:srgbClr val="FFCCCC"/>
        </a:accent2>
        <a:accent3>
          <a:srgbClr val="FFFFFF"/>
        </a:accent3>
        <a:accent4>
          <a:srgbClr val="2F2F2F"/>
        </a:accent4>
        <a:accent5>
          <a:srgbClr val="FBE9C0"/>
        </a:accent5>
        <a:accent6>
          <a:srgbClr val="E7B9B9"/>
        </a:accent6>
        <a:hlink>
          <a:srgbClr val="FFCCFF"/>
        </a:hlink>
        <a:folHlink>
          <a:srgbClr val="99CCFF"/>
        </a:folHlink>
      </a:clrScheme>
      <a:clrMap bg1="lt1" tx1="dk1" bg2="lt2" tx2="dk2" accent1="accent1" accent2="accent2" accent3="accent3" accent4="accent4" accent5="accent5" accent6="accent6" hlink="hlink" folHlink="folHlink"/>
    </a:extraClrScheme>
    <a:extraClrScheme>
      <a:clrScheme name="1_Java模板 3">
        <a:dk1>
          <a:srgbClr val="000000"/>
        </a:dk1>
        <a:lt1>
          <a:srgbClr val="FFFFFF"/>
        </a:lt1>
        <a:dk2>
          <a:srgbClr val="000000"/>
        </a:dk2>
        <a:lt2>
          <a:srgbClr val="FFFFFF"/>
        </a:lt2>
        <a:accent1>
          <a:srgbClr val="CBCBCB"/>
        </a:accent1>
        <a:accent2>
          <a:srgbClr val="5F5F5F"/>
        </a:accent2>
        <a:accent3>
          <a:srgbClr val="FFFFFF"/>
        </a:accent3>
        <a:accent4>
          <a:srgbClr val="000000"/>
        </a:accent4>
        <a:accent5>
          <a:srgbClr val="E2E2E2"/>
        </a:accent5>
        <a:accent6>
          <a:srgbClr val="555555"/>
        </a:accent6>
        <a:hlink>
          <a:srgbClr val="969696"/>
        </a:hlink>
        <a:folHlink>
          <a:srgbClr val="EAEAEA"/>
        </a:folHlink>
      </a:clrScheme>
      <a:clrMap bg1="lt1" tx1="dk1" bg2="lt2" tx2="dk2" accent1="accent1" accent2="accent2" accent3="accent3" accent4="accent4" accent5="accent5" accent6="accent6" hlink="hlink" folHlink="folHlink"/>
    </a:extraClrScheme>
    <a:extraClrScheme>
      <a:clrScheme name="1_Java模板 4">
        <a:dk1>
          <a:srgbClr val="330000"/>
        </a:dk1>
        <a:lt1>
          <a:srgbClr val="FFFFCC"/>
        </a:lt1>
        <a:dk2>
          <a:srgbClr val="000000"/>
        </a:dk2>
        <a:lt2>
          <a:srgbClr val="FFCC00"/>
        </a:lt2>
        <a:accent1>
          <a:srgbClr val="FF9900"/>
        </a:accent1>
        <a:accent2>
          <a:srgbClr val="330099"/>
        </a:accent2>
        <a:accent3>
          <a:srgbClr val="AAAAAA"/>
        </a:accent3>
        <a:accent4>
          <a:srgbClr val="DADAAE"/>
        </a:accent4>
        <a:accent5>
          <a:srgbClr val="FFCAAA"/>
        </a:accent5>
        <a:accent6>
          <a:srgbClr val="2D008A"/>
        </a:accent6>
        <a:hlink>
          <a:srgbClr val="FF6633"/>
        </a:hlink>
        <a:folHlink>
          <a:srgbClr val="669900"/>
        </a:folHlink>
      </a:clrScheme>
      <a:clrMap bg1="dk2" tx1="lt1" bg2="dk1" tx2="lt2" accent1="accent1" accent2="accent2" accent3="accent3" accent4="accent4" accent5="accent5" accent6="accent6" hlink="hlink" folHlink="folHlink"/>
    </a:extraClrScheme>
    <a:extraClrScheme>
      <a:clrScheme name="1_Java模板 5">
        <a:dk1>
          <a:srgbClr val="333300"/>
        </a:dk1>
        <a:lt1>
          <a:srgbClr val="DDDDDD"/>
        </a:lt1>
        <a:dk2>
          <a:srgbClr val="996600"/>
        </a:dk2>
        <a:lt2>
          <a:srgbClr val="FFCC66"/>
        </a:lt2>
        <a:accent1>
          <a:srgbClr val="EEB00B"/>
        </a:accent1>
        <a:accent2>
          <a:srgbClr val="330099"/>
        </a:accent2>
        <a:accent3>
          <a:srgbClr val="CAB8AA"/>
        </a:accent3>
        <a:accent4>
          <a:srgbClr val="BDBDBD"/>
        </a:accent4>
        <a:accent5>
          <a:srgbClr val="F5D4AA"/>
        </a:accent5>
        <a:accent6>
          <a:srgbClr val="2D008A"/>
        </a:accent6>
        <a:hlink>
          <a:srgbClr val="FF6633"/>
        </a:hlink>
        <a:folHlink>
          <a:srgbClr val="CC9900"/>
        </a:folHlink>
      </a:clrScheme>
      <a:clrMap bg1="dk2" tx1="lt1" bg2="dk1" tx2="lt2" accent1="accent1" accent2="accent2" accent3="accent3" accent4="accent4" accent5="accent5" accent6="accent6" hlink="hlink" folHlink="folHlink"/>
    </a:extraClrScheme>
    <a:extraClrScheme>
      <a:clrScheme name="1_Java模板 6">
        <a:dk1>
          <a:srgbClr val="003300"/>
        </a:dk1>
        <a:lt1>
          <a:srgbClr val="FFFFCC"/>
        </a:lt1>
        <a:dk2>
          <a:srgbClr val="999933"/>
        </a:dk2>
        <a:lt2>
          <a:srgbClr val="FFFF66"/>
        </a:lt2>
        <a:accent1>
          <a:srgbClr val="CC9900"/>
        </a:accent1>
        <a:accent2>
          <a:srgbClr val="330099"/>
        </a:accent2>
        <a:accent3>
          <a:srgbClr val="CACAAD"/>
        </a:accent3>
        <a:accent4>
          <a:srgbClr val="DADAAE"/>
        </a:accent4>
        <a:accent5>
          <a:srgbClr val="E2CAAA"/>
        </a:accent5>
        <a:accent6>
          <a:srgbClr val="2D008A"/>
        </a:accent6>
        <a:hlink>
          <a:srgbClr val="FF9900"/>
        </a:hlink>
        <a:folHlink>
          <a:srgbClr val="FF660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附件2：中科天地课件模板1">
  <a:themeElements>
    <a:clrScheme name="附件2：中科天地课件模板1 1">
      <a:dk1>
        <a:srgbClr val="200B5B"/>
      </a:dk1>
      <a:lt1>
        <a:srgbClr val="EAEAEA"/>
      </a:lt1>
      <a:dk2>
        <a:srgbClr val="6600FF"/>
      </a:dk2>
      <a:lt2>
        <a:srgbClr val="FFCC66"/>
      </a:lt2>
      <a:accent1>
        <a:srgbClr val="EEB00B"/>
      </a:accent1>
      <a:accent2>
        <a:srgbClr val="6600CC"/>
      </a:accent2>
      <a:accent3>
        <a:srgbClr val="B8AAFF"/>
      </a:accent3>
      <a:accent4>
        <a:srgbClr val="C8C8C8"/>
      </a:accent4>
      <a:accent5>
        <a:srgbClr val="F5D4AA"/>
      </a:accent5>
      <a:accent6>
        <a:srgbClr val="5C00B9"/>
      </a:accent6>
      <a:hlink>
        <a:srgbClr val="FF33CC"/>
      </a:hlink>
      <a:folHlink>
        <a:srgbClr val="CC99FF"/>
      </a:folHlink>
    </a:clrScheme>
    <a:fontScheme name="附件2：中科天地课件模板1">
      <a:majorFont>
        <a:latin typeface="Times New Roman"/>
        <a:ea typeface="楷体_GB2312"/>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附件2：中科天地课件模板1 1">
        <a:dk1>
          <a:srgbClr val="200B5B"/>
        </a:dk1>
        <a:lt1>
          <a:srgbClr val="EAEAEA"/>
        </a:lt1>
        <a:dk2>
          <a:srgbClr val="6600FF"/>
        </a:dk2>
        <a:lt2>
          <a:srgbClr val="FFCC66"/>
        </a:lt2>
        <a:accent1>
          <a:srgbClr val="EEB00B"/>
        </a:accent1>
        <a:accent2>
          <a:srgbClr val="6600CC"/>
        </a:accent2>
        <a:accent3>
          <a:srgbClr val="B8AAFF"/>
        </a:accent3>
        <a:accent4>
          <a:srgbClr val="C8C8C8"/>
        </a:accent4>
        <a:accent5>
          <a:srgbClr val="F5D4AA"/>
        </a:accent5>
        <a:accent6>
          <a:srgbClr val="5C00B9"/>
        </a:accent6>
        <a:hlink>
          <a:srgbClr val="FF33CC"/>
        </a:hlink>
        <a:folHlink>
          <a:srgbClr val="CC99FF"/>
        </a:folHlink>
      </a:clrScheme>
      <a:clrMap bg1="dk2" tx1="lt1" bg2="dk1" tx2="lt2" accent1="accent1" accent2="accent2" accent3="accent3" accent4="accent4" accent5="accent5" accent6="accent6" hlink="hlink" folHlink="folHlink"/>
    </a:extraClrScheme>
    <a:extraClrScheme>
      <a:clrScheme name="附件2：中科天地课件模板1 2">
        <a:dk1>
          <a:srgbClr val="393939"/>
        </a:dk1>
        <a:lt1>
          <a:srgbClr val="FFFFFF"/>
        </a:lt1>
        <a:dk2>
          <a:srgbClr val="6600CC"/>
        </a:dk2>
        <a:lt2>
          <a:srgbClr val="CCCCFF"/>
        </a:lt2>
        <a:accent1>
          <a:srgbClr val="F9D87E"/>
        </a:accent1>
        <a:accent2>
          <a:srgbClr val="FFCCCC"/>
        </a:accent2>
        <a:accent3>
          <a:srgbClr val="FFFFFF"/>
        </a:accent3>
        <a:accent4>
          <a:srgbClr val="2F2F2F"/>
        </a:accent4>
        <a:accent5>
          <a:srgbClr val="FBE9C0"/>
        </a:accent5>
        <a:accent6>
          <a:srgbClr val="E7B9B9"/>
        </a:accent6>
        <a:hlink>
          <a:srgbClr val="FFCCFF"/>
        </a:hlink>
        <a:folHlink>
          <a:srgbClr val="99CCFF"/>
        </a:folHlink>
      </a:clrScheme>
      <a:clrMap bg1="lt1" tx1="dk1" bg2="lt2" tx2="dk2" accent1="accent1" accent2="accent2" accent3="accent3" accent4="accent4" accent5="accent5" accent6="accent6" hlink="hlink" folHlink="folHlink"/>
    </a:extraClrScheme>
    <a:extraClrScheme>
      <a:clrScheme name="附件2：中科天地课件模板1 3">
        <a:dk1>
          <a:srgbClr val="000000"/>
        </a:dk1>
        <a:lt1>
          <a:srgbClr val="FFFFFF"/>
        </a:lt1>
        <a:dk2>
          <a:srgbClr val="000000"/>
        </a:dk2>
        <a:lt2>
          <a:srgbClr val="FFFFFF"/>
        </a:lt2>
        <a:accent1>
          <a:srgbClr val="CBCBCB"/>
        </a:accent1>
        <a:accent2>
          <a:srgbClr val="5F5F5F"/>
        </a:accent2>
        <a:accent3>
          <a:srgbClr val="FFFFFF"/>
        </a:accent3>
        <a:accent4>
          <a:srgbClr val="000000"/>
        </a:accent4>
        <a:accent5>
          <a:srgbClr val="E2E2E2"/>
        </a:accent5>
        <a:accent6>
          <a:srgbClr val="555555"/>
        </a:accent6>
        <a:hlink>
          <a:srgbClr val="969696"/>
        </a:hlink>
        <a:folHlink>
          <a:srgbClr val="EAEAEA"/>
        </a:folHlink>
      </a:clrScheme>
      <a:clrMap bg1="lt1" tx1="dk1" bg2="lt2" tx2="dk2" accent1="accent1" accent2="accent2" accent3="accent3" accent4="accent4" accent5="accent5" accent6="accent6" hlink="hlink" folHlink="folHlink"/>
    </a:extraClrScheme>
    <a:extraClrScheme>
      <a:clrScheme name="附件2：中科天地课件模板1 4">
        <a:dk1>
          <a:srgbClr val="330000"/>
        </a:dk1>
        <a:lt1>
          <a:srgbClr val="FFFFCC"/>
        </a:lt1>
        <a:dk2>
          <a:srgbClr val="000000"/>
        </a:dk2>
        <a:lt2>
          <a:srgbClr val="FFCC00"/>
        </a:lt2>
        <a:accent1>
          <a:srgbClr val="FF9900"/>
        </a:accent1>
        <a:accent2>
          <a:srgbClr val="330099"/>
        </a:accent2>
        <a:accent3>
          <a:srgbClr val="AAAAAA"/>
        </a:accent3>
        <a:accent4>
          <a:srgbClr val="DADAAE"/>
        </a:accent4>
        <a:accent5>
          <a:srgbClr val="FFCAAA"/>
        </a:accent5>
        <a:accent6>
          <a:srgbClr val="2D008A"/>
        </a:accent6>
        <a:hlink>
          <a:srgbClr val="FF6633"/>
        </a:hlink>
        <a:folHlink>
          <a:srgbClr val="669900"/>
        </a:folHlink>
      </a:clrScheme>
      <a:clrMap bg1="dk2" tx1="lt1" bg2="dk1" tx2="lt2" accent1="accent1" accent2="accent2" accent3="accent3" accent4="accent4" accent5="accent5" accent6="accent6" hlink="hlink" folHlink="folHlink"/>
    </a:extraClrScheme>
    <a:extraClrScheme>
      <a:clrScheme name="附件2：中科天地课件模板1 5">
        <a:dk1>
          <a:srgbClr val="333300"/>
        </a:dk1>
        <a:lt1>
          <a:srgbClr val="DDDDDD"/>
        </a:lt1>
        <a:dk2>
          <a:srgbClr val="996600"/>
        </a:dk2>
        <a:lt2>
          <a:srgbClr val="FFCC66"/>
        </a:lt2>
        <a:accent1>
          <a:srgbClr val="EEB00B"/>
        </a:accent1>
        <a:accent2>
          <a:srgbClr val="330099"/>
        </a:accent2>
        <a:accent3>
          <a:srgbClr val="CAB8AA"/>
        </a:accent3>
        <a:accent4>
          <a:srgbClr val="BDBDBD"/>
        </a:accent4>
        <a:accent5>
          <a:srgbClr val="F5D4AA"/>
        </a:accent5>
        <a:accent6>
          <a:srgbClr val="2D008A"/>
        </a:accent6>
        <a:hlink>
          <a:srgbClr val="FF6633"/>
        </a:hlink>
        <a:folHlink>
          <a:srgbClr val="CC9900"/>
        </a:folHlink>
      </a:clrScheme>
      <a:clrMap bg1="dk2" tx1="lt1" bg2="dk1" tx2="lt2" accent1="accent1" accent2="accent2" accent3="accent3" accent4="accent4" accent5="accent5" accent6="accent6" hlink="hlink" folHlink="folHlink"/>
    </a:extraClrScheme>
    <a:extraClrScheme>
      <a:clrScheme name="附件2：中科天地课件模板1 6">
        <a:dk1>
          <a:srgbClr val="003300"/>
        </a:dk1>
        <a:lt1>
          <a:srgbClr val="FFFFCC"/>
        </a:lt1>
        <a:dk2>
          <a:srgbClr val="999933"/>
        </a:dk2>
        <a:lt2>
          <a:srgbClr val="FFFF66"/>
        </a:lt2>
        <a:accent1>
          <a:srgbClr val="CC9900"/>
        </a:accent1>
        <a:accent2>
          <a:srgbClr val="330099"/>
        </a:accent2>
        <a:accent3>
          <a:srgbClr val="CACAAD"/>
        </a:accent3>
        <a:accent4>
          <a:srgbClr val="DADAAE"/>
        </a:accent4>
        <a:accent5>
          <a:srgbClr val="E2CAAA"/>
        </a:accent5>
        <a:accent6>
          <a:srgbClr val="2D008A"/>
        </a:accent6>
        <a:hlink>
          <a:srgbClr val="FF9900"/>
        </a:hlink>
        <a:folHlink>
          <a:srgbClr val="FF660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主题1">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C:\Documents and Settings\administrator.SUDONG\桌面\Java模板.pot</Template>
  <TotalTime>4003</TotalTime>
  <Words>4511</Words>
  <Application>Microsoft Office PowerPoint</Application>
  <PresentationFormat>全屏显示(4:3)</PresentationFormat>
  <Paragraphs>1057</Paragraphs>
  <Slides>61</Slides>
  <Notes>0</Notes>
  <HiddenSlides>0</HiddenSlides>
  <MMClips>0</MMClips>
  <ScaleCrop>false</ScaleCrop>
  <HeadingPairs>
    <vt:vector size="6" baseType="variant">
      <vt:variant>
        <vt:lpstr>已用的字体</vt:lpstr>
      </vt:variant>
      <vt:variant>
        <vt:i4>15</vt:i4>
      </vt:variant>
      <vt:variant>
        <vt:lpstr>主题</vt:lpstr>
      </vt:variant>
      <vt:variant>
        <vt:i4>5</vt:i4>
      </vt:variant>
      <vt:variant>
        <vt:lpstr>幻灯片标题</vt:lpstr>
      </vt:variant>
      <vt:variant>
        <vt:i4>61</vt:i4>
      </vt:variant>
    </vt:vector>
  </HeadingPairs>
  <TitlesOfParts>
    <vt:vector size="81" baseType="lpstr">
      <vt:lpstr>Arial</vt:lpstr>
      <vt:lpstr>宋体</vt:lpstr>
      <vt:lpstr>Times New Roman</vt:lpstr>
      <vt:lpstr>Symbol</vt:lpstr>
      <vt:lpstr>Calibri</vt:lpstr>
      <vt:lpstr>楷体_GB2312</vt:lpstr>
      <vt:lpstr/>
      <vt:lpstr>Franklin Gothic Medium</vt:lpstr>
      <vt:lpstr>Franklin Gothic Book</vt:lpstr>
      <vt:lpstr>Palatino-Italic</vt:lpstr>
      <vt:lpstr>Wingdings</vt:lpstr>
      <vt:lpstr>Courier New</vt:lpstr>
      <vt:lpstr>黑体</vt:lpstr>
      <vt:lpstr>微软雅黑</vt:lpstr>
      <vt:lpstr>隶书</vt:lpstr>
      <vt:lpstr>Java模板</vt:lpstr>
      <vt:lpstr>1_附件2：中科天地课件模板1</vt:lpstr>
      <vt:lpstr>1_Java模板</vt:lpstr>
      <vt:lpstr>附件2：中科天地课件模板1</vt:lpstr>
      <vt:lpstr>主题1</vt:lpstr>
      <vt:lpstr>本章内容</vt:lpstr>
      <vt:lpstr>Java抽象窗口工具集</vt:lpstr>
      <vt:lpstr>Java抽象窗口工具集</vt:lpstr>
      <vt:lpstr>Component</vt:lpstr>
      <vt:lpstr>Container</vt:lpstr>
      <vt:lpstr>Frame</vt:lpstr>
      <vt:lpstr>Frame常用方法</vt:lpstr>
      <vt:lpstr>Frame 举 例（1）</vt:lpstr>
      <vt:lpstr>Frame 举 例（2）</vt:lpstr>
      <vt:lpstr>课 堂 练 习</vt:lpstr>
      <vt:lpstr>Panel</vt:lpstr>
      <vt:lpstr>Panel 举 例（1）</vt:lpstr>
      <vt:lpstr>Panel 举 例（2）</vt:lpstr>
      <vt:lpstr>课 堂 练 习</vt:lpstr>
      <vt:lpstr>练 习 答 案</vt:lpstr>
      <vt:lpstr>布局管理器</vt:lpstr>
      <vt:lpstr>FlowLayout布局管理器</vt:lpstr>
      <vt:lpstr>FlowLayout 的构造方法</vt:lpstr>
      <vt:lpstr>FlowLayout布局管理器</vt:lpstr>
      <vt:lpstr>BorderLayout 布局管理器</vt:lpstr>
      <vt:lpstr>BorderLayout 布局管理器</vt:lpstr>
      <vt:lpstr>BorderLayout 布局管理器</vt:lpstr>
      <vt:lpstr>GridLayout 布局管理器</vt:lpstr>
      <vt:lpstr>GridLayout 布局管理器</vt:lpstr>
      <vt:lpstr>课 堂 练 习</vt:lpstr>
      <vt:lpstr>练 习  答  案</vt:lpstr>
      <vt:lpstr>布局管理器总结</vt:lpstr>
      <vt:lpstr>布局管理器总结</vt:lpstr>
      <vt:lpstr>TextField 类</vt:lpstr>
      <vt:lpstr>TextField 类常用方法</vt:lpstr>
      <vt:lpstr>事件监听</vt:lpstr>
      <vt:lpstr>事件监听</vt:lpstr>
      <vt:lpstr>事件监听举例（1）</vt:lpstr>
      <vt:lpstr>事件监听举例（2）</vt:lpstr>
      <vt:lpstr>事件监听举例（3）</vt:lpstr>
      <vt:lpstr>事件监听举例（3）续</vt:lpstr>
      <vt:lpstr>课 堂 练 习</vt:lpstr>
      <vt:lpstr>Graphics 类</vt:lpstr>
      <vt:lpstr>Graphics 类举例</vt:lpstr>
      <vt:lpstr>Graphics 类举例</vt:lpstr>
      <vt:lpstr>Graphics 类举例</vt:lpstr>
      <vt:lpstr>Graphics 类举例</vt:lpstr>
      <vt:lpstr>鼠标事件</vt:lpstr>
      <vt:lpstr>鼠标事件</vt:lpstr>
      <vt:lpstr>鼠标事件举例</vt:lpstr>
      <vt:lpstr>鼠标事件举例（续）</vt:lpstr>
      <vt:lpstr>鼠标适配器</vt:lpstr>
      <vt:lpstr>鼠标适配器举例</vt:lpstr>
      <vt:lpstr>鼠标适配器举例（续）</vt:lpstr>
      <vt:lpstr>鼠标移动事件</vt:lpstr>
      <vt:lpstr>鼠标移动事件举例</vt:lpstr>
      <vt:lpstr>Window 事件</vt:lpstr>
      <vt:lpstr>Window 事件举例</vt:lpstr>
      <vt:lpstr>Component 总结</vt:lpstr>
      <vt:lpstr>Component 常用子类</vt:lpstr>
      <vt:lpstr>Component 常用子类（续）</vt:lpstr>
      <vt:lpstr>事件处理Ⅱ</vt:lpstr>
      <vt:lpstr>事件处理Ⅱ</vt:lpstr>
      <vt:lpstr>事件处理Ⅱ（续）</vt:lpstr>
      <vt:lpstr>Component 可产生的事件</vt:lpstr>
      <vt:lpstr>常用适配器</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steven</dc:creator>
  <cp:lastModifiedBy>58</cp:lastModifiedBy>
  <cp:revision>306</cp:revision>
  <dcterms:created xsi:type="dcterms:W3CDTF">2003-01-04T05:12:16Z</dcterms:created>
  <dcterms:modified xsi:type="dcterms:W3CDTF">2014-08-11T09:52:31Z</dcterms:modified>
</cp:coreProperties>
</file>