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657" r:id="rId2"/>
    <p:sldMasterId id="2147483691" r:id="rId3"/>
  </p:sldMasterIdLst>
  <p:sldIdLst>
    <p:sldId id="289" r:id="rId4"/>
    <p:sldId id="290" r:id="rId5"/>
    <p:sldId id="291" r:id="rId6"/>
    <p:sldId id="292" r:id="rId7"/>
    <p:sldId id="293" r:id="rId8"/>
    <p:sldId id="294" r:id="rId9"/>
    <p:sldId id="295" r:id="rId10"/>
    <p:sldId id="296" r:id="rId11"/>
    <p:sldId id="297" r:id="rId12"/>
    <p:sldId id="298" r:id="rId13"/>
    <p:sldId id="328" r:id="rId14"/>
    <p:sldId id="327" r:id="rId15"/>
    <p:sldId id="300" r:id="rId16"/>
    <p:sldId id="301" r:id="rId17"/>
    <p:sldId id="302" r:id="rId18"/>
    <p:sldId id="326" r:id="rId19"/>
    <p:sldId id="314" r:id="rId20"/>
    <p:sldId id="316" r:id="rId21"/>
    <p:sldId id="317" r:id="rId22"/>
    <p:sldId id="318" r:id="rId23"/>
    <p:sldId id="319" r:id="rId24"/>
    <p:sldId id="320" r:id="rId25"/>
    <p:sldId id="323" r:id="rId26"/>
    <p:sldId id="312" r:id="rId27"/>
    <p:sldId id="303" r:id="rId28"/>
    <p:sldId id="304" r:id="rId29"/>
    <p:sldId id="329" r:id="rId30"/>
    <p:sldId id="308" r:id="rId31"/>
    <p:sldId id="309" r:id="rId32"/>
    <p:sldId id="310" r:id="rId33"/>
    <p:sldId id="311"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99"/>
    <a:srgbClr val="CCFF66"/>
    <a:srgbClr val="CC6600"/>
    <a:srgbClr val="000099"/>
    <a:srgbClr val="FFFFCC"/>
    <a:srgbClr val="80008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42" autoAdjust="0"/>
    <p:restoredTop sz="94660" autoAdjust="0"/>
  </p:normalViewPr>
  <p:slideViewPr>
    <p:cSldViewPr>
      <p:cViewPr varScale="1">
        <p:scale>
          <a:sx n="76" d="100"/>
          <a:sy n="76" d="100"/>
        </p:scale>
        <p:origin x="-834"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21.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30.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9.xml"/><Relationship Id="rId10" Type="http://schemas.openxmlformats.org/officeDocument/2006/relationships/slide" Target="slides/slide10.xml"/><Relationship Id="rId19" Type="http://schemas.openxmlformats.org/officeDocument/2006/relationships/slide" Target="slides/slide19.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8.xml"/><Relationship Id="rId30" Type="http://schemas.openxmlformats.org/officeDocument/2006/relationships/slide" Target="slides/slide3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1828800" cy="6856413"/>
            <a:chOff x="0" y="0"/>
            <a:chExt cx="1152" cy="4319"/>
          </a:xfrm>
        </p:grpSpPr>
        <p:sp>
          <p:nvSpPr>
            <p:cNvPr id="5" name="Rectangle 3"/>
            <p:cNvSpPr>
              <a:spLocks noChangeArrowheads="1"/>
            </p:cNvSpPr>
            <p:nvPr/>
          </p:nvSpPr>
          <p:spPr bwMode="auto">
            <a:xfrm>
              <a:off x="0" y="0"/>
              <a:ext cx="1152" cy="1026"/>
            </a:xfrm>
            <a:prstGeom prst="rect">
              <a:avLst/>
            </a:prstGeom>
            <a:gradFill rotWithShape="0">
              <a:gsLst>
                <a:gs pos="0">
                  <a:schemeClr val="bg2"/>
                </a:gs>
                <a:gs pos="100000">
                  <a:schemeClr val="accent1"/>
                </a:gs>
              </a:gsLst>
              <a:lin ang="5400000" scaled="1"/>
            </a:gradFill>
            <a:ln w="9525">
              <a:noFill/>
              <a:miter lim="800000"/>
              <a:headEnd/>
              <a:tailEnd/>
            </a:ln>
            <a:effectLst/>
          </p:spPr>
          <p:txBody>
            <a:bodyPr wrap="none" lIns="92075" tIns="46038" rIns="92075" bIns="46038" anchor="ctr"/>
            <a:lstStyle/>
            <a:p>
              <a:pPr eaLnBrk="0" hangingPunct="0">
                <a:spcBef>
                  <a:spcPct val="50000"/>
                </a:spcBef>
                <a:defRPr/>
              </a:pPr>
              <a:endParaRPr lang="zh-CN" altLang="en-US" sz="2400">
                <a:latin typeface="Times New Roman" pitchFamily="18" charset="0"/>
              </a:endParaRPr>
            </a:p>
          </p:txBody>
        </p:sp>
        <p:sp>
          <p:nvSpPr>
            <p:cNvPr id="6" name="Rectangle 4"/>
            <p:cNvSpPr>
              <a:spLocks noChangeArrowheads="1"/>
            </p:cNvSpPr>
            <p:nvPr/>
          </p:nvSpPr>
          <p:spPr bwMode="auto">
            <a:xfrm>
              <a:off x="0" y="2400"/>
              <a:ext cx="1152" cy="1919"/>
            </a:xfrm>
            <a:prstGeom prst="rect">
              <a:avLst/>
            </a:prstGeom>
            <a:gradFill rotWithShape="0">
              <a:gsLst>
                <a:gs pos="0">
                  <a:schemeClr val="accent1"/>
                </a:gs>
                <a:gs pos="100000">
                  <a:schemeClr val="bg2"/>
                </a:gs>
              </a:gsLst>
              <a:lin ang="5400000" scaled="1"/>
            </a:gradFill>
            <a:ln w="9525">
              <a:noFill/>
              <a:miter lim="800000"/>
              <a:headEnd/>
              <a:tailEnd/>
            </a:ln>
            <a:effectLst/>
          </p:spPr>
          <p:txBody>
            <a:bodyPr wrap="none" lIns="92075" tIns="46038" rIns="92075" bIns="46038" anchor="ctr"/>
            <a:lstStyle/>
            <a:p>
              <a:pPr eaLnBrk="0" hangingPunct="0">
                <a:spcBef>
                  <a:spcPct val="50000"/>
                </a:spcBef>
                <a:defRPr/>
              </a:pPr>
              <a:endParaRPr lang="zh-CN" altLang="en-US" sz="2400">
                <a:latin typeface="Times New Roman" pitchFamily="18" charset="0"/>
              </a:endParaRPr>
            </a:p>
          </p:txBody>
        </p:sp>
        <p:pic>
          <p:nvPicPr>
            <p:cNvPr id="7" name="Picture 5"/>
            <p:cNvPicPr>
              <a:picLocks noChangeArrowheads="1"/>
            </p:cNvPicPr>
            <p:nvPr/>
          </p:nvPicPr>
          <p:blipFill>
            <a:blip r:embed="rId2" cstate="print"/>
            <a:srcRect/>
            <a:stretch>
              <a:fillRect/>
            </a:stretch>
          </p:blipFill>
          <p:spPr bwMode="auto">
            <a:xfrm>
              <a:off x="0" y="1028"/>
              <a:ext cx="1152" cy="1400"/>
            </a:xfrm>
            <a:prstGeom prst="rect">
              <a:avLst/>
            </a:prstGeom>
            <a:noFill/>
            <a:ln w="9525">
              <a:noFill/>
              <a:miter lim="800000"/>
              <a:headEnd/>
              <a:tailEnd/>
            </a:ln>
          </p:spPr>
        </p:pic>
      </p:grpSp>
      <p:sp>
        <p:nvSpPr>
          <p:cNvPr id="102406" name="Rectangle 6"/>
          <p:cNvSpPr>
            <a:spLocks noGrp="1" noChangeArrowheads="1"/>
          </p:cNvSpPr>
          <p:nvPr>
            <p:ph type="ctrTitle" sz="quarter"/>
          </p:nvPr>
        </p:nvSpPr>
        <p:spPr>
          <a:xfrm>
            <a:off x="1905000" y="1676400"/>
            <a:ext cx="7239000" cy="2116138"/>
          </a:xfrm>
          <a:ln cap="sq">
            <a:headEnd type="none" w="sm" len="sm"/>
            <a:tailEnd type="none" w="sm" len="sm"/>
          </a:ln>
        </p:spPr>
        <p:txBody>
          <a:bodyPr lIns="91440" tIns="45720" rIns="91440" bIns="45720" anchor="ctr"/>
          <a:lstStyle>
            <a:lvl1pPr>
              <a:defRPr/>
            </a:lvl1pPr>
          </a:lstStyle>
          <a:p>
            <a:r>
              <a:rPr lang="zh-CN" altLang="en-US"/>
              <a:t>单击此处编辑母版标题样式</a:t>
            </a:r>
          </a:p>
        </p:txBody>
      </p:sp>
      <p:sp>
        <p:nvSpPr>
          <p:cNvPr id="102407" name="Rectangle 7"/>
          <p:cNvSpPr>
            <a:spLocks noGrp="1" noChangeArrowheads="1"/>
          </p:cNvSpPr>
          <p:nvPr>
            <p:ph type="subTitle" sz="quarter" idx="1"/>
          </p:nvPr>
        </p:nvSpPr>
        <p:spPr>
          <a:xfrm>
            <a:off x="1911350" y="3968750"/>
            <a:ext cx="6981825" cy="2197100"/>
          </a:xfrm>
        </p:spPr>
        <p:txBody>
          <a:bodyPr/>
          <a:lstStyle>
            <a:lvl1pPr marL="0" indent="0">
              <a:buFont typeface="Symbol" pitchFamily="18" charset="2"/>
              <a:buNone/>
              <a:defRPr sz="2400"/>
            </a:lvl1pPr>
          </a:lstStyle>
          <a:p>
            <a:r>
              <a:rPr lang="zh-CN" altLang="en-US"/>
              <a:t>单击此处编辑母版副标题样式</a:t>
            </a:r>
          </a:p>
        </p:txBody>
      </p:sp>
      <p:sp>
        <p:nvSpPr>
          <p:cNvPr id="8" name="Rectangle 8"/>
          <p:cNvSpPr>
            <a:spLocks noGrp="1" noChangeArrowheads="1"/>
          </p:cNvSpPr>
          <p:nvPr>
            <p:ph type="dt" sz="quarter" idx="10"/>
          </p:nvPr>
        </p:nvSpPr>
        <p:spPr bwMode="auto">
          <a:xfrm>
            <a:off x="1828800" y="6400800"/>
            <a:ext cx="1905000" cy="457200"/>
          </a:xfrm>
          <a:prstGeom prst="rect">
            <a:avLst/>
          </a:prstGeom>
          <a:ln w="12700" cap="sq">
            <a:miter lim="800000"/>
            <a:headEnd type="none" w="sm" len="sm"/>
            <a:tailEnd type="none" w="sm" len="sm"/>
          </a:ln>
        </p:spPr>
        <p:txBody>
          <a:bodyPr vert="horz" wrap="square" lIns="91440" tIns="45720" rIns="91440" bIns="45720" numCol="1" anchor="b" anchorCtr="0" compatLnSpc="1">
            <a:prstTxWarp prst="textNoShape">
              <a:avLst/>
            </a:prstTxWarp>
          </a:bodyPr>
          <a:lstStyle>
            <a:lvl1pPr>
              <a:defRPr sz="1400" smtClean="0">
                <a:latin typeface="+mn-lt"/>
              </a:defRPr>
            </a:lvl1pPr>
          </a:lstStyle>
          <a:p>
            <a:pPr>
              <a:defRPr/>
            </a:pPr>
            <a:endParaRPr lang="en-US" altLang="zh-CN"/>
          </a:p>
        </p:txBody>
      </p:sp>
      <p:sp>
        <p:nvSpPr>
          <p:cNvPr id="9" name="Rectangle 9"/>
          <p:cNvSpPr>
            <a:spLocks noGrp="1" noChangeArrowheads="1"/>
          </p:cNvSpPr>
          <p:nvPr>
            <p:ph type="ftr" sz="quarter" idx="11"/>
          </p:nvPr>
        </p:nvSpPr>
        <p:spPr bwMode="auto">
          <a:xfrm>
            <a:off x="3962400" y="6400800"/>
            <a:ext cx="2895600" cy="457200"/>
          </a:xfrm>
          <a:prstGeom prst="rect">
            <a:avLst/>
          </a:prstGeom>
          <a:ln w="12700" cap="sq">
            <a:miter lim="800000"/>
            <a:headEnd type="none" w="sm" len="sm"/>
            <a:tailEnd type="none" w="sm" len="sm"/>
          </a:ln>
        </p:spPr>
        <p:txBody>
          <a:bodyPr vert="horz" wrap="square" lIns="91440" tIns="45720" rIns="91440" bIns="45720" numCol="1" anchor="b" anchorCtr="0" compatLnSpc="1">
            <a:prstTxWarp prst="textNoShape">
              <a:avLst/>
            </a:prstTxWarp>
          </a:bodyPr>
          <a:lstStyle>
            <a:lvl1pPr algn="ctr">
              <a:defRPr sz="1400" smtClean="0">
                <a:latin typeface="+mn-lt"/>
              </a:defRPr>
            </a:lvl1pPr>
          </a:lstStyle>
          <a:p>
            <a:pPr>
              <a:defRPr/>
            </a:pPr>
            <a:endParaRPr lang="en-US" altLang="zh-CN"/>
          </a:p>
        </p:txBody>
      </p:sp>
      <p:sp>
        <p:nvSpPr>
          <p:cNvPr id="10" name="Rectangle 10"/>
          <p:cNvSpPr>
            <a:spLocks noGrp="1" noChangeArrowheads="1"/>
          </p:cNvSpPr>
          <p:nvPr>
            <p:ph type="sldNum" sz="quarter" idx="12"/>
          </p:nvPr>
        </p:nvSpPr>
        <p:spPr bwMode="auto">
          <a:xfrm>
            <a:off x="7239000" y="6400800"/>
            <a:ext cx="1905000" cy="457200"/>
          </a:xfrm>
          <a:prstGeom prst="rect">
            <a:avLst/>
          </a:prstGeom>
          <a:ln w="12700" cap="sq">
            <a:miter lim="800000"/>
            <a:headEnd type="none" w="sm" len="sm"/>
            <a:tailEnd type="none" w="sm" len="sm"/>
          </a:ln>
        </p:spPr>
        <p:txBody>
          <a:bodyPr vert="horz" wrap="square" lIns="91440" tIns="45720" rIns="91440" bIns="45720" numCol="1" anchor="b" anchorCtr="0" compatLnSpc="1">
            <a:prstTxWarp prst="textNoShape">
              <a:avLst/>
            </a:prstTxWarp>
          </a:bodyPr>
          <a:lstStyle>
            <a:lvl1pPr algn="r">
              <a:defRPr sz="1400" smtClean="0">
                <a:latin typeface="+mn-lt"/>
              </a:defRPr>
            </a:lvl1pPr>
          </a:lstStyle>
          <a:p>
            <a:pPr>
              <a:defRPr/>
            </a:pPr>
            <a:fld id="{9C997715-AA02-4E57-A499-90D07F861374}"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298450"/>
            <a:ext cx="2006600" cy="56451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7063" y="298450"/>
            <a:ext cx="5868987" cy="56451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196975"/>
            <a:ext cx="38100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600" y="1196975"/>
            <a:ext cx="38100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0838" y="298450"/>
            <a:ext cx="1954212" cy="60833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298450"/>
            <a:ext cx="5710238" cy="60833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smtClean="0"/>
            </a:lvl1pPr>
          </a:lstStyle>
          <a:p>
            <a:pPr>
              <a:defRPr/>
            </a:pPr>
            <a:fld id="{9F3E3771-D6A2-4F87-9D9F-9554B1BF39BA}" type="slidenum">
              <a:rPr lang="zh-CN" altLang="en-US"/>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smtClean="0"/>
            </a:lvl1pPr>
          </a:lstStyle>
          <a:p>
            <a:pPr>
              <a:defRPr/>
            </a:pPr>
            <a:fld id="{3211222A-9896-4584-8B13-2FF1EE5EC616}" type="slidenum">
              <a:rPr lang="zh-CN" altLang="en-US"/>
              <a:pPr>
                <a:defRPr/>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smtClean="0"/>
            </a:lvl1pPr>
          </a:lstStyle>
          <a:p>
            <a:pPr>
              <a:defRPr/>
            </a:pPr>
            <a:fld id="{6E55E0FD-2296-4A94-83E8-DE0818E3ED6B}" type="slidenum">
              <a:rPr lang="zh-CN" altLang="en-US"/>
              <a:pPr>
                <a:defRPr/>
              </a:pPr>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smtClean="0"/>
            </a:lvl1pPr>
          </a:lstStyle>
          <a:p>
            <a:pPr>
              <a:defRPr/>
            </a:pPr>
            <a:fld id="{C7F9B29F-01A9-4678-8FDE-0C54930EA053}" type="slidenum">
              <a:rPr lang="zh-CN" altLang="en-US"/>
              <a:pPr>
                <a:defRPr/>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smtClean="0"/>
            </a:lvl1pPr>
          </a:lstStyle>
          <a:p>
            <a:pPr>
              <a:defRPr/>
            </a:pPr>
            <a:fld id="{9C29DFF2-EDC5-4627-A967-94E3E745C20E}" type="slidenum">
              <a:rPr lang="zh-CN" altLang="en-US"/>
              <a:pPr>
                <a:defRPr/>
              </a:pPr>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smtClean="0"/>
            </a:lvl1pPr>
          </a:lstStyle>
          <a:p>
            <a:pPr>
              <a:defRPr/>
            </a:pPr>
            <a:fld id="{CDC903EA-BE1C-4194-909F-594B7F6AAEB0}" type="slidenum">
              <a:rPr lang="zh-CN" altLang="en-US"/>
              <a:pPr>
                <a:defRPr/>
              </a:pPr>
              <a:t>‹#›</a:t>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smtClean="0"/>
            </a:lvl1pPr>
          </a:lstStyle>
          <a:p>
            <a:pPr>
              <a:defRPr/>
            </a:pPr>
            <a:fld id="{8EAAF46B-5693-4D9D-8F32-B552F59211CA}"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smtClean="0"/>
            </a:lvl1pPr>
          </a:lstStyle>
          <a:p>
            <a:pPr>
              <a:defRPr/>
            </a:pPr>
            <a:fld id="{3548D313-6F61-463E-AF13-D721A27A09A7}" type="slidenum">
              <a:rPr lang="zh-CN" altLang="en-US"/>
              <a:pPr>
                <a:defRPr/>
              </a:pPr>
              <a:t>‹#›</a:t>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smtClean="0"/>
            </a:lvl1pPr>
          </a:lstStyle>
          <a:p>
            <a:pPr>
              <a:defRPr/>
            </a:pPr>
            <a:fld id="{333057C7-6906-40F2-A693-E2A669DD4016}" type="slidenum">
              <a:rPr lang="zh-CN" altLang="en-US"/>
              <a:pPr>
                <a:defRPr/>
              </a:pPr>
              <a:t>‹#›</a:t>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smtClean="0"/>
            </a:lvl1pPr>
          </a:lstStyle>
          <a:p>
            <a:pPr>
              <a:defRPr/>
            </a:pPr>
            <a:fld id="{7E18B5D7-D4A4-4C12-849E-4E7772340F12}" type="slidenum">
              <a:rPr lang="zh-CN" altLang="en-US"/>
              <a:pPr>
                <a:defRPr/>
              </a:pPr>
              <a:t>‹#›</a:t>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smtClean="0"/>
            </a:lvl1pPr>
          </a:lstStyle>
          <a:p>
            <a:pPr>
              <a:defRPr/>
            </a:pPr>
            <a:fld id="{CDB959DC-17FA-42C9-A7CA-31199038F0B3}"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4478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600" y="14478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38200" y="1447800"/>
            <a:ext cx="7772400" cy="4495800"/>
          </a:xfrm>
          <a:prstGeom prst="rect">
            <a:avLst/>
          </a:prstGeom>
          <a:noFill/>
          <a:ln w="12700" cap="sq">
            <a:noFill/>
            <a:miter lim="800000"/>
            <a:headEnd type="none" w="sm" len="sm"/>
            <a:tailEnd type="none" w="sm" len="sm"/>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1379" name="Rectangle 3"/>
          <p:cNvSpPr>
            <a:spLocks noChangeArrowheads="1"/>
          </p:cNvSpPr>
          <p:nvPr/>
        </p:nvSpPr>
        <p:spPr bwMode="auto">
          <a:xfrm>
            <a:off x="0" y="695325"/>
            <a:ext cx="9437688" cy="304800"/>
          </a:xfrm>
          <a:prstGeom prst="rect">
            <a:avLst/>
          </a:prstGeom>
          <a:noFill/>
          <a:ln w="12700">
            <a:noFill/>
            <a:miter lim="800000"/>
            <a:headEnd/>
            <a:tailEnd/>
          </a:ln>
          <a:effectLst/>
        </p:spPr>
        <p:txBody>
          <a:bodyPr wrap="none" anchor="ctr"/>
          <a:lstStyle/>
          <a:p>
            <a:pPr>
              <a:defRPr/>
            </a:pPr>
            <a:endParaRPr lang="zh-CN" altLang="en-US"/>
          </a:p>
        </p:txBody>
      </p:sp>
      <p:sp>
        <p:nvSpPr>
          <p:cNvPr id="1028" name="Rectangle 4"/>
          <p:cNvSpPr>
            <a:spLocks noGrp="1" noChangeArrowheads="1"/>
          </p:cNvSpPr>
          <p:nvPr>
            <p:ph type="title"/>
          </p:nvPr>
        </p:nvSpPr>
        <p:spPr bwMode="auto">
          <a:xfrm>
            <a:off x="627063" y="298450"/>
            <a:ext cx="8027987" cy="696913"/>
          </a:xfrm>
          <a:prstGeom prst="rect">
            <a:avLst/>
          </a:prstGeom>
          <a:noFill/>
          <a:ln w="12700">
            <a:noFill/>
            <a:miter lim="800000"/>
            <a:headEnd/>
            <a:tailEnd/>
          </a:ln>
        </p:spPr>
        <p:txBody>
          <a:bodyPr vert="horz" wrap="square" lIns="91728" tIns="45059" rIns="91728" bIns="45059" numCol="1" anchor="b" anchorCtr="0" compatLnSpc="1">
            <a:prstTxWarp prst="textNoShape">
              <a:avLst/>
            </a:prstTxWarp>
          </a:bodyPr>
          <a:lstStyle/>
          <a:p>
            <a:pPr lvl="0"/>
            <a:r>
              <a:rPr lang="en-US" altLang="zh-CN" smtClean="0"/>
              <a:t>Title Holder</a:t>
            </a:r>
          </a:p>
        </p:txBody>
      </p:sp>
      <p:sp>
        <p:nvSpPr>
          <p:cNvPr id="101381" name="Rectangle 5"/>
          <p:cNvSpPr>
            <a:spLocks noChangeArrowheads="1"/>
          </p:cNvSpPr>
          <p:nvPr/>
        </p:nvSpPr>
        <p:spPr bwMode="auto">
          <a:xfrm>
            <a:off x="8394700" y="6496050"/>
            <a:ext cx="339725" cy="241300"/>
          </a:xfrm>
          <a:prstGeom prst="rect">
            <a:avLst/>
          </a:prstGeom>
          <a:noFill/>
          <a:ln w="12700">
            <a:noFill/>
            <a:miter lim="800000"/>
            <a:headEnd/>
            <a:tailEnd/>
          </a:ln>
          <a:effectLst/>
        </p:spPr>
        <p:txBody>
          <a:bodyPr wrap="none" lIns="91728" tIns="45059" rIns="91728" bIns="45059">
            <a:spAutoFit/>
          </a:bodyPr>
          <a:lstStyle/>
          <a:p>
            <a:pPr defTabSz="927100" eaLnBrk="0" hangingPunct="0">
              <a:defRPr/>
            </a:pPr>
            <a:fld id="{162EFB94-6653-4012-A589-9D56EA4292B5}" type="slidenum">
              <a:rPr lang="zh-CN" altLang="en-US" sz="1000">
                <a:solidFill>
                  <a:srgbClr val="CC00CC"/>
                </a:solidFill>
              </a:rPr>
              <a:pPr defTabSz="927100" eaLnBrk="0" hangingPunct="0">
                <a:defRPr/>
              </a:pPr>
              <a:t>‹#›</a:t>
            </a:fld>
            <a:endParaRPr lang="en-US" altLang="zh-CN" sz="1000">
              <a:solidFill>
                <a:srgbClr val="CC00CC"/>
              </a:solidFill>
            </a:endParaRPr>
          </a:p>
        </p:txBody>
      </p:sp>
      <p:sp>
        <p:nvSpPr>
          <p:cNvPr id="101382" name="Text Box 6"/>
          <p:cNvSpPr txBox="1">
            <a:spLocks noChangeArrowheads="1"/>
          </p:cNvSpPr>
          <p:nvPr/>
        </p:nvSpPr>
        <p:spPr bwMode="auto">
          <a:xfrm>
            <a:off x="179388" y="6469063"/>
            <a:ext cx="1676400" cy="274637"/>
          </a:xfrm>
          <a:prstGeom prst="rect">
            <a:avLst/>
          </a:prstGeom>
          <a:noFill/>
          <a:ln w="38100">
            <a:noFill/>
            <a:miter lim="800000"/>
            <a:headEnd/>
            <a:tailEnd type="none" w="sm" len="lg"/>
          </a:ln>
          <a:effectLst/>
        </p:spPr>
        <p:txBody>
          <a:bodyPr wrap="none">
            <a:spAutoFit/>
          </a:bodyPr>
          <a:lstStyle/>
          <a:p>
            <a:pPr algn="r" eaLnBrk="0" hangingPunct="0">
              <a:defRPr/>
            </a:pPr>
            <a:r>
              <a:rPr lang="en-US" altLang="zh-CN" sz="1200" b="1" i="1">
                <a:solidFill>
                  <a:srgbClr val="CC00CC"/>
                </a:solidFill>
              </a:rPr>
              <a:t>www.CASoft.com.cn</a:t>
            </a:r>
          </a:p>
        </p:txBody>
      </p:sp>
      <p:sp>
        <p:nvSpPr>
          <p:cNvPr id="101383" name="Text Box 7"/>
          <p:cNvSpPr txBox="1">
            <a:spLocks noChangeArrowheads="1"/>
          </p:cNvSpPr>
          <p:nvPr/>
        </p:nvSpPr>
        <p:spPr bwMode="auto">
          <a:xfrm>
            <a:off x="7791450" y="501650"/>
            <a:ext cx="1047750" cy="336550"/>
          </a:xfrm>
          <a:prstGeom prst="rect">
            <a:avLst/>
          </a:prstGeom>
          <a:noFill/>
          <a:ln w="9525">
            <a:noFill/>
            <a:miter lim="800000"/>
            <a:headEnd/>
            <a:tailEnd/>
          </a:ln>
          <a:effectLst/>
        </p:spPr>
        <p:txBody>
          <a:bodyPr wrap="none">
            <a:spAutoFit/>
          </a:bodyPr>
          <a:lstStyle/>
          <a:p>
            <a:pPr>
              <a:defRPr/>
            </a:pPr>
            <a:r>
              <a:rPr kumimoji="1" lang="zh-CN" altLang="en-US" sz="1400" b="1">
                <a:solidFill>
                  <a:srgbClr val="CC00CC"/>
                </a:solidFill>
                <a:effectLst>
                  <a:outerShdw blurRad="38100" dist="38100" dir="2700000" algn="tl">
                    <a:srgbClr val="000000"/>
                  </a:outerShdw>
                </a:effectLst>
                <a:latin typeface="Times New Roman" pitchFamily="18" charset="0"/>
              </a:rPr>
              <a:t> </a:t>
            </a:r>
            <a:r>
              <a:rPr kumimoji="1" lang="zh-CN" altLang="en-US" sz="1600" b="1">
                <a:solidFill>
                  <a:srgbClr val="CC00CC"/>
                </a:solidFill>
                <a:effectLst>
                  <a:outerShdw blurRad="38100" dist="38100" dir="2700000" algn="tl">
                    <a:srgbClr val="000000"/>
                  </a:outerShdw>
                </a:effectLst>
                <a:latin typeface="Times New Roman" pitchFamily="18" charset="0"/>
              </a:rPr>
              <a:t>中科天地</a:t>
            </a:r>
          </a:p>
        </p:txBody>
      </p:sp>
      <p:pic>
        <p:nvPicPr>
          <p:cNvPr id="1032" name="Picture 8"/>
          <p:cNvPicPr>
            <a:picLocks noChangeAspect="1" noChangeArrowheads="1"/>
          </p:cNvPicPr>
          <p:nvPr/>
        </p:nvPicPr>
        <p:blipFill>
          <a:blip r:embed="rId14" cstate="print"/>
          <a:srcRect/>
          <a:stretch>
            <a:fillRect/>
          </a:stretch>
        </p:blipFill>
        <p:spPr bwMode="auto">
          <a:xfrm>
            <a:off x="381000" y="381000"/>
            <a:ext cx="533400" cy="469900"/>
          </a:xfrm>
          <a:prstGeom prst="rect">
            <a:avLst/>
          </a:prstGeom>
          <a:noFill/>
          <a:ln w="9525">
            <a:noFill/>
            <a:miter lim="800000"/>
            <a:headEnd/>
            <a:tailEnd/>
          </a:ln>
        </p:spPr>
      </p:pic>
      <p:sp>
        <p:nvSpPr>
          <p:cNvPr id="101385" name="Text Box 9"/>
          <p:cNvSpPr txBox="1">
            <a:spLocks noChangeArrowheads="1"/>
          </p:cNvSpPr>
          <p:nvPr/>
        </p:nvSpPr>
        <p:spPr bwMode="auto">
          <a:xfrm>
            <a:off x="6172200" y="6400800"/>
            <a:ext cx="1901825" cy="304800"/>
          </a:xfrm>
          <a:prstGeom prst="rect">
            <a:avLst/>
          </a:prstGeom>
          <a:noFill/>
          <a:ln w="9525">
            <a:noFill/>
            <a:miter lim="800000"/>
            <a:headEnd/>
            <a:tailEnd/>
          </a:ln>
          <a:effectLst/>
        </p:spPr>
        <p:txBody>
          <a:bodyPr wrap="none">
            <a:spAutoFit/>
          </a:bodyPr>
          <a:lstStyle/>
          <a:p>
            <a:pPr eaLnBrk="0" hangingPunct="0">
              <a:defRPr/>
            </a:pPr>
            <a:r>
              <a:rPr lang="en-US" altLang="zh-CN" sz="1400" b="1" i="1">
                <a:solidFill>
                  <a:schemeClr val="hlink"/>
                </a:solidFill>
                <a:latin typeface="Palatino-Italic" charset="0"/>
              </a:rPr>
              <a:t>CASoft </a:t>
            </a:r>
            <a:r>
              <a:rPr lang="zh-CN" altLang="en-US" sz="1400">
                <a:solidFill>
                  <a:schemeClr val="hlink"/>
                </a:solidFill>
                <a:latin typeface="Palatino-Italic" charset="0"/>
              </a:rPr>
              <a:t>培训课程讲义</a:t>
            </a:r>
          </a:p>
        </p:txBody>
      </p:sp>
      <p:sp>
        <p:nvSpPr>
          <p:cNvPr id="101386" name="Line 10"/>
          <p:cNvSpPr>
            <a:spLocks noChangeShapeType="1"/>
          </p:cNvSpPr>
          <p:nvPr/>
        </p:nvSpPr>
        <p:spPr bwMode="auto">
          <a:xfrm>
            <a:off x="1403350" y="981075"/>
            <a:ext cx="6477000" cy="0"/>
          </a:xfrm>
          <a:prstGeom prst="line">
            <a:avLst/>
          </a:prstGeom>
          <a:noFill/>
          <a:ln w="38100" cap="sq">
            <a:solidFill>
              <a:schemeClr val="tx1"/>
            </a:solidFill>
            <a:miter lim="800000"/>
            <a:headEnd type="none" w="sm" len="sm"/>
            <a:tailEnd type="none" w="sm" len="sm"/>
          </a:ln>
          <a:effectLst/>
        </p:spPr>
        <p:txBody>
          <a:bodyPr wrap="none"/>
          <a:lstStyle/>
          <a:p>
            <a:pPr>
              <a:defRPr/>
            </a:pPr>
            <a:endParaRPr lang="zh-CN" altLang="en-US"/>
          </a:p>
        </p:txBody>
      </p:sp>
    </p:spTree>
  </p:cSld>
  <p:clrMap bg1="dk2" tx1="lt1" bg2="dk1" tx2="lt2" accent1="accent1" accent2="accent2" accent3="accent3" accent4="accent4" accent5="accent5" accent6="accent6" hlink="hlink" folHlink="folHlink"/>
  <p:sldLayoutIdLst>
    <p:sldLayoutId id="2147483736"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b="1">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b="1">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b="1">
          <a:solidFill>
            <a:schemeClr val="tx2"/>
          </a:solidFill>
          <a:latin typeface="Times New Roman" pitchFamily="18" charset="0"/>
          <a:ea typeface="宋体" pitchFamily="2" charset="-122"/>
        </a:defRPr>
      </a:lvl5pPr>
      <a:lvl6pPr marL="457200" algn="ctr" rtl="0" fontAlgn="base">
        <a:spcBef>
          <a:spcPct val="0"/>
        </a:spcBef>
        <a:spcAft>
          <a:spcPct val="0"/>
        </a:spcAft>
        <a:defRPr sz="4400" b="1">
          <a:solidFill>
            <a:schemeClr val="tx2"/>
          </a:solidFill>
          <a:latin typeface="Times New Roman" pitchFamily="18" charset="0"/>
          <a:ea typeface="宋体" pitchFamily="2" charset="-122"/>
        </a:defRPr>
      </a:lvl6pPr>
      <a:lvl7pPr marL="914400" algn="ctr" rtl="0" fontAlgn="base">
        <a:spcBef>
          <a:spcPct val="0"/>
        </a:spcBef>
        <a:spcAft>
          <a:spcPct val="0"/>
        </a:spcAft>
        <a:defRPr sz="4400" b="1">
          <a:solidFill>
            <a:schemeClr val="tx2"/>
          </a:solidFill>
          <a:latin typeface="Times New Roman" pitchFamily="18" charset="0"/>
          <a:ea typeface="宋体" pitchFamily="2" charset="-122"/>
        </a:defRPr>
      </a:lvl7pPr>
      <a:lvl8pPr marL="1371600" algn="ctr" rtl="0" fontAlgn="base">
        <a:spcBef>
          <a:spcPct val="0"/>
        </a:spcBef>
        <a:spcAft>
          <a:spcPct val="0"/>
        </a:spcAft>
        <a:defRPr sz="4400" b="1">
          <a:solidFill>
            <a:schemeClr val="tx2"/>
          </a:solidFill>
          <a:latin typeface="Times New Roman" pitchFamily="18" charset="0"/>
          <a:ea typeface="宋体" pitchFamily="2" charset="-122"/>
        </a:defRPr>
      </a:lvl8pPr>
      <a:lvl9pPr marL="1828800" algn="ctr" rtl="0" fontAlgn="base">
        <a:spcBef>
          <a:spcPct val="0"/>
        </a:spcBef>
        <a:spcAft>
          <a:spcPct val="0"/>
        </a:spcAft>
        <a:defRPr sz="4400" b="1">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tx2"/>
        </a:buClr>
        <a:buSzPct val="90000"/>
        <a:buFont typeface="Symbol"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3366"/>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838200" y="1196975"/>
            <a:ext cx="7772400" cy="5184775"/>
          </a:xfrm>
          <a:prstGeom prst="rect">
            <a:avLst/>
          </a:prstGeom>
          <a:noFill/>
          <a:ln w="12700" cap="sq">
            <a:noFill/>
            <a:miter lim="800000"/>
            <a:headEnd type="none" w="sm" len="sm"/>
            <a:tailEnd type="none" w="sm" len="sm"/>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4451" name="Rectangle 3"/>
          <p:cNvSpPr>
            <a:spLocks noChangeArrowheads="1"/>
          </p:cNvSpPr>
          <p:nvPr/>
        </p:nvSpPr>
        <p:spPr bwMode="auto">
          <a:xfrm>
            <a:off x="0" y="695325"/>
            <a:ext cx="9437688" cy="304800"/>
          </a:xfrm>
          <a:prstGeom prst="rect">
            <a:avLst/>
          </a:prstGeom>
          <a:noFill/>
          <a:ln w="12700">
            <a:noFill/>
            <a:miter lim="800000"/>
            <a:headEnd/>
            <a:tailEnd/>
          </a:ln>
          <a:effectLst/>
        </p:spPr>
        <p:txBody>
          <a:bodyPr wrap="none" anchor="ctr"/>
          <a:lstStyle/>
          <a:p>
            <a:pPr>
              <a:defRPr/>
            </a:pPr>
            <a:endParaRPr lang="zh-CN" altLang="en-US"/>
          </a:p>
        </p:txBody>
      </p:sp>
      <p:sp>
        <p:nvSpPr>
          <p:cNvPr id="2052" name="Rectangle 4"/>
          <p:cNvSpPr>
            <a:spLocks noGrp="1" noChangeArrowheads="1"/>
          </p:cNvSpPr>
          <p:nvPr>
            <p:ph type="title"/>
          </p:nvPr>
        </p:nvSpPr>
        <p:spPr bwMode="auto">
          <a:xfrm>
            <a:off x="1116013" y="298450"/>
            <a:ext cx="7539037" cy="696913"/>
          </a:xfrm>
          <a:prstGeom prst="rect">
            <a:avLst/>
          </a:prstGeom>
          <a:noFill/>
          <a:ln w="12700">
            <a:noFill/>
            <a:miter lim="800000"/>
            <a:headEnd/>
            <a:tailEnd/>
          </a:ln>
        </p:spPr>
        <p:txBody>
          <a:bodyPr vert="horz" wrap="square" lIns="91728" tIns="45059" rIns="91728" bIns="45059" numCol="1" anchor="b" anchorCtr="0" compatLnSpc="1">
            <a:prstTxWarp prst="textNoShape">
              <a:avLst/>
            </a:prstTxWarp>
          </a:bodyPr>
          <a:lstStyle/>
          <a:p>
            <a:pPr lvl="0"/>
            <a:r>
              <a:rPr lang="zh-CN" altLang="en-US" smtClean="0"/>
              <a:t>幻灯片标题</a:t>
            </a:r>
          </a:p>
        </p:txBody>
      </p:sp>
      <p:sp>
        <p:nvSpPr>
          <p:cNvPr id="104453" name="Line 5"/>
          <p:cNvSpPr>
            <a:spLocks noChangeShapeType="1"/>
          </p:cNvSpPr>
          <p:nvPr/>
        </p:nvSpPr>
        <p:spPr bwMode="auto">
          <a:xfrm>
            <a:off x="1403350" y="981075"/>
            <a:ext cx="6477000" cy="0"/>
          </a:xfrm>
          <a:prstGeom prst="line">
            <a:avLst/>
          </a:prstGeom>
          <a:noFill/>
          <a:ln w="38100" cap="sq">
            <a:solidFill>
              <a:schemeClr val="tx1"/>
            </a:solidFill>
            <a:miter lim="800000"/>
            <a:headEnd type="none" w="sm" len="sm"/>
            <a:tailEnd type="none" w="sm" len="sm"/>
          </a:ln>
          <a:effectLst/>
        </p:spPr>
        <p:txBody>
          <a:bodyPr wrap="none"/>
          <a:lstStyle/>
          <a:p>
            <a:pPr>
              <a:defRPr/>
            </a:pPr>
            <a:endParaRPr lang="zh-CN" altLang="en-US"/>
          </a:p>
        </p:txBody>
      </p:sp>
      <p:sp>
        <p:nvSpPr>
          <p:cNvPr id="104454" name="Line 6"/>
          <p:cNvSpPr>
            <a:spLocks noChangeShapeType="1"/>
          </p:cNvSpPr>
          <p:nvPr/>
        </p:nvSpPr>
        <p:spPr bwMode="auto">
          <a:xfrm>
            <a:off x="1403350" y="981075"/>
            <a:ext cx="6477000" cy="0"/>
          </a:xfrm>
          <a:prstGeom prst="line">
            <a:avLst/>
          </a:prstGeom>
          <a:noFill/>
          <a:ln w="38100" cap="sq">
            <a:solidFill>
              <a:schemeClr val="tx1"/>
            </a:solidFill>
            <a:miter lim="800000"/>
            <a:headEnd type="none" w="sm" len="sm"/>
            <a:tailEnd type="none" w="sm" len="sm"/>
          </a:ln>
          <a:effectLst/>
        </p:spPr>
        <p:txBody>
          <a:bodyPr wrap="none"/>
          <a:lstStyle/>
          <a:p>
            <a:pPr>
              <a:defRPr/>
            </a:pPr>
            <a:endParaRPr lang="zh-CN" altLang="en-US"/>
          </a:p>
        </p:txBody>
      </p:sp>
    </p:spTree>
  </p:cSld>
  <p:clrMap bg1="dk2" tx1="lt1" bg2="dk1" tx2="lt2" accent1="accent1" accent2="accent2" accent3="accent3" accent4="accent4" accent5="accent5" accent6="accent6" hlink="hlink" folHlink="folHlink"/>
  <p:sldLayoutIdLst>
    <p:sldLayoutId id="2147483737"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Times New Roman" pitchFamily="18" charset="0"/>
          <a:ea typeface="楷体_GB2312" pitchFamily="49" charset="-122"/>
        </a:defRPr>
      </a:lvl2pPr>
      <a:lvl3pPr algn="ctr" rtl="0" eaLnBrk="0" fontAlgn="base" hangingPunct="0">
        <a:spcBef>
          <a:spcPct val="0"/>
        </a:spcBef>
        <a:spcAft>
          <a:spcPct val="0"/>
        </a:spcAft>
        <a:defRPr sz="4000" b="1">
          <a:solidFill>
            <a:schemeClr val="tx2"/>
          </a:solidFill>
          <a:latin typeface="Times New Roman" pitchFamily="18" charset="0"/>
          <a:ea typeface="楷体_GB2312" pitchFamily="49" charset="-122"/>
        </a:defRPr>
      </a:lvl3pPr>
      <a:lvl4pPr algn="ctr" rtl="0" eaLnBrk="0" fontAlgn="base" hangingPunct="0">
        <a:spcBef>
          <a:spcPct val="0"/>
        </a:spcBef>
        <a:spcAft>
          <a:spcPct val="0"/>
        </a:spcAft>
        <a:defRPr sz="4000" b="1">
          <a:solidFill>
            <a:schemeClr val="tx2"/>
          </a:solidFill>
          <a:latin typeface="Times New Roman" pitchFamily="18" charset="0"/>
          <a:ea typeface="楷体_GB2312" pitchFamily="49" charset="-122"/>
        </a:defRPr>
      </a:lvl4pPr>
      <a:lvl5pPr algn="ctr" rtl="0" eaLnBrk="0" fontAlgn="base" hangingPunct="0">
        <a:spcBef>
          <a:spcPct val="0"/>
        </a:spcBef>
        <a:spcAft>
          <a:spcPct val="0"/>
        </a:spcAft>
        <a:defRPr sz="4000" b="1">
          <a:solidFill>
            <a:schemeClr val="tx2"/>
          </a:solidFill>
          <a:latin typeface="Times New Roman" pitchFamily="18" charset="0"/>
          <a:ea typeface="楷体_GB2312" pitchFamily="49" charset="-122"/>
        </a:defRPr>
      </a:lvl5pPr>
      <a:lvl6pPr marL="457200" algn="ctr" rtl="0" fontAlgn="base">
        <a:spcBef>
          <a:spcPct val="0"/>
        </a:spcBef>
        <a:spcAft>
          <a:spcPct val="0"/>
        </a:spcAft>
        <a:defRPr sz="4000" b="1">
          <a:solidFill>
            <a:schemeClr val="tx2"/>
          </a:solidFill>
          <a:latin typeface="Times New Roman" pitchFamily="18" charset="0"/>
          <a:ea typeface="楷体_GB2312" pitchFamily="49" charset="-122"/>
        </a:defRPr>
      </a:lvl6pPr>
      <a:lvl7pPr marL="914400" algn="ctr" rtl="0" fontAlgn="base">
        <a:spcBef>
          <a:spcPct val="0"/>
        </a:spcBef>
        <a:spcAft>
          <a:spcPct val="0"/>
        </a:spcAft>
        <a:defRPr sz="4000" b="1">
          <a:solidFill>
            <a:schemeClr val="tx2"/>
          </a:solidFill>
          <a:latin typeface="Times New Roman" pitchFamily="18" charset="0"/>
          <a:ea typeface="楷体_GB2312" pitchFamily="49" charset="-122"/>
        </a:defRPr>
      </a:lvl7pPr>
      <a:lvl8pPr marL="1371600" algn="ctr" rtl="0" fontAlgn="base">
        <a:spcBef>
          <a:spcPct val="0"/>
        </a:spcBef>
        <a:spcAft>
          <a:spcPct val="0"/>
        </a:spcAft>
        <a:defRPr sz="4000" b="1">
          <a:solidFill>
            <a:schemeClr val="tx2"/>
          </a:solidFill>
          <a:latin typeface="Times New Roman" pitchFamily="18" charset="0"/>
          <a:ea typeface="楷体_GB2312" pitchFamily="49" charset="-122"/>
        </a:defRPr>
      </a:lvl8pPr>
      <a:lvl9pPr marL="1828800" algn="ctr" rtl="0" fontAlgn="base">
        <a:spcBef>
          <a:spcPct val="0"/>
        </a:spcBef>
        <a:spcAft>
          <a:spcPct val="0"/>
        </a:spcAft>
        <a:defRPr sz="4000" b="1">
          <a:solidFill>
            <a:schemeClr val="tx2"/>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tx2"/>
        </a:buClr>
        <a:buSzPct val="90000"/>
        <a:buFont typeface="Symbol"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48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348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348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ea typeface="宋体" charset="-122"/>
              </a:defRPr>
            </a:lvl1pPr>
          </a:lstStyle>
          <a:p>
            <a:pPr>
              <a:defRPr/>
            </a:pPr>
            <a:fld id="{AB06A102-C506-47DF-8509-A4FDB3DCEC0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Franklin Gothic Medium" pitchFamily="34" charset="0"/>
          <a:ea typeface="微软雅黑" pitchFamily="34" charset="-122"/>
        </a:defRPr>
      </a:lvl2pPr>
      <a:lvl3pPr algn="ctr" rtl="0" fontAlgn="base">
        <a:spcBef>
          <a:spcPct val="0"/>
        </a:spcBef>
        <a:spcAft>
          <a:spcPct val="0"/>
        </a:spcAft>
        <a:defRPr sz="4400">
          <a:solidFill>
            <a:schemeClr val="tx2"/>
          </a:solidFill>
          <a:latin typeface="Franklin Gothic Medium" pitchFamily="34" charset="0"/>
          <a:ea typeface="微软雅黑" pitchFamily="34" charset="-122"/>
        </a:defRPr>
      </a:lvl3pPr>
      <a:lvl4pPr algn="ctr" rtl="0" fontAlgn="base">
        <a:spcBef>
          <a:spcPct val="0"/>
        </a:spcBef>
        <a:spcAft>
          <a:spcPct val="0"/>
        </a:spcAft>
        <a:defRPr sz="4400">
          <a:solidFill>
            <a:schemeClr val="tx2"/>
          </a:solidFill>
          <a:latin typeface="Franklin Gothic Medium" pitchFamily="34" charset="0"/>
          <a:ea typeface="微软雅黑" pitchFamily="34" charset="-122"/>
        </a:defRPr>
      </a:lvl4pPr>
      <a:lvl5pPr algn="ctr" rtl="0" fontAlgn="base">
        <a:spcBef>
          <a:spcPct val="0"/>
        </a:spcBef>
        <a:spcAft>
          <a:spcPct val="0"/>
        </a:spcAft>
        <a:defRPr sz="4400">
          <a:solidFill>
            <a:schemeClr val="tx2"/>
          </a:solidFill>
          <a:latin typeface="Franklin Gothic Medium" pitchFamily="34" charset="0"/>
          <a:ea typeface="微软雅黑" pitchFamily="34"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noChangeArrowheads="1"/>
          </p:cNvSpPr>
          <p:nvPr>
            <p:ph type="title"/>
          </p:nvPr>
        </p:nvSpPr>
        <p:spPr>
          <a:xfrm>
            <a:off x="755650" y="549275"/>
            <a:ext cx="7772400" cy="1143000"/>
          </a:xfrm>
          <a:noFill/>
        </p:spPr>
        <p:txBody>
          <a:bodyPr/>
          <a:lstStyle/>
          <a:p>
            <a:r>
              <a:rPr lang="zh-CN" altLang="en-US" sz="4000" smtClean="0">
                <a:latin typeface="楷体_GB2312" pitchFamily="49" charset="-122"/>
                <a:ea typeface="楷体_GB2312" pitchFamily="49" charset="-122"/>
              </a:rPr>
              <a:t>本章内容</a:t>
            </a:r>
          </a:p>
        </p:txBody>
      </p:sp>
      <p:sp>
        <p:nvSpPr>
          <p:cNvPr id="17411" name="Rectangle 6"/>
          <p:cNvSpPr>
            <a:spLocks noGrp="1" noChangeArrowheads="1"/>
          </p:cNvSpPr>
          <p:nvPr>
            <p:ph idx="1"/>
          </p:nvPr>
        </p:nvSpPr>
        <p:spPr>
          <a:xfrm>
            <a:off x="1425575" y="1600200"/>
            <a:ext cx="6292850" cy="4141788"/>
          </a:xfrm>
        </p:spPr>
        <p:txBody>
          <a:bodyPr/>
          <a:lstStyle/>
          <a:p>
            <a:pPr marL="533400" indent="-533400" algn="just">
              <a:spcBef>
                <a:spcPct val="50000"/>
              </a:spcBef>
              <a:buClr>
                <a:schemeClr val="tx1"/>
              </a:buClr>
              <a:buFont typeface="Wingdings" pitchFamily="2" charset="2"/>
              <a:buChar char="q"/>
            </a:pPr>
            <a:r>
              <a:rPr lang="zh-CN" altLang="en-US" sz="2800" b="1" smtClean="0">
                <a:latin typeface="楷体_GB2312" pitchFamily="49" charset="-122"/>
                <a:ea typeface="楷体_GB2312" pitchFamily="49" charset="-122"/>
              </a:rPr>
              <a:t>网络基础</a:t>
            </a:r>
            <a:r>
              <a:rPr lang="en-US" altLang="zh-CN" sz="2800" b="1" smtClean="0">
                <a:latin typeface="楷体_GB2312" pitchFamily="49" charset="-122"/>
                <a:ea typeface="楷体_GB2312" pitchFamily="49" charset="-122"/>
              </a:rPr>
              <a:t>  </a:t>
            </a:r>
          </a:p>
          <a:p>
            <a:pPr marL="533400" indent="-533400" eaLnBrk="0" hangingPunct="0">
              <a:buClr>
                <a:schemeClr val="tx1"/>
              </a:buClr>
              <a:buFont typeface="Wingdings" pitchFamily="2" charset="2"/>
              <a:buChar char="q"/>
            </a:pPr>
            <a:r>
              <a:rPr lang="en-US" altLang="zh-CN" sz="2800" b="1" smtClean="0">
                <a:latin typeface="楷体_GB2312" pitchFamily="49" charset="-122"/>
                <a:ea typeface="楷体_GB2312" pitchFamily="49" charset="-122"/>
              </a:rPr>
              <a:t>TCP/IP</a:t>
            </a:r>
            <a:r>
              <a:rPr lang="zh-CN" altLang="en-US" sz="2800" b="1" smtClean="0">
                <a:latin typeface="楷体_GB2312" pitchFamily="49" charset="-122"/>
                <a:ea typeface="楷体_GB2312" pitchFamily="49" charset="-122"/>
              </a:rPr>
              <a:t>协议</a:t>
            </a:r>
          </a:p>
          <a:p>
            <a:pPr marL="533400" indent="-533400" eaLnBrk="0" hangingPunct="0">
              <a:buClr>
                <a:schemeClr val="tx1"/>
              </a:buClr>
              <a:buFont typeface="Wingdings" pitchFamily="2" charset="2"/>
              <a:buChar char="q"/>
            </a:pPr>
            <a:r>
              <a:rPr lang="en-US" altLang="zh-CN" sz="2800" b="1" smtClean="0">
                <a:latin typeface="楷体_GB2312" pitchFamily="49" charset="-122"/>
                <a:ea typeface="楷体_GB2312" pitchFamily="49" charset="-122"/>
              </a:rPr>
              <a:t>IP</a:t>
            </a:r>
            <a:r>
              <a:rPr lang="zh-CN" altLang="en-US" sz="2800" b="1" smtClean="0">
                <a:latin typeface="楷体_GB2312" pitchFamily="49" charset="-122"/>
                <a:ea typeface="楷体_GB2312" pitchFamily="49" charset="-122"/>
              </a:rPr>
              <a:t>地址</a:t>
            </a:r>
          </a:p>
          <a:p>
            <a:pPr marL="533400" indent="-533400" algn="just">
              <a:spcBef>
                <a:spcPct val="0"/>
              </a:spcBef>
              <a:buClr>
                <a:schemeClr val="tx1"/>
              </a:buClr>
              <a:buFont typeface="Wingdings" pitchFamily="2" charset="2"/>
              <a:buChar char="q"/>
            </a:pPr>
            <a:r>
              <a:rPr lang="en-US" altLang="zh-CN" sz="2800" b="1" smtClean="0">
                <a:latin typeface="楷体_GB2312" pitchFamily="49" charset="-122"/>
                <a:ea typeface="楷体_GB2312" pitchFamily="49" charset="-122"/>
              </a:rPr>
              <a:t>URL</a:t>
            </a:r>
            <a:r>
              <a:rPr lang="zh-CN" altLang="en-US" sz="2800" b="1" smtClean="0">
                <a:latin typeface="楷体_GB2312" pitchFamily="49" charset="-122"/>
                <a:ea typeface="楷体_GB2312" pitchFamily="49" charset="-122"/>
              </a:rPr>
              <a:t>类及其用法</a:t>
            </a:r>
          </a:p>
          <a:p>
            <a:pPr marL="533400" indent="-533400" algn="just">
              <a:spcBef>
                <a:spcPct val="0"/>
              </a:spcBef>
              <a:buClr>
                <a:schemeClr val="tx1"/>
              </a:buClr>
              <a:buFont typeface="Wingdings" pitchFamily="2" charset="2"/>
              <a:buChar char="q"/>
            </a:pPr>
            <a:r>
              <a:rPr lang="en-US" altLang="zh-CN" sz="2800" b="1" smtClean="0">
                <a:latin typeface="楷体_GB2312" pitchFamily="49" charset="-122"/>
                <a:ea typeface="楷体_GB2312" pitchFamily="49" charset="-122"/>
              </a:rPr>
              <a:t>Socket</a:t>
            </a:r>
            <a:r>
              <a:rPr lang="zh-CN" altLang="en-US" sz="2800" b="1" smtClean="0">
                <a:latin typeface="楷体_GB2312" pitchFamily="49" charset="-122"/>
                <a:ea typeface="楷体_GB2312" pitchFamily="49" charset="-122"/>
              </a:rPr>
              <a:t>通信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7"/>
          <p:cNvSpPr>
            <a:spLocks noGrp="1" noChangeArrowheads="1"/>
          </p:cNvSpPr>
          <p:nvPr>
            <p:ph type="title"/>
          </p:nvPr>
        </p:nvSpPr>
        <p:spPr>
          <a:xfrm>
            <a:off x="971550" y="476250"/>
            <a:ext cx="7772400" cy="1143000"/>
          </a:xfrm>
          <a:noFill/>
        </p:spPr>
        <p:txBody>
          <a:bodyPr/>
          <a:lstStyle/>
          <a:p>
            <a:r>
              <a:rPr lang="en-US" altLang="zh-CN" sz="4000" smtClean="0">
                <a:latin typeface="楷体_GB2312" pitchFamily="49" charset="-122"/>
                <a:ea typeface="楷体_GB2312" pitchFamily="49" charset="-122"/>
              </a:rPr>
              <a:t>IP</a:t>
            </a:r>
            <a:r>
              <a:rPr lang="zh-CN" altLang="en-US" sz="4000" smtClean="0">
                <a:latin typeface="楷体_GB2312" pitchFamily="49" charset="-122"/>
                <a:ea typeface="楷体_GB2312" pitchFamily="49" charset="-122"/>
              </a:rPr>
              <a:t>协议</a:t>
            </a:r>
          </a:p>
        </p:txBody>
      </p:sp>
      <p:sp>
        <p:nvSpPr>
          <p:cNvPr id="26627" name="Rectangle 18"/>
          <p:cNvSpPr>
            <a:spLocks noGrp="1" noChangeArrowheads="1"/>
          </p:cNvSpPr>
          <p:nvPr>
            <p:ph idx="1"/>
          </p:nvPr>
        </p:nvSpPr>
        <p:spPr>
          <a:xfrm>
            <a:off x="685800" y="1066800"/>
            <a:ext cx="7848600" cy="4876800"/>
          </a:xfrm>
        </p:spPr>
        <p:txBody>
          <a:bodyPr/>
          <a:lstStyle/>
          <a:p>
            <a:pPr algn="just">
              <a:spcBef>
                <a:spcPct val="40000"/>
              </a:spcBef>
              <a:buFontTx/>
              <a:buNone/>
            </a:pPr>
            <a:endParaRPr lang="en-US" altLang="zh-CN" sz="2400" b="1" smtClean="0">
              <a:latin typeface="楷体_GB2312" pitchFamily="49" charset="-122"/>
              <a:ea typeface="楷体_GB2312" pitchFamily="49" charset="-122"/>
            </a:endParaRPr>
          </a:p>
          <a:p>
            <a:pPr algn="just">
              <a:buClr>
                <a:schemeClr val="tx1"/>
              </a:buClr>
              <a:buFont typeface="Wingdings" pitchFamily="2" charset="2"/>
              <a:buChar char="Ø"/>
            </a:pPr>
            <a:r>
              <a:rPr lang="en-US" altLang="zh-CN" sz="2400" b="1" smtClean="0">
                <a:latin typeface="楷体_GB2312" pitchFamily="49" charset="-122"/>
                <a:ea typeface="楷体_GB2312" pitchFamily="49" charset="-122"/>
              </a:rPr>
              <a:t>IP (Internet Protocol)</a:t>
            </a:r>
            <a:r>
              <a:rPr lang="zh-CN" altLang="en-US" sz="2400" b="1" smtClean="0">
                <a:latin typeface="楷体_GB2312" pitchFamily="49" charset="-122"/>
                <a:ea typeface="楷体_GB2312" pitchFamily="49" charset="-122"/>
              </a:rPr>
              <a:t>协议是网际层的主要协议，支持网间互连的数据报通信。它提供主要功能有：</a:t>
            </a:r>
          </a:p>
          <a:p>
            <a:pPr lvl="1" algn="just">
              <a:spcBef>
                <a:spcPct val="40000"/>
              </a:spcBef>
              <a:buClr>
                <a:schemeClr val="tx1"/>
              </a:buClr>
              <a:buFont typeface="Wingdings" pitchFamily="2" charset="2"/>
              <a:buNone/>
            </a:pPr>
            <a:r>
              <a:rPr lang="zh-CN" altLang="en-US" sz="2400" b="1" smtClean="0">
                <a:latin typeface="楷体_GB2312" pitchFamily="49" charset="-122"/>
                <a:ea typeface="楷体_GB2312" pitchFamily="49" charset="-122"/>
              </a:rPr>
              <a:t>无连接数据报传送</a:t>
            </a:r>
          </a:p>
          <a:p>
            <a:pPr lvl="1" algn="just">
              <a:buClr>
                <a:schemeClr val="tx1"/>
              </a:buClr>
              <a:buFont typeface="Wingdings" pitchFamily="2" charset="2"/>
              <a:buNone/>
            </a:pPr>
            <a:r>
              <a:rPr lang="zh-CN" altLang="en-US" sz="2400" b="1" smtClean="0">
                <a:latin typeface="楷体_GB2312" pitchFamily="49" charset="-122"/>
                <a:ea typeface="楷体_GB2312" pitchFamily="49" charset="-122"/>
              </a:rPr>
              <a:t>数据报路由选择和差错控制</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71550" y="260350"/>
            <a:ext cx="7772400" cy="1143000"/>
          </a:xfrm>
          <a:noFill/>
        </p:spPr>
        <p:txBody>
          <a:bodyPr/>
          <a:lstStyle/>
          <a:p>
            <a:r>
              <a:rPr lang="en-US" altLang="zh-CN" sz="4000" smtClean="0">
                <a:latin typeface="楷体_GB2312" pitchFamily="49" charset="-122"/>
                <a:ea typeface="楷体_GB2312" pitchFamily="49" charset="-122"/>
              </a:rPr>
              <a:t>IP</a:t>
            </a:r>
            <a:r>
              <a:rPr lang="zh-CN" altLang="en-US" sz="4000" smtClean="0">
                <a:latin typeface="楷体_GB2312" pitchFamily="49" charset="-122"/>
                <a:ea typeface="楷体_GB2312" pitchFamily="49" charset="-122"/>
              </a:rPr>
              <a:t>地址</a:t>
            </a:r>
          </a:p>
        </p:txBody>
      </p:sp>
      <p:sp>
        <p:nvSpPr>
          <p:cNvPr id="27651" name="Rectangle 5"/>
          <p:cNvSpPr>
            <a:spLocks noChangeArrowheads="1"/>
          </p:cNvSpPr>
          <p:nvPr/>
        </p:nvSpPr>
        <p:spPr bwMode="auto">
          <a:xfrm>
            <a:off x="1828800" y="1447800"/>
            <a:ext cx="290513" cy="460375"/>
          </a:xfrm>
          <a:prstGeom prst="rect">
            <a:avLst/>
          </a:prstGeom>
          <a:noFill/>
          <a:ln w="9525">
            <a:noFill/>
            <a:miter lim="800000"/>
            <a:headEnd/>
            <a:tailEnd/>
          </a:ln>
        </p:spPr>
        <p:txBody>
          <a:bodyPr wrap="none" lIns="652359" tIns="0" rIns="652359" bIns="0" anchor="ctr" anchorCtr="1"/>
          <a:lstStyle/>
          <a:p>
            <a:pPr defTabSz="1028700" eaLnBrk="0" hangingPunct="0">
              <a:lnSpc>
                <a:spcPts val="2363"/>
              </a:lnSpc>
              <a:tabLst>
                <a:tab pos="514350" algn="l"/>
                <a:tab pos="1028700" algn="l"/>
                <a:tab pos="1543050" algn="l"/>
              </a:tabLst>
            </a:pPr>
            <a:r>
              <a:rPr lang="zh-CN" altLang="en-US" sz="2000" b="1">
                <a:solidFill>
                  <a:srgbClr val="000000"/>
                </a:solidFill>
                <a:latin typeface="Helvetica" pitchFamily="34" charset="0"/>
              </a:rPr>
              <a:t>1</a:t>
            </a:r>
          </a:p>
        </p:txBody>
      </p:sp>
      <p:sp>
        <p:nvSpPr>
          <p:cNvPr id="27652" name="Rectangle 6"/>
          <p:cNvSpPr>
            <a:spLocks noChangeArrowheads="1"/>
          </p:cNvSpPr>
          <p:nvPr/>
        </p:nvSpPr>
        <p:spPr bwMode="auto">
          <a:xfrm>
            <a:off x="738188" y="1620838"/>
            <a:ext cx="750887" cy="280987"/>
          </a:xfrm>
          <a:prstGeom prst="rect">
            <a:avLst/>
          </a:prstGeom>
          <a:noFill/>
          <a:ln w="9525">
            <a:noFill/>
            <a:miter lim="800000"/>
            <a:headEnd/>
            <a:tailEnd/>
          </a:ln>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Bits:</a:t>
            </a:r>
          </a:p>
        </p:txBody>
      </p:sp>
      <p:sp>
        <p:nvSpPr>
          <p:cNvPr id="92167" name="Rectangle 7"/>
          <p:cNvSpPr>
            <a:spLocks noChangeArrowheads="1"/>
          </p:cNvSpPr>
          <p:nvPr/>
        </p:nvSpPr>
        <p:spPr bwMode="auto">
          <a:xfrm>
            <a:off x="1843088" y="1828800"/>
            <a:ext cx="1584325" cy="554038"/>
          </a:xfrm>
          <a:prstGeom prst="rect">
            <a:avLst/>
          </a:prstGeom>
          <a:solidFill>
            <a:srgbClr val="00CCFF"/>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just" defTabSz="1028700" eaLnBrk="0" hangingPunct="0">
              <a:defRPr/>
            </a:pPr>
            <a:r>
              <a:rPr lang="zh-CN" altLang="en-US" sz="2000" b="1">
                <a:solidFill>
                  <a:schemeClr val="accent2"/>
                </a:solidFill>
                <a:latin typeface="Helvetica" pitchFamily="34" charset="0"/>
              </a:rPr>
              <a:t>0</a:t>
            </a:r>
            <a:r>
              <a:rPr lang="en-US" altLang="zh-CN" sz="2000" b="1">
                <a:solidFill>
                  <a:srgbClr val="CC6600"/>
                </a:solidFill>
                <a:latin typeface="Courier New" pitchFamily="49" charset="0"/>
              </a:rPr>
              <a:t>Network</a:t>
            </a:r>
          </a:p>
        </p:txBody>
      </p:sp>
      <p:sp>
        <p:nvSpPr>
          <p:cNvPr id="92168" name="Rectangle 8"/>
          <p:cNvSpPr>
            <a:spLocks noChangeArrowheads="1"/>
          </p:cNvSpPr>
          <p:nvPr/>
        </p:nvSpPr>
        <p:spPr bwMode="auto">
          <a:xfrm>
            <a:off x="3519488" y="1828800"/>
            <a:ext cx="1584325" cy="554038"/>
          </a:xfrm>
          <a:prstGeom prst="rect">
            <a:avLst/>
          </a:prstGeom>
          <a:solidFill>
            <a:srgbClr val="00CCFF"/>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altLang="zh-CN" sz="2000" b="1">
                <a:latin typeface="Helvetica" pitchFamily="34" charset="0"/>
              </a:rPr>
              <a:t>Host</a:t>
            </a:r>
          </a:p>
        </p:txBody>
      </p:sp>
      <p:sp>
        <p:nvSpPr>
          <p:cNvPr id="92169" name="Rectangle 9"/>
          <p:cNvSpPr>
            <a:spLocks noChangeArrowheads="1"/>
          </p:cNvSpPr>
          <p:nvPr/>
        </p:nvSpPr>
        <p:spPr bwMode="auto">
          <a:xfrm>
            <a:off x="5195888" y="1828800"/>
            <a:ext cx="1584325" cy="554038"/>
          </a:xfrm>
          <a:prstGeom prst="rect">
            <a:avLst/>
          </a:prstGeom>
          <a:solidFill>
            <a:srgbClr val="00CCFF"/>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altLang="zh-CN" sz="2000" b="1">
                <a:latin typeface="Helvetica" pitchFamily="34" charset="0"/>
              </a:rPr>
              <a:t>Host</a:t>
            </a:r>
          </a:p>
        </p:txBody>
      </p:sp>
      <p:sp>
        <p:nvSpPr>
          <p:cNvPr id="92170" name="Rectangle 10"/>
          <p:cNvSpPr>
            <a:spLocks noChangeArrowheads="1"/>
          </p:cNvSpPr>
          <p:nvPr/>
        </p:nvSpPr>
        <p:spPr bwMode="auto">
          <a:xfrm>
            <a:off x="6858000" y="1828800"/>
            <a:ext cx="1584325" cy="554038"/>
          </a:xfrm>
          <a:prstGeom prst="rect">
            <a:avLst/>
          </a:prstGeom>
          <a:solidFill>
            <a:srgbClr val="00CCFF"/>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altLang="zh-CN" sz="2000" b="1">
                <a:latin typeface="Helvetica" pitchFamily="34" charset="0"/>
              </a:rPr>
              <a:t>Host</a:t>
            </a:r>
          </a:p>
        </p:txBody>
      </p:sp>
      <p:sp>
        <p:nvSpPr>
          <p:cNvPr id="27657" name="Rectangle 11"/>
          <p:cNvSpPr>
            <a:spLocks noChangeArrowheads="1"/>
          </p:cNvSpPr>
          <p:nvPr/>
        </p:nvSpPr>
        <p:spPr bwMode="auto">
          <a:xfrm>
            <a:off x="3243263" y="1447800"/>
            <a:ext cx="290512" cy="460375"/>
          </a:xfrm>
          <a:prstGeom prst="rect">
            <a:avLst/>
          </a:prstGeom>
          <a:noFill/>
          <a:ln w="9525">
            <a:noFill/>
            <a:miter lim="800000"/>
            <a:headEnd/>
            <a:tailEnd/>
          </a:ln>
        </p:spPr>
        <p:txBody>
          <a:bodyPr wrap="none" lIns="652359" tIns="0" rIns="652359" bIns="0" anchor="ctr" anchorCtr="1"/>
          <a:lstStyle/>
          <a:p>
            <a:pPr defTabSz="1028700" eaLnBrk="0" hangingPunct="0">
              <a:lnSpc>
                <a:spcPts val="2363"/>
              </a:lnSpc>
              <a:tabLst>
                <a:tab pos="514350" algn="l"/>
                <a:tab pos="1028700" algn="l"/>
                <a:tab pos="1543050" algn="l"/>
              </a:tabLst>
            </a:pPr>
            <a:r>
              <a:rPr lang="zh-CN" altLang="en-US" sz="2000" b="1">
                <a:solidFill>
                  <a:srgbClr val="000000"/>
                </a:solidFill>
                <a:latin typeface="Helvetica" pitchFamily="34" charset="0"/>
              </a:rPr>
              <a:t>8</a:t>
            </a:r>
          </a:p>
        </p:txBody>
      </p:sp>
      <p:sp>
        <p:nvSpPr>
          <p:cNvPr id="27658" name="Rectangle 12"/>
          <p:cNvSpPr>
            <a:spLocks noChangeArrowheads="1"/>
          </p:cNvSpPr>
          <p:nvPr/>
        </p:nvSpPr>
        <p:spPr bwMode="auto">
          <a:xfrm>
            <a:off x="3548063" y="1447800"/>
            <a:ext cx="290512" cy="460375"/>
          </a:xfrm>
          <a:prstGeom prst="rect">
            <a:avLst/>
          </a:prstGeom>
          <a:noFill/>
          <a:ln w="9525">
            <a:noFill/>
            <a:miter lim="800000"/>
            <a:headEnd/>
            <a:tailEnd/>
          </a:ln>
        </p:spPr>
        <p:txBody>
          <a:bodyPr wrap="none" lIns="652359" tIns="0" rIns="652359" bIns="0" anchor="ctr" anchorCtr="1"/>
          <a:lstStyle/>
          <a:p>
            <a:pPr defTabSz="1028700" eaLnBrk="0" hangingPunct="0">
              <a:lnSpc>
                <a:spcPts val="2363"/>
              </a:lnSpc>
              <a:tabLst>
                <a:tab pos="514350" algn="l"/>
                <a:tab pos="1028700" algn="l"/>
                <a:tab pos="1543050" algn="l"/>
              </a:tabLst>
            </a:pPr>
            <a:r>
              <a:rPr lang="zh-CN" altLang="en-US" sz="2000" b="1">
                <a:solidFill>
                  <a:srgbClr val="000000"/>
                </a:solidFill>
                <a:latin typeface="Helvetica" pitchFamily="34" charset="0"/>
              </a:rPr>
              <a:t>9</a:t>
            </a:r>
          </a:p>
        </p:txBody>
      </p:sp>
      <p:sp>
        <p:nvSpPr>
          <p:cNvPr id="27659" name="Rectangle 13"/>
          <p:cNvSpPr>
            <a:spLocks noChangeArrowheads="1"/>
          </p:cNvSpPr>
          <p:nvPr/>
        </p:nvSpPr>
        <p:spPr bwMode="auto">
          <a:xfrm>
            <a:off x="4852988" y="1447800"/>
            <a:ext cx="290512" cy="460375"/>
          </a:xfrm>
          <a:prstGeom prst="rect">
            <a:avLst/>
          </a:prstGeom>
          <a:noFill/>
          <a:ln w="9525">
            <a:noFill/>
            <a:miter lim="800000"/>
            <a:headEnd/>
            <a:tailEnd/>
          </a:ln>
        </p:spPr>
        <p:txBody>
          <a:bodyPr wrap="none" lIns="652359" tIns="0" rIns="652359" bIns="0" anchor="ctr" anchorCtr="1"/>
          <a:lstStyle/>
          <a:p>
            <a:pPr defTabSz="1028700" eaLnBrk="0" hangingPunct="0">
              <a:lnSpc>
                <a:spcPts val="2363"/>
              </a:lnSpc>
              <a:tabLst>
                <a:tab pos="514350" algn="l"/>
                <a:tab pos="1028700" algn="l"/>
                <a:tab pos="1543050" algn="l"/>
              </a:tabLst>
            </a:pPr>
            <a:r>
              <a:rPr lang="zh-CN" altLang="en-US" sz="2000" b="1">
                <a:solidFill>
                  <a:srgbClr val="000000"/>
                </a:solidFill>
                <a:latin typeface="Helvetica" pitchFamily="34" charset="0"/>
              </a:rPr>
              <a:t>16</a:t>
            </a:r>
          </a:p>
        </p:txBody>
      </p:sp>
      <p:sp>
        <p:nvSpPr>
          <p:cNvPr id="27660" name="Rectangle 14"/>
          <p:cNvSpPr>
            <a:spLocks noChangeArrowheads="1"/>
          </p:cNvSpPr>
          <p:nvPr/>
        </p:nvSpPr>
        <p:spPr bwMode="auto">
          <a:xfrm>
            <a:off x="5224463" y="1447800"/>
            <a:ext cx="290512" cy="460375"/>
          </a:xfrm>
          <a:prstGeom prst="rect">
            <a:avLst/>
          </a:prstGeom>
          <a:noFill/>
          <a:ln w="9525">
            <a:noFill/>
            <a:miter lim="800000"/>
            <a:headEnd/>
            <a:tailEnd/>
          </a:ln>
        </p:spPr>
        <p:txBody>
          <a:bodyPr wrap="none" lIns="652359" tIns="0" rIns="652359" bIns="0" anchor="ctr" anchorCtr="1"/>
          <a:lstStyle/>
          <a:p>
            <a:pPr defTabSz="1028700" eaLnBrk="0" hangingPunct="0">
              <a:lnSpc>
                <a:spcPts val="2363"/>
              </a:lnSpc>
              <a:tabLst>
                <a:tab pos="514350" algn="l"/>
                <a:tab pos="1028700" algn="l"/>
                <a:tab pos="1543050" algn="l"/>
              </a:tabLst>
            </a:pPr>
            <a:r>
              <a:rPr lang="zh-CN" altLang="en-US" sz="2000" b="1">
                <a:solidFill>
                  <a:srgbClr val="000000"/>
                </a:solidFill>
                <a:latin typeface="Helvetica" pitchFamily="34" charset="0"/>
              </a:rPr>
              <a:t>17</a:t>
            </a:r>
          </a:p>
        </p:txBody>
      </p:sp>
      <p:sp>
        <p:nvSpPr>
          <p:cNvPr id="27661" name="Rectangle 15"/>
          <p:cNvSpPr>
            <a:spLocks noChangeArrowheads="1"/>
          </p:cNvSpPr>
          <p:nvPr/>
        </p:nvSpPr>
        <p:spPr bwMode="auto">
          <a:xfrm>
            <a:off x="6529388" y="1447800"/>
            <a:ext cx="290512" cy="460375"/>
          </a:xfrm>
          <a:prstGeom prst="rect">
            <a:avLst/>
          </a:prstGeom>
          <a:noFill/>
          <a:ln w="9525">
            <a:noFill/>
            <a:miter lim="800000"/>
            <a:headEnd/>
            <a:tailEnd/>
          </a:ln>
        </p:spPr>
        <p:txBody>
          <a:bodyPr wrap="none" lIns="652359" tIns="0" rIns="652359" bIns="0" anchor="ctr" anchorCtr="1"/>
          <a:lstStyle/>
          <a:p>
            <a:pPr defTabSz="1028700" eaLnBrk="0" hangingPunct="0">
              <a:lnSpc>
                <a:spcPts val="2363"/>
              </a:lnSpc>
              <a:tabLst>
                <a:tab pos="514350" algn="l"/>
                <a:tab pos="1028700" algn="l"/>
                <a:tab pos="1543050" algn="l"/>
              </a:tabLst>
            </a:pPr>
            <a:r>
              <a:rPr lang="zh-CN" altLang="en-US" sz="2000" b="1">
                <a:solidFill>
                  <a:srgbClr val="000000"/>
                </a:solidFill>
                <a:latin typeface="Helvetica" pitchFamily="34" charset="0"/>
              </a:rPr>
              <a:t>24</a:t>
            </a:r>
          </a:p>
        </p:txBody>
      </p:sp>
      <p:sp>
        <p:nvSpPr>
          <p:cNvPr id="27662" name="Rectangle 16"/>
          <p:cNvSpPr>
            <a:spLocks noChangeArrowheads="1"/>
          </p:cNvSpPr>
          <p:nvPr/>
        </p:nvSpPr>
        <p:spPr bwMode="auto">
          <a:xfrm>
            <a:off x="6900863" y="1447800"/>
            <a:ext cx="290512" cy="460375"/>
          </a:xfrm>
          <a:prstGeom prst="rect">
            <a:avLst/>
          </a:prstGeom>
          <a:noFill/>
          <a:ln w="9525">
            <a:noFill/>
            <a:miter lim="800000"/>
            <a:headEnd/>
            <a:tailEnd/>
          </a:ln>
        </p:spPr>
        <p:txBody>
          <a:bodyPr wrap="none" lIns="652359" tIns="0" rIns="652359" bIns="0" anchor="ctr" anchorCtr="1"/>
          <a:lstStyle/>
          <a:p>
            <a:pPr defTabSz="1028700" eaLnBrk="0" hangingPunct="0">
              <a:lnSpc>
                <a:spcPts val="2363"/>
              </a:lnSpc>
              <a:tabLst>
                <a:tab pos="514350" algn="l"/>
                <a:tab pos="1028700" algn="l"/>
                <a:tab pos="1543050" algn="l"/>
              </a:tabLst>
            </a:pPr>
            <a:r>
              <a:rPr lang="zh-CN" altLang="en-US" sz="2000" b="1">
                <a:solidFill>
                  <a:srgbClr val="000000"/>
                </a:solidFill>
                <a:latin typeface="Helvetica" pitchFamily="34" charset="0"/>
              </a:rPr>
              <a:t>25</a:t>
            </a:r>
          </a:p>
        </p:txBody>
      </p:sp>
      <p:sp>
        <p:nvSpPr>
          <p:cNvPr id="27663" name="Rectangle 17"/>
          <p:cNvSpPr>
            <a:spLocks noChangeArrowheads="1"/>
          </p:cNvSpPr>
          <p:nvPr/>
        </p:nvSpPr>
        <p:spPr bwMode="auto">
          <a:xfrm>
            <a:off x="8205788" y="1447800"/>
            <a:ext cx="290512" cy="460375"/>
          </a:xfrm>
          <a:prstGeom prst="rect">
            <a:avLst/>
          </a:prstGeom>
          <a:noFill/>
          <a:ln w="9525">
            <a:noFill/>
            <a:miter lim="800000"/>
            <a:headEnd/>
            <a:tailEnd/>
          </a:ln>
        </p:spPr>
        <p:txBody>
          <a:bodyPr wrap="none" lIns="652359" tIns="0" rIns="652359" bIns="0" anchor="ctr" anchorCtr="1"/>
          <a:lstStyle/>
          <a:p>
            <a:pPr defTabSz="1028700" eaLnBrk="0" hangingPunct="0">
              <a:lnSpc>
                <a:spcPts val="2363"/>
              </a:lnSpc>
              <a:tabLst>
                <a:tab pos="514350" algn="l"/>
                <a:tab pos="1028700" algn="l"/>
                <a:tab pos="1543050" algn="l"/>
              </a:tabLst>
            </a:pPr>
            <a:r>
              <a:rPr lang="zh-CN" altLang="en-US" sz="2000" b="1">
                <a:solidFill>
                  <a:srgbClr val="000000"/>
                </a:solidFill>
                <a:latin typeface="Helvetica" pitchFamily="34" charset="0"/>
              </a:rPr>
              <a:t>32</a:t>
            </a:r>
          </a:p>
        </p:txBody>
      </p:sp>
      <p:sp>
        <p:nvSpPr>
          <p:cNvPr id="27664" name="Rectangle 18"/>
          <p:cNvSpPr>
            <a:spLocks noChangeArrowheads="1"/>
          </p:cNvSpPr>
          <p:nvPr/>
        </p:nvSpPr>
        <p:spPr bwMode="auto">
          <a:xfrm>
            <a:off x="2311400" y="2368550"/>
            <a:ext cx="750888" cy="280988"/>
          </a:xfrm>
          <a:prstGeom prst="rect">
            <a:avLst/>
          </a:prstGeom>
          <a:noFill/>
          <a:ln w="9525">
            <a:noFill/>
            <a:miter lim="800000"/>
            <a:headEnd/>
            <a:tailEnd/>
          </a:ln>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Range (1-126)</a:t>
            </a:r>
          </a:p>
        </p:txBody>
      </p:sp>
      <p:sp>
        <p:nvSpPr>
          <p:cNvPr id="27665" name="Rectangle 19"/>
          <p:cNvSpPr>
            <a:spLocks noChangeArrowheads="1"/>
          </p:cNvSpPr>
          <p:nvPr/>
        </p:nvSpPr>
        <p:spPr bwMode="auto">
          <a:xfrm>
            <a:off x="1914525" y="2971800"/>
            <a:ext cx="290513" cy="460375"/>
          </a:xfrm>
          <a:prstGeom prst="rect">
            <a:avLst/>
          </a:prstGeom>
          <a:noFill/>
          <a:ln w="9525">
            <a:noFill/>
            <a:miter lim="800000"/>
            <a:headEnd/>
            <a:tailEnd/>
          </a:ln>
        </p:spPr>
        <p:txBody>
          <a:bodyPr wrap="none" lIns="652359" tIns="0" rIns="652359" bIns="0" anchor="ctr" anchorCtr="1"/>
          <a:lstStyle/>
          <a:p>
            <a:pPr defTabSz="1028700" eaLnBrk="0" hangingPunct="0">
              <a:lnSpc>
                <a:spcPts val="2363"/>
              </a:lnSpc>
              <a:tabLst>
                <a:tab pos="514350" algn="l"/>
                <a:tab pos="1028700" algn="l"/>
                <a:tab pos="1543050" algn="l"/>
              </a:tabLst>
            </a:pPr>
            <a:r>
              <a:rPr lang="zh-CN" altLang="en-US" sz="2000" b="1">
                <a:solidFill>
                  <a:srgbClr val="000000"/>
                </a:solidFill>
                <a:latin typeface="Helvetica" pitchFamily="34" charset="0"/>
              </a:rPr>
              <a:t>1</a:t>
            </a:r>
          </a:p>
        </p:txBody>
      </p:sp>
      <p:sp>
        <p:nvSpPr>
          <p:cNvPr id="92180" name="Rectangle 20"/>
          <p:cNvSpPr>
            <a:spLocks noChangeArrowheads="1"/>
          </p:cNvSpPr>
          <p:nvPr/>
        </p:nvSpPr>
        <p:spPr bwMode="auto">
          <a:xfrm>
            <a:off x="1920875" y="3352800"/>
            <a:ext cx="1584325" cy="554038"/>
          </a:xfrm>
          <a:prstGeom prst="rect">
            <a:avLst/>
          </a:prstGeom>
          <a:solidFill>
            <a:srgbClr val="00CCFF"/>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zh-CN" altLang="en-US" sz="2000" b="1">
                <a:solidFill>
                  <a:schemeClr val="accent2"/>
                </a:solidFill>
                <a:latin typeface="Helvetica" pitchFamily="34" charset="0"/>
              </a:rPr>
              <a:t>10</a:t>
            </a:r>
            <a:r>
              <a:rPr lang="en-US" altLang="zh-CN" sz="2000" b="1">
                <a:solidFill>
                  <a:srgbClr val="CC6600"/>
                </a:solidFill>
                <a:latin typeface="Courier New" pitchFamily="49" charset="0"/>
              </a:rPr>
              <a:t>Network</a:t>
            </a:r>
          </a:p>
        </p:txBody>
      </p:sp>
      <p:sp>
        <p:nvSpPr>
          <p:cNvPr id="92181" name="Rectangle 21"/>
          <p:cNvSpPr>
            <a:spLocks noChangeArrowheads="1"/>
          </p:cNvSpPr>
          <p:nvPr/>
        </p:nvSpPr>
        <p:spPr bwMode="auto">
          <a:xfrm>
            <a:off x="3629025" y="3352800"/>
            <a:ext cx="1584325" cy="554038"/>
          </a:xfrm>
          <a:prstGeom prst="rect">
            <a:avLst/>
          </a:prstGeom>
          <a:solidFill>
            <a:srgbClr val="00CCFF"/>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altLang="zh-CN" sz="2000" b="1">
                <a:solidFill>
                  <a:srgbClr val="CC6600"/>
                </a:solidFill>
                <a:latin typeface="Courier New" pitchFamily="49" charset="0"/>
              </a:rPr>
              <a:t>Network</a:t>
            </a:r>
          </a:p>
        </p:txBody>
      </p:sp>
      <p:sp>
        <p:nvSpPr>
          <p:cNvPr id="92182" name="Rectangle 22"/>
          <p:cNvSpPr>
            <a:spLocks noChangeArrowheads="1"/>
          </p:cNvSpPr>
          <p:nvPr/>
        </p:nvSpPr>
        <p:spPr bwMode="auto">
          <a:xfrm>
            <a:off x="5305425" y="3352800"/>
            <a:ext cx="1584325" cy="554038"/>
          </a:xfrm>
          <a:prstGeom prst="rect">
            <a:avLst/>
          </a:prstGeom>
          <a:solidFill>
            <a:srgbClr val="00CCFF"/>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altLang="zh-CN" sz="2000" b="1">
                <a:latin typeface="Helvetica" pitchFamily="34" charset="0"/>
              </a:rPr>
              <a:t>Host</a:t>
            </a:r>
          </a:p>
        </p:txBody>
      </p:sp>
      <p:sp>
        <p:nvSpPr>
          <p:cNvPr id="92183" name="Rectangle 23"/>
          <p:cNvSpPr>
            <a:spLocks noChangeArrowheads="1"/>
          </p:cNvSpPr>
          <p:nvPr/>
        </p:nvSpPr>
        <p:spPr bwMode="auto">
          <a:xfrm>
            <a:off x="6967538" y="3352800"/>
            <a:ext cx="1584325" cy="554038"/>
          </a:xfrm>
          <a:prstGeom prst="rect">
            <a:avLst/>
          </a:prstGeom>
          <a:solidFill>
            <a:srgbClr val="00CCFF"/>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altLang="zh-CN" sz="2000" b="1">
                <a:latin typeface="Helvetica" pitchFamily="34" charset="0"/>
              </a:rPr>
              <a:t>Host</a:t>
            </a:r>
          </a:p>
        </p:txBody>
      </p:sp>
      <p:sp>
        <p:nvSpPr>
          <p:cNvPr id="27670" name="Rectangle 24"/>
          <p:cNvSpPr>
            <a:spLocks noChangeArrowheads="1"/>
          </p:cNvSpPr>
          <p:nvPr/>
        </p:nvSpPr>
        <p:spPr bwMode="auto">
          <a:xfrm>
            <a:off x="3352800" y="2971800"/>
            <a:ext cx="290513" cy="460375"/>
          </a:xfrm>
          <a:prstGeom prst="rect">
            <a:avLst/>
          </a:prstGeom>
          <a:noFill/>
          <a:ln w="9525">
            <a:noFill/>
            <a:miter lim="800000"/>
            <a:headEnd/>
            <a:tailEnd/>
          </a:ln>
        </p:spPr>
        <p:txBody>
          <a:bodyPr wrap="none" lIns="652359" tIns="0" rIns="652359" bIns="0" anchor="ctr" anchorCtr="1"/>
          <a:lstStyle/>
          <a:p>
            <a:pPr defTabSz="1028700" eaLnBrk="0" hangingPunct="0">
              <a:lnSpc>
                <a:spcPts val="2363"/>
              </a:lnSpc>
              <a:tabLst>
                <a:tab pos="514350" algn="l"/>
                <a:tab pos="1028700" algn="l"/>
                <a:tab pos="1543050" algn="l"/>
              </a:tabLst>
            </a:pPr>
            <a:r>
              <a:rPr lang="zh-CN" altLang="en-US" sz="2000" b="1">
                <a:solidFill>
                  <a:srgbClr val="000000"/>
                </a:solidFill>
                <a:latin typeface="Helvetica" pitchFamily="34" charset="0"/>
              </a:rPr>
              <a:t>8</a:t>
            </a:r>
          </a:p>
        </p:txBody>
      </p:sp>
      <p:sp>
        <p:nvSpPr>
          <p:cNvPr id="27671" name="Rectangle 25"/>
          <p:cNvSpPr>
            <a:spLocks noChangeArrowheads="1"/>
          </p:cNvSpPr>
          <p:nvPr/>
        </p:nvSpPr>
        <p:spPr bwMode="auto">
          <a:xfrm>
            <a:off x="3657600" y="2971800"/>
            <a:ext cx="290513" cy="460375"/>
          </a:xfrm>
          <a:prstGeom prst="rect">
            <a:avLst/>
          </a:prstGeom>
          <a:noFill/>
          <a:ln w="9525">
            <a:noFill/>
            <a:miter lim="800000"/>
            <a:headEnd/>
            <a:tailEnd/>
          </a:ln>
        </p:spPr>
        <p:txBody>
          <a:bodyPr wrap="none" lIns="652359" tIns="0" rIns="652359" bIns="0" anchor="ctr" anchorCtr="1"/>
          <a:lstStyle/>
          <a:p>
            <a:pPr defTabSz="1028700" eaLnBrk="0" hangingPunct="0">
              <a:lnSpc>
                <a:spcPts val="2363"/>
              </a:lnSpc>
              <a:tabLst>
                <a:tab pos="514350" algn="l"/>
                <a:tab pos="1028700" algn="l"/>
                <a:tab pos="1543050" algn="l"/>
              </a:tabLst>
            </a:pPr>
            <a:r>
              <a:rPr lang="zh-CN" altLang="en-US" sz="2000" b="1">
                <a:solidFill>
                  <a:srgbClr val="000000"/>
                </a:solidFill>
                <a:latin typeface="Helvetica" pitchFamily="34" charset="0"/>
              </a:rPr>
              <a:t>9</a:t>
            </a:r>
          </a:p>
        </p:txBody>
      </p:sp>
      <p:sp>
        <p:nvSpPr>
          <p:cNvPr id="27672" name="Rectangle 26"/>
          <p:cNvSpPr>
            <a:spLocks noChangeArrowheads="1"/>
          </p:cNvSpPr>
          <p:nvPr/>
        </p:nvSpPr>
        <p:spPr bwMode="auto">
          <a:xfrm>
            <a:off x="4962525" y="2971800"/>
            <a:ext cx="290513" cy="460375"/>
          </a:xfrm>
          <a:prstGeom prst="rect">
            <a:avLst/>
          </a:prstGeom>
          <a:noFill/>
          <a:ln w="9525">
            <a:noFill/>
            <a:miter lim="800000"/>
            <a:headEnd/>
            <a:tailEnd/>
          </a:ln>
        </p:spPr>
        <p:txBody>
          <a:bodyPr wrap="none" lIns="652359" tIns="0" rIns="652359" bIns="0" anchor="ctr" anchorCtr="1"/>
          <a:lstStyle/>
          <a:p>
            <a:pPr defTabSz="1028700" eaLnBrk="0" hangingPunct="0">
              <a:lnSpc>
                <a:spcPts val="2363"/>
              </a:lnSpc>
              <a:tabLst>
                <a:tab pos="514350" algn="l"/>
                <a:tab pos="1028700" algn="l"/>
                <a:tab pos="1543050" algn="l"/>
              </a:tabLst>
            </a:pPr>
            <a:r>
              <a:rPr lang="zh-CN" altLang="en-US" sz="2000" b="1">
                <a:solidFill>
                  <a:srgbClr val="000000"/>
                </a:solidFill>
                <a:latin typeface="Helvetica" pitchFamily="34" charset="0"/>
              </a:rPr>
              <a:t>16</a:t>
            </a:r>
          </a:p>
        </p:txBody>
      </p:sp>
      <p:sp>
        <p:nvSpPr>
          <p:cNvPr id="27673" name="Rectangle 27"/>
          <p:cNvSpPr>
            <a:spLocks noChangeArrowheads="1"/>
          </p:cNvSpPr>
          <p:nvPr/>
        </p:nvSpPr>
        <p:spPr bwMode="auto">
          <a:xfrm>
            <a:off x="5334000" y="2971800"/>
            <a:ext cx="290513" cy="460375"/>
          </a:xfrm>
          <a:prstGeom prst="rect">
            <a:avLst/>
          </a:prstGeom>
          <a:noFill/>
          <a:ln w="9525">
            <a:noFill/>
            <a:miter lim="800000"/>
            <a:headEnd/>
            <a:tailEnd/>
          </a:ln>
        </p:spPr>
        <p:txBody>
          <a:bodyPr wrap="none" lIns="652359" tIns="0" rIns="652359" bIns="0" anchor="ctr" anchorCtr="1"/>
          <a:lstStyle/>
          <a:p>
            <a:pPr defTabSz="1028700" eaLnBrk="0" hangingPunct="0">
              <a:lnSpc>
                <a:spcPts val="2363"/>
              </a:lnSpc>
              <a:tabLst>
                <a:tab pos="514350" algn="l"/>
                <a:tab pos="1028700" algn="l"/>
                <a:tab pos="1543050" algn="l"/>
              </a:tabLst>
            </a:pPr>
            <a:r>
              <a:rPr lang="zh-CN" altLang="en-US" sz="2000" b="1">
                <a:solidFill>
                  <a:srgbClr val="000000"/>
                </a:solidFill>
                <a:latin typeface="Helvetica" pitchFamily="34" charset="0"/>
              </a:rPr>
              <a:t>17</a:t>
            </a:r>
          </a:p>
        </p:txBody>
      </p:sp>
      <p:sp>
        <p:nvSpPr>
          <p:cNvPr id="27674" name="Rectangle 28"/>
          <p:cNvSpPr>
            <a:spLocks noChangeArrowheads="1"/>
          </p:cNvSpPr>
          <p:nvPr/>
        </p:nvSpPr>
        <p:spPr bwMode="auto">
          <a:xfrm>
            <a:off x="6638925" y="2971800"/>
            <a:ext cx="290513" cy="460375"/>
          </a:xfrm>
          <a:prstGeom prst="rect">
            <a:avLst/>
          </a:prstGeom>
          <a:noFill/>
          <a:ln w="9525">
            <a:noFill/>
            <a:miter lim="800000"/>
            <a:headEnd/>
            <a:tailEnd/>
          </a:ln>
        </p:spPr>
        <p:txBody>
          <a:bodyPr wrap="none" lIns="652359" tIns="0" rIns="652359" bIns="0" anchor="ctr" anchorCtr="1"/>
          <a:lstStyle/>
          <a:p>
            <a:pPr defTabSz="1028700" eaLnBrk="0" hangingPunct="0">
              <a:lnSpc>
                <a:spcPts val="2363"/>
              </a:lnSpc>
              <a:tabLst>
                <a:tab pos="514350" algn="l"/>
                <a:tab pos="1028700" algn="l"/>
                <a:tab pos="1543050" algn="l"/>
              </a:tabLst>
            </a:pPr>
            <a:r>
              <a:rPr lang="zh-CN" altLang="en-US" sz="2000" b="1">
                <a:solidFill>
                  <a:srgbClr val="000000"/>
                </a:solidFill>
                <a:latin typeface="Helvetica" pitchFamily="34" charset="0"/>
              </a:rPr>
              <a:t>24</a:t>
            </a:r>
          </a:p>
        </p:txBody>
      </p:sp>
      <p:sp>
        <p:nvSpPr>
          <p:cNvPr id="27675" name="Rectangle 29"/>
          <p:cNvSpPr>
            <a:spLocks noChangeArrowheads="1"/>
          </p:cNvSpPr>
          <p:nvPr/>
        </p:nvSpPr>
        <p:spPr bwMode="auto">
          <a:xfrm>
            <a:off x="7010400" y="2971800"/>
            <a:ext cx="290513" cy="460375"/>
          </a:xfrm>
          <a:prstGeom prst="rect">
            <a:avLst/>
          </a:prstGeom>
          <a:noFill/>
          <a:ln w="9525">
            <a:noFill/>
            <a:miter lim="800000"/>
            <a:headEnd/>
            <a:tailEnd/>
          </a:ln>
        </p:spPr>
        <p:txBody>
          <a:bodyPr wrap="none" lIns="652359" tIns="0" rIns="652359" bIns="0" anchor="ctr" anchorCtr="1"/>
          <a:lstStyle/>
          <a:p>
            <a:pPr defTabSz="1028700" eaLnBrk="0" hangingPunct="0">
              <a:lnSpc>
                <a:spcPts val="2363"/>
              </a:lnSpc>
              <a:tabLst>
                <a:tab pos="514350" algn="l"/>
                <a:tab pos="1028700" algn="l"/>
                <a:tab pos="1543050" algn="l"/>
              </a:tabLst>
            </a:pPr>
            <a:r>
              <a:rPr lang="zh-CN" altLang="en-US" sz="2000" b="1">
                <a:solidFill>
                  <a:srgbClr val="000000"/>
                </a:solidFill>
                <a:latin typeface="Helvetica" pitchFamily="34" charset="0"/>
              </a:rPr>
              <a:t>25</a:t>
            </a:r>
          </a:p>
        </p:txBody>
      </p:sp>
      <p:sp>
        <p:nvSpPr>
          <p:cNvPr id="27676" name="Rectangle 30"/>
          <p:cNvSpPr>
            <a:spLocks noChangeArrowheads="1"/>
          </p:cNvSpPr>
          <p:nvPr/>
        </p:nvSpPr>
        <p:spPr bwMode="auto">
          <a:xfrm>
            <a:off x="8315325" y="2971800"/>
            <a:ext cx="290513" cy="460375"/>
          </a:xfrm>
          <a:prstGeom prst="rect">
            <a:avLst/>
          </a:prstGeom>
          <a:noFill/>
          <a:ln w="9525">
            <a:noFill/>
            <a:miter lim="800000"/>
            <a:headEnd/>
            <a:tailEnd/>
          </a:ln>
        </p:spPr>
        <p:txBody>
          <a:bodyPr wrap="none" lIns="652359" tIns="0" rIns="652359" bIns="0" anchor="ctr" anchorCtr="1"/>
          <a:lstStyle/>
          <a:p>
            <a:pPr defTabSz="1028700" eaLnBrk="0" hangingPunct="0">
              <a:lnSpc>
                <a:spcPts val="2363"/>
              </a:lnSpc>
              <a:tabLst>
                <a:tab pos="514350" algn="l"/>
                <a:tab pos="1028700" algn="l"/>
                <a:tab pos="1543050" algn="l"/>
              </a:tabLst>
            </a:pPr>
            <a:r>
              <a:rPr lang="zh-CN" altLang="en-US" sz="2000" b="1">
                <a:solidFill>
                  <a:srgbClr val="000000"/>
                </a:solidFill>
                <a:latin typeface="Helvetica" pitchFamily="34" charset="0"/>
              </a:rPr>
              <a:t>32</a:t>
            </a:r>
          </a:p>
        </p:txBody>
      </p:sp>
      <p:sp>
        <p:nvSpPr>
          <p:cNvPr id="27677" name="Rectangle 31"/>
          <p:cNvSpPr>
            <a:spLocks noChangeArrowheads="1"/>
          </p:cNvSpPr>
          <p:nvPr/>
        </p:nvSpPr>
        <p:spPr bwMode="auto">
          <a:xfrm>
            <a:off x="2420938" y="3892550"/>
            <a:ext cx="750887" cy="280988"/>
          </a:xfrm>
          <a:prstGeom prst="rect">
            <a:avLst/>
          </a:prstGeom>
          <a:noFill/>
          <a:ln w="9525">
            <a:noFill/>
            <a:miter lim="800000"/>
            <a:headEnd/>
            <a:tailEnd/>
          </a:ln>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Range (128-191)</a:t>
            </a:r>
          </a:p>
        </p:txBody>
      </p:sp>
      <p:sp>
        <p:nvSpPr>
          <p:cNvPr id="27678" name="Rectangle 32"/>
          <p:cNvSpPr>
            <a:spLocks noChangeArrowheads="1"/>
          </p:cNvSpPr>
          <p:nvPr/>
        </p:nvSpPr>
        <p:spPr bwMode="auto">
          <a:xfrm>
            <a:off x="1943100" y="4419600"/>
            <a:ext cx="290513" cy="460375"/>
          </a:xfrm>
          <a:prstGeom prst="rect">
            <a:avLst/>
          </a:prstGeom>
          <a:noFill/>
          <a:ln w="9525">
            <a:noFill/>
            <a:miter lim="800000"/>
            <a:headEnd/>
            <a:tailEnd/>
          </a:ln>
        </p:spPr>
        <p:txBody>
          <a:bodyPr wrap="none" lIns="652359" tIns="0" rIns="652359" bIns="0" anchor="ctr" anchorCtr="1"/>
          <a:lstStyle/>
          <a:p>
            <a:pPr defTabSz="1028700" eaLnBrk="0" hangingPunct="0">
              <a:lnSpc>
                <a:spcPts val="2363"/>
              </a:lnSpc>
              <a:tabLst>
                <a:tab pos="514350" algn="l"/>
                <a:tab pos="1028700" algn="l"/>
                <a:tab pos="1543050" algn="l"/>
              </a:tabLst>
            </a:pPr>
            <a:r>
              <a:rPr lang="zh-CN" altLang="en-US" sz="2000" b="1">
                <a:solidFill>
                  <a:srgbClr val="000000"/>
                </a:solidFill>
                <a:latin typeface="Helvetica" pitchFamily="34" charset="0"/>
              </a:rPr>
              <a:t>1</a:t>
            </a:r>
          </a:p>
        </p:txBody>
      </p:sp>
      <p:sp>
        <p:nvSpPr>
          <p:cNvPr id="92193" name="Rectangle 33"/>
          <p:cNvSpPr>
            <a:spLocks noChangeArrowheads="1"/>
          </p:cNvSpPr>
          <p:nvPr/>
        </p:nvSpPr>
        <p:spPr bwMode="auto">
          <a:xfrm>
            <a:off x="1905000" y="4876800"/>
            <a:ext cx="1584325" cy="554038"/>
          </a:xfrm>
          <a:prstGeom prst="rect">
            <a:avLst/>
          </a:prstGeom>
          <a:solidFill>
            <a:srgbClr val="00CCFF"/>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zh-CN" altLang="en-US" sz="2000" b="1">
                <a:solidFill>
                  <a:schemeClr val="accent2"/>
                </a:solidFill>
                <a:latin typeface="Helvetica" pitchFamily="34" charset="0"/>
              </a:rPr>
              <a:t>110</a:t>
            </a:r>
            <a:r>
              <a:rPr lang="en-US" altLang="zh-CN" sz="2000" b="1">
                <a:solidFill>
                  <a:srgbClr val="CC6600"/>
                </a:solidFill>
                <a:latin typeface="Courier New" pitchFamily="49" charset="0"/>
              </a:rPr>
              <a:t>Network</a:t>
            </a:r>
          </a:p>
        </p:txBody>
      </p:sp>
      <p:sp>
        <p:nvSpPr>
          <p:cNvPr id="92194" name="Rectangle 34"/>
          <p:cNvSpPr>
            <a:spLocks noChangeArrowheads="1"/>
          </p:cNvSpPr>
          <p:nvPr/>
        </p:nvSpPr>
        <p:spPr bwMode="auto">
          <a:xfrm>
            <a:off x="3581400" y="4876800"/>
            <a:ext cx="1584325" cy="554038"/>
          </a:xfrm>
          <a:prstGeom prst="rect">
            <a:avLst/>
          </a:prstGeom>
          <a:solidFill>
            <a:srgbClr val="00CCFF"/>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altLang="zh-CN" sz="2000" b="1">
                <a:solidFill>
                  <a:srgbClr val="CC6600"/>
                </a:solidFill>
                <a:latin typeface="Courier New" pitchFamily="49" charset="0"/>
              </a:rPr>
              <a:t>Network</a:t>
            </a:r>
          </a:p>
        </p:txBody>
      </p:sp>
      <p:sp>
        <p:nvSpPr>
          <p:cNvPr id="92195" name="Rectangle 35"/>
          <p:cNvSpPr>
            <a:spLocks noChangeArrowheads="1"/>
          </p:cNvSpPr>
          <p:nvPr/>
        </p:nvSpPr>
        <p:spPr bwMode="auto">
          <a:xfrm>
            <a:off x="5257800" y="4876800"/>
            <a:ext cx="1584325" cy="554038"/>
          </a:xfrm>
          <a:prstGeom prst="rect">
            <a:avLst/>
          </a:prstGeom>
          <a:solidFill>
            <a:srgbClr val="00CCFF"/>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altLang="zh-CN" sz="2000" b="1">
                <a:solidFill>
                  <a:srgbClr val="CC6600"/>
                </a:solidFill>
                <a:latin typeface="Courier New" pitchFamily="49" charset="0"/>
              </a:rPr>
              <a:t>Network</a:t>
            </a:r>
          </a:p>
        </p:txBody>
      </p:sp>
      <p:sp>
        <p:nvSpPr>
          <p:cNvPr id="92196" name="Rectangle 36"/>
          <p:cNvSpPr>
            <a:spLocks noChangeArrowheads="1"/>
          </p:cNvSpPr>
          <p:nvPr/>
        </p:nvSpPr>
        <p:spPr bwMode="auto">
          <a:xfrm>
            <a:off x="6919913" y="4876800"/>
            <a:ext cx="1584325" cy="554038"/>
          </a:xfrm>
          <a:prstGeom prst="rect">
            <a:avLst/>
          </a:prstGeom>
          <a:solidFill>
            <a:srgbClr val="00CCFF"/>
          </a:solidFill>
          <a:ln w="12700">
            <a:solidFill>
              <a:schemeClr val="tx1"/>
            </a:solidFill>
            <a:miter lim="800000"/>
            <a:headEnd/>
            <a:tailEnd/>
          </a:ln>
          <a:effectLst>
            <a:outerShdw dist="35921" dir="2700000" algn="ctr" rotWithShape="0">
              <a:schemeClr val="bg2"/>
            </a:outerShdw>
          </a:effectLst>
        </p:spPr>
        <p:txBody>
          <a:bodyPr wrap="none" lIns="147486" tIns="73744" rIns="147486" bIns="73744" anchor="ctr"/>
          <a:lstStyle/>
          <a:p>
            <a:pPr algn="ctr" defTabSz="1028700" eaLnBrk="0" hangingPunct="0">
              <a:defRPr/>
            </a:pPr>
            <a:r>
              <a:rPr lang="en-US" altLang="zh-CN" sz="2000" b="1">
                <a:latin typeface="Helvetica" pitchFamily="34" charset="0"/>
              </a:rPr>
              <a:t>Host</a:t>
            </a:r>
          </a:p>
        </p:txBody>
      </p:sp>
      <p:sp>
        <p:nvSpPr>
          <p:cNvPr id="27683" name="Rectangle 37"/>
          <p:cNvSpPr>
            <a:spLocks noChangeArrowheads="1"/>
          </p:cNvSpPr>
          <p:nvPr/>
        </p:nvSpPr>
        <p:spPr bwMode="auto">
          <a:xfrm>
            <a:off x="3381375" y="4419600"/>
            <a:ext cx="290513" cy="460375"/>
          </a:xfrm>
          <a:prstGeom prst="rect">
            <a:avLst/>
          </a:prstGeom>
          <a:noFill/>
          <a:ln w="9525">
            <a:noFill/>
            <a:miter lim="800000"/>
            <a:headEnd/>
            <a:tailEnd/>
          </a:ln>
        </p:spPr>
        <p:txBody>
          <a:bodyPr wrap="none" lIns="652359" tIns="0" rIns="652359" bIns="0" anchor="ctr" anchorCtr="1"/>
          <a:lstStyle/>
          <a:p>
            <a:pPr defTabSz="1028700" eaLnBrk="0" hangingPunct="0">
              <a:lnSpc>
                <a:spcPts val="2363"/>
              </a:lnSpc>
              <a:tabLst>
                <a:tab pos="514350" algn="l"/>
                <a:tab pos="1028700" algn="l"/>
                <a:tab pos="1543050" algn="l"/>
              </a:tabLst>
            </a:pPr>
            <a:r>
              <a:rPr lang="zh-CN" altLang="en-US" sz="2000" b="1">
                <a:solidFill>
                  <a:srgbClr val="000000"/>
                </a:solidFill>
                <a:latin typeface="Helvetica" pitchFamily="34" charset="0"/>
              </a:rPr>
              <a:t>8</a:t>
            </a:r>
          </a:p>
        </p:txBody>
      </p:sp>
      <p:sp>
        <p:nvSpPr>
          <p:cNvPr id="27684" name="Rectangle 38"/>
          <p:cNvSpPr>
            <a:spLocks noChangeArrowheads="1"/>
          </p:cNvSpPr>
          <p:nvPr/>
        </p:nvSpPr>
        <p:spPr bwMode="auto">
          <a:xfrm>
            <a:off x="3686175" y="4419600"/>
            <a:ext cx="290513" cy="460375"/>
          </a:xfrm>
          <a:prstGeom prst="rect">
            <a:avLst/>
          </a:prstGeom>
          <a:noFill/>
          <a:ln w="9525">
            <a:noFill/>
            <a:miter lim="800000"/>
            <a:headEnd/>
            <a:tailEnd/>
          </a:ln>
        </p:spPr>
        <p:txBody>
          <a:bodyPr wrap="none" lIns="652359" tIns="0" rIns="652359" bIns="0" anchor="ctr" anchorCtr="1"/>
          <a:lstStyle/>
          <a:p>
            <a:pPr defTabSz="1028700" eaLnBrk="0" hangingPunct="0">
              <a:lnSpc>
                <a:spcPts val="2363"/>
              </a:lnSpc>
              <a:tabLst>
                <a:tab pos="514350" algn="l"/>
                <a:tab pos="1028700" algn="l"/>
                <a:tab pos="1543050" algn="l"/>
              </a:tabLst>
            </a:pPr>
            <a:r>
              <a:rPr lang="zh-CN" altLang="en-US" sz="2000" b="1">
                <a:solidFill>
                  <a:srgbClr val="000000"/>
                </a:solidFill>
                <a:latin typeface="Helvetica" pitchFamily="34" charset="0"/>
              </a:rPr>
              <a:t>9</a:t>
            </a:r>
          </a:p>
        </p:txBody>
      </p:sp>
      <p:sp>
        <p:nvSpPr>
          <p:cNvPr id="27685" name="Rectangle 39"/>
          <p:cNvSpPr>
            <a:spLocks noChangeArrowheads="1"/>
          </p:cNvSpPr>
          <p:nvPr/>
        </p:nvSpPr>
        <p:spPr bwMode="auto">
          <a:xfrm>
            <a:off x="4991100" y="4419600"/>
            <a:ext cx="290513" cy="460375"/>
          </a:xfrm>
          <a:prstGeom prst="rect">
            <a:avLst/>
          </a:prstGeom>
          <a:noFill/>
          <a:ln w="9525">
            <a:noFill/>
            <a:miter lim="800000"/>
            <a:headEnd/>
            <a:tailEnd/>
          </a:ln>
        </p:spPr>
        <p:txBody>
          <a:bodyPr wrap="none" lIns="652359" tIns="0" rIns="652359" bIns="0" anchor="ctr" anchorCtr="1"/>
          <a:lstStyle/>
          <a:p>
            <a:pPr defTabSz="1028700" eaLnBrk="0" hangingPunct="0">
              <a:lnSpc>
                <a:spcPts val="2363"/>
              </a:lnSpc>
              <a:tabLst>
                <a:tab pos="514350" algn="l"/>
                <a:tab pos="1028700" algn="l"/>
                <a:tab pos="1543050" algn="l"/>
              </a:tabLst>
            </a:pPr>
            <a:r>
              <a:rPr lang="zh-CN" altLang="en-US" sz="2000" b="1">
                <a:solidFill>
                  <a:srgbClr val="000000"/>
                </a:solidFill>
                <a:latin typeface="Helvetica" pitchFamily="34" charset="0"/>
              </a:rPr>
              <a:t>16</a:t>
            </a:r>
          </a:p>
        </p:txBody>
      </p:sp>
      <p:sp>
        <p:nvSpPr>
          <p:cNvPr id="27686" name="Rectangle 40"/>
          <p:cNvSpPr>
            <a:spLocks noChangeArrowheads="1"/>
          </p:cNvSpPr>
          <p:nvPr/>
        </p:nvSpPr>
        <p:spPr bwMode="auto">
          <a:xfrm>
            <a:off x="5362575" y="4419600"/>
            <a:ext cx="290513" cy="460375"/>
          </a:xfrm>
          <a:prstGeom prst="rect">
            <a:avLst/>
          </a:prstGeom>
          <a:noFill/>
          <a:ln w="9525">
            <a:noFill/>
            <a:miter lim="800000"/>
            <a:headEnd/>
            <a:tailEnd/>
          </a:ln>
        </p:spPr>
        <p:txBody>
          <a:bodyPr wrap="none" lIns="652359" tIns="0" rIns="652359" bIns="0" anchor="ctr" anchorCtr="1"/>
          <a:lstStyle/>
          <a:p>
            <a:pPr defTabSz="1028700" eaLnBrk="0" hangingPunct="0">
              <a:lnSpc>
                <a:spcPts val="2363"/>
              </a:lnSpc>
              <a:tabLst>
                <a:tab pos="514350" algn="l"/>
                <a:tab pos="1028700" algn="l"/>
                <a:tab pos="1543050" algn="l"/>
              </a:tabLst>
            </a:pPr>
            <a:r>
              <a:rPr lang="zh-CN" altLang="en-US" sz="2000" b="1">
                <a:solidFill>
                  <a:srgbClr val="000000"/>
                </a:solidFill>
                <a:latin typeface="Helvetica" pitchFamily="34" charset="0"/>
              </a:rPr>
              <a:t>17</a:t>
            </a:r>
          </a:p>
        </p:txBody>
      </p:sp>
      <p:sp>
        <p:nvSpPr>
          <p:cNvPr id="27687" name="Rectangle 41"/>
          <p:cNvSpPr>
            <a:spLocks noChangeArrowheads="1"/>
          </p:cNvSpPr>
          <p:nvPr/>
        </p:nvSpPr>
        <p:spPr bwMode="auto">
          <a:xfrm>
            <a:off x="6667500" y="4419600"/>
            <a:ext cx="290513" cy="460375"/>
          </a:xfrm>
          <a:prstGeom prst="rect">
            <a:avLst/>
          </a:prstGeom>
          <a:noFill/>
          <a:ln w="9525">
            <a:noFill/>
            <a:miter lim="800000"/>
            <a:headEnd/>
            <a:tailEnd/>
          </a:ln>
        </p:spPr>
        <p:txBody>
          <a:bodyPr wrap="none" lIns="652359" tIns="0" rIns="652359" bIns="0" anchor="ctr" anchorCtr="1"/>
          <a:lstStyle/>
          <a:p>
            <a:pPr defTabSz="1028700" eaLnBrk="0" hangingPunct="0">
              <a:lnSpc>
                <a:spcPts val="2363"/>
              </a:lnSpc>
              <a:tabLst>
                <a:tab pos="514350" algn="l"/>
                <a:tab pos="1028700" algn="l"/>
                <a:tab pos="1543050" algn="l"/>
              </a:tabLst>
            </a:pPr>
            <a:r>
              <a:rPr lang="zh-CN" altLang="en-US" sz="2000" b="1">
                <a:solidFill>
                  <a:srgbClr val="000000"/>
                </a:solidFill>
                <a:latin typeface="Helvetica" pitchFamily="34" charset="0"/>
              </a:rPr>
              <a:t>24</a:t>
            </a:r>
          </a:p>
        </p:txBody>
      </p:sp>
      <p:sp>
        <p:nvSpPr>
          <p:cNvPr id="27688" name="Rectangle 42"/>
          <p:cNvSpPr>
            <a:spLocks noChangeArrowheads="1"/>
          </p:cNvSpPr>
          <p:nvPr/>
        </p:nvSpPr>
        <p:spPr bwMode="auto">
          <a:xfrm>
            <a:off x="6997700" y="4419600"/>
            <a:ext cx="290513" cy="460375"/>
          </a:xfrm>
          <a:prstGeom prst="rect">
            <a:avLst/>
          </a:prstGeom>
          <a:noFill/>
          <a:ln w="9525">
            <a:noFill/>
            <a:miter lim="800000"/>
            <a:headEnd/>
            <a:tailEnd/>
          </a:ln>
        </p:spPr>
        <p:txBody>
          <a:bodyPr wrap="none" lIns="652359" tIns="0" rIns="652359" bIns="0" anchor="ctr" anchorCtr="1"/>
          <a:lstStyle/>
          <a:p>
            <a:pPr defTabSz="1028700" eaLnBrk="0" hangingPunct="0">
              <a:lnSpc>
                <a:spcPts val="2363"/>
              </a:lnSpc>
              <a:tabLst>
                <a:tab pos="514350" algn="l"/>
                <a:tab pos="1028700" algn="l"/>
                <a:tab pos="1543050" algn="l"/>
              </a:tabLst>
            </a:pPr>
            <a:r>
              <a:rPr lang="zh-CN" altLang="en-US" sz="2000" b="1">
                <a:solidFill>
                  <a:srgbClr val="000000"/>
                </a:solidFill>
                <a:latin typeface="Helvetica" pitchFamily="34" charset="0"/>
              </a:rPr>
              <a:t>25</a:t>
            </a:r>
          </a:p>
        </p:txBody>
      </p:sp>
      <p:sp>
        <p:nvSpPr>
          <p:cNvPr id="27689" name="Rectangle 43"/>
          <p:cNvSpPr>
            <a:spLocks noChangeArrowheads="1"/>
          </p:cNvSpPr>
          <p:nvPr/>
        </p:nvSpPr>
        <p:spPr bwMode="auto">
          <a:xfrm>
            <a:off x="8343900" y="4419600"/>
            <a:ext cx="290513" cy="460375"/>
          </a:xfrm>
          <a:prstGeom prst="rect">
            <a:avLst/>
          </a:prstGeom>
          <a:noFill/>
          <a:ln w="9525">
            <a:noFill/>
            <a:miter lim="800000"/>
            <a:headEnd/>
            <a:tailEnd/>
          </a:ln>
        </p:spPr>
        <p:txBody>
          <a:bodyPr wrap="none" lIns="652359" tIns="0" rIns="652359" bIns="0" anchor="ctr" anchorCtr="1"/>
          <a:lstStyle/>
          <a:p>
            <a:pPr defTabSz="1028700" eaLnBrk="0" hangingPunct="0">
              <a:lnSpc>
                <a:spcPts val="2363"/>
              </a:lnSpc>
              <a:tabLst>
                <a:tab pos="514350" algn="l"/>
                <a:tab pos="1028700" algn="l"/>
                <a:tab pos="1543050" algn="l"/>
              </a:tabLst>
            </a:pPr>
            <a:r>
              <a:rPr lang="zh-CN" altLang="en-US" sz="2000" b="1">
                <a:solidFill>
                  <a:srgbClr val="000000"/>
                </a:solidFill>
                <a:latin typeface="Helvetica" pitchFamily="34" charset="0"/>
              </a:rPr>
              <a:t>32</a:t>
            </a:r>
          </a:p>
        </p:txBody>
      </p:sp>
      <p:sp>
        <p:nvSpPr>
          <p:cNvPr id="27690" name="Rectangle 44"/>
          <p:cNvSpPr>
            <a:spLocks noChangeArrowheads="1"/>
          </p:cNvSpPr>
          <p:nvPr/>
        </p:nvSpPr>
        <p:spPr bwMode="auto">
          <a:xfrm>
            <a:off x="2373313" y="5416550"/>
            <a:ext cx="750887" cy="280988"/>
          </a:xfrm>
          <a:prstGeom prst="rect">
            <a:avLst/>
          </a:prstGeom>
          <a:noFill/>
          <a:ln w="9525">
            <a:noFill/>
            <a:miter lim="800000"/>
            <a:headEnd/>
            <a:tailEnd/>
          </a:ln>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Range (192-223)</a:t>
            </a:r>
          </a:p>
        </p:txBody>
      </p:sp>
      <p:sp>
        <p:nvSpPr>
          <p:cNvPr id="27691" name="Rectangle 45"/>
          <p:cNvSpPr>
            <a:spLocks noChangeArrowheads="1"/>
          </p:cNvSpPr>
          <p:nvPr/>
        </p:nvSpPr>
        <p:spPr bwMode="auto">
          <a:xfrm>
            <a:off x="762000" y="3048000"/>
            <a:ext cx="750888" cy="280988"/>
          </a:xfrm>
          <a:prstGeom prst="rect">
            <a:avLst/>
          </a:prstGeom>
          <a:noFill/>
          <a:ln w="9525">
            <a:noFill/>
            <a:miter lim="800000"/>
            <a:headEnd/>
            <a:tailEnd/>
          </a:ln>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Bits:</a:t>
            </a:r>
          </a:p>
        </p:txBody>
      </p:sp>
      <p:sp>
        <p:nvSpPr>
          <p:cNvPr id="27692" name="Rectangle 46"/>
          <p:cNvSpPr>
            <a:spLocks noChangeArrowheads="1"/>
          </p:cNvSpPr>
          <p:nvPr/>
        </p:nvSpPr>
        <p:spPr bwMode="auto">
          <a:xfrm>
            <a:off x="762000" y="4519613"/>
            <a:ext cx="750888" cy="280987"/>
          </a:xfrm>
          <a:prstGeom prst="rect">
            <a:avLst/>
          </a:prstGeom>
          <a:noFill/>
          <a:ln w="9525">
            <a:noFill/>
            <a:miter lim="800000"/>
            <a:headEnd/>
            <a:tailEnd/>
          </a:ln>
        </p:spPr>
        <p:txBody>
          <a:bodyPr wrap="none" lIns="652359" tIns="0" rIns="652359" bIns="0" anchor="ctr" anchorCtr="1"/>
          <a:lstStyle/>
          <a:p>
            <a:pPr defTabSz="1028700" eaLnBrk="0" hangingPunct="0">
              <a:lnSpc>
                <a:spcPts val="2363"/>
              </a:lnSpc>
              <a:tabLst>
                <a:tab pos="514350" algn="l"/>
                <a:tab pos="1028700" algn="l"/>
                <a:tab pos="1543050" algn="l"/>
              </a:tabLst>
            </a:pPr>
            <a:r>
              <a:rPr lang="en-US" altLang="zh-CN" sz="2000" b="1">
                <a:solidFill>
                  <a:srgbClr val="000000"/>
                </a:solidFill>
                <a:latin typeface="Helvetica" pitchFamily="34" charset="0"/>
              </a:rPr>
              <a:t>Bits: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4"/>
          <p:cNvSpPr>
            <a:spLocks noGrp="1" noChangeArrowheads="1"/>
          </p:cNvSpPr>
          <p:nvPr>
            <p:ph type="title"/>
          </p:nvPr>
        </p:nvSpPr>
        <p:spPr>
          <a:xfrm>
            <a:off x="971550" y="404813"/>
            <a:ext cx="7772400" cy="1143000"/>
          </a:xfrm>
          <a:noFill/>
        </p:spPr>
        <p:txBody>
          <a:bodyPr/>
          <a:lstStyle/>
          <a:p>
            <a:r>
              <a:rPr lang="en-US" altLang="zh-CN" sz="4000" smtClean="0">
                <a:latin typeface="楷体_GB2312" pitchFamily="49" charset="-122"/>
                <a:ea typeface="楷体_GB2312" pitchFamily="49" charset="-122"/>
              </a:rPr>
              <a:t>TCP</a:t>
            </a:r>
            <a:r>
              <a:rPr lang="zh-CN" altLang="en-US" sz="4000" smtClean="0">
                <a:latin typeface="楷体_GB2312" pitchFamily="49" charset="-122"/>
                <a:ea typeface="楷体_GB2312" pitchFamily="49" charset="-122"/>
              </a:rPr>
              <a:t>协议和</a:t>
            </a:r>
            <a:r>
              <a:rPr lang="en-US" altLang="zh-CN" sz="4000" smtClean="0">
                <a:latin typeface="楷体_GB2312" pitchFamily="49" charset="-122"/>
                <a:ea typeface="楷体_GB2312" pitchFamily="49" charset="-122"/>
              </a:rPr>
              <a:t>UDP</a:t>
            </a:r>
            <a:r>
              <a:rPr lang="zh-CN" altLang="en-US" sz="4000" smtClean="0">
                <a:latin typeface="楷体_GB2312" pitchFamily="49" charset="-122"/>
                <a:ea typeface="楷体_GB2312" pitchFamily="49" charset="-122"/>
              </a:rPr>
              <a:t>协议</a:t>
            </a:r>
            <a:endParaRPr lang="en-US" altLang="zh-CN" sz="4000" smtClean="0">
              <a:latin typeface="楷体_GB2312" pitchFamily="49" charset="-122"/>
              <a:ea typeface="楷体_GB2312" pitchFamily="49" charset="-122"/>
            </a:endParaRPr>
          </a:p>
        </p:txBody>
      </p:sp>
      <p:sp>
        <p:nvSpPr>
          <p:cNvPr id="28675" name="Rectangle 15"/>
          <p:cNvSpPr>
            <a:spLocks noGrp="1" noChangeArrowheads="1"/>
          </p:cNvSpPr>
          <p:nvPr>
            <p:ph idx="1"/>
          </p:nvPr>
        </p:nvSpPr>
        <p:spPr>
          <a:xfrm>
            <a:off x="685800" y="1628775"/>
            <a:ext cx="7848600" cy="4543425"/>
          </a:xfrm>
        </p:spPr>
        <p:txBody>
          <a:bodyPr/>
          <a:lstStyle/>
          <a:p>
            <a:pPr algn="just">
              <a:spcBef>
                <a:spcPct val="40000"/>
              </a:spcBef>
              <a:buClr>
                <a:schemeClr val="tx1"/>
              </a:buClr>
              <a:buFont typeface="Wingdings" pitchFamily="2" charset="2"/>
              <a:buChar char="Ø"/>
            </a:pPr>
            <a:r>
              <a:rPr lang="en-US" altLang="zh-CN" sz="2400" b="1" smtClean="0">
                <a:latin typeface="楷体_GB2312" pitchFamily="49" charset="-122"/>
                <a:ea typeface="楷体_GB2312" pitchFamily="49" charset="-122"/>
              </a:rPr>
              <a:t>TCP（transmission control protocol）</a:t>
            </a:r>
          </a:p>
          <a:p>
            <a:pPr algn="just">
              <a:buClr>
                <a:srgbClr val="000099"/>
              </a:buClr>
              <a:buFont typeface="Wingdings" pitchFamily="2" charset="2"/>
              <a:buNone/>
            </a:pPr>
            <a:r>
              <a:rPr lang="zh-CN" altLang="en-US" sz="2400" b="1" smtClean="0">
                <a:latin typeface="楷体_GB2312" pitchFamily="49" charset="-122"/>
                <a:ea typeface="楷体_GB2312" pitchFamily="49" charset="-122"/>
              </a:rPr>
              <a:t>    是专门设计用于在不可靠的因特网上提供可靠的、端到端的字节流通信的协议。它是一种面向连接的协议。</a:t>
            </a:r>
            <a:r>
              <a:rPr lang="en-US" altLang="zh-CN" sz="2400" b="1" smtClean="0">
                <a:latin typeface="楷体_GB2312" pitchFamily="49" charset="-122"/>
                <a:ea typeface="楷体_GB2312" pitchFamily="49" charset="-122"/>
              </a:rPr>
              <a:t>TCP</a:t>
            </a:r>
            <a:r>
              <a:rPr lang="zh-CN" altLang="en-US" sz="2400" b="1" smtClean="0">
                <a:latin typeface="楷体_GB2312" pitchFamily="49" charset="-122"/>
                <a:ea typeface="楷体_GB2312" pitchFamily="49" charset="-122"/>
              </a:rPr>
              <a:t>连接是字节流而非报文流。</a:t>
            </a:r>
          </a:p>
          <a:p>
            <a:pPr algn="just">
              <a:buClr>
                <a:srgbClr val="000099"/>
              </a:buClr>
              <a:buFont typeface="Wingdings" pitchFamily="2" charset="2"/>
              <a:buNone/>
            </a:pPr>
            <a:endParaRPr lang="zh-CN" altLang="en-US" sz="2400" b="1" smtClean="0">
              <a:latin typeface="楷体_GB2312" pitchFamily="49" charset="-122"/>
              <a:ea typeface="楷体_GB2312" pitchFamily="49" charset="-122"/>
            </a:endParaRPr>
          </a:p>
          <a:p>
            <a:pPr algn="just">
              <a:buClr>
                <a:schemeClr val="tx1"/>
              </a:buClr>
              <a:buFont typeface="Wingdings" pitchFamily="2" charset="2"/>
              <a:buChar char="Ø"/>
            </a:pPr>
            <a:r>
              <a:rPr lang="en-US" altLang="zh-CN" sz="2400" b="1" smtClean="0">
                <a:latin typeface="楷体_GB2312" pitchFamily="49" charset="-122"/>
                <a:ea typeface="楷体_GB2312" pitchFamily="49" charset="-122"/>
              </a:rPr>
              <a:t>UDP（user data protocol）</a:t>
            </a:r>
          </a:p>
          <a:p>
            <a:pPr algn="just">
              <a:buClr>
                <a:schemeClr val="tx1"/>
              </a:buClr>
              <a:buFont typeface="Wingdings" pitchFamily="2" charset="2"/>
              <a:buNone/>
            </a:pPr>
            <a:r>
              <a:rPr lang="en-US" altLang="zh-CN" sz="2400" b="1" smtClean="0">
                <a:latin typeface="楷体_GB2312" pitchFamily="49" charset="-122"/>
                <a:ea typeface="楷体_GB2312" pitchFamily="49" charset="-122"/>
              </a:rPr>
              <a:t>    UDP</a:t>
            </a:r>
            <a:r>
              <a:rPr lang="zh-CN" altLang="en-US" sz="2400" b="1" smtClean="0">
                <a:latin typeface="楷体_GB2312" pitchFamily="49" charset="-122"/>
                <a:ea typeface="楷体_GB2312" pitchFamily="49" charset="-122"/>
              </a:rPr>
              <a:t>向应用程序提供了一种发送封装的原始</a:t>
            </a:r>
            <a:r>
              <a:rPr lang="en-US" altLang="zh-CN" sz="2400" b="1" smtClean="0">
                <a:latin typeface="楷体_GB2312" pitchFamily="49" charset="-122"/>
                <a:ea typeface="楷体_GB2312" pitchFamily="49" charset="-122"/>
              </a:rPr>
              <a:t>IP</a:t>
            </a:r>
            <a:r>
              <a:rPr lang="zh-CN" altLang="en-US" sz="2400" b="1" smtClean="0">
                <a:latin typeface="楷体_GB2312" pitchFamily="49" charset="-122"/>
                <a:ea typeface="楷体_GB2312" pitchFamily="49" charset="-122"/>
              </a:rPr>
              <a:t>数据报的方法、并且发送时无需建立连接。是一种不可靠的连接 </a:t>
            </a:r>
          </a:p>
        </p:txBody>
      </p:sp>
    </p:spTree>
  </p:cSld>
  <p:clrMapOvr>
    <a:masterClrMapping/>
  </p:clrMapOvr>
  <p:transition advTm="208"/>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title"/>
          </p:nvPr>
        </p:nvSpPr>
        <p:spPr>
          <a:xfrm>
            <a:off x="971550" y="404813"/>
            <a:ext cx="7772400" cy="1143000"/>
          </a:xfrm>
          <a:noFill/>
        </p:spPr>
        <p:txBody>
          <a:bodyPr/>
          <a:lstStyle/>
          <a:p>
            <a:r>
              <a:rPr lang="en-US" altLang="zh-CN" sz="4000" smtClean="0">
                <a:latin typeface="楷体_GB2312" pitchFamily="49" charset="-122"/>
                <a:ea typeface="楷体_GB2312" pitchFamily="49" charset="-122"/>
              </a:rPr>
              <a:t>URL</a:t>
            </a:r>
            <a:endParaRPr lang="zh-CN" altLang="en-US" sz="4000" smtClean="0">
              <a:latin typeface="楷体_GB2312" pitchFamily="49" charset="-122"/>
              <a:ea typeface="楷体_GB2312" pitchFamily="49" charset="-122"/>
            </a:endParaRPr>
          </a:p>
        </p:txBody>
      </p:sp>
      <p:sp>
        <p:nvSpPr>
          <p:cNvPr id="29699" name="Rectangle 17"/>
          <p:cNvSpPr>
            <a:spLocks noGrp="1" noChangeArrowheads="1"/>
          </p:cNvSpPr>
          <p:nvPr>
            <p:ph idx="1"/>
          </p:nvPr>
        </p:nvSpPr>
        <p:spPr>
          <a:xfrm>
            <a:off x="619125" y="1619250"/>
            <a:ext cx="7986713" cy="3924300"/>
          </a:xfrm>
        </p:spPr>
        <p:txBody>
          <a:bodyPr/>
          <a:lstStyle/>
          <a:p>
            <a:pPr algn="just">
              <a:spcBef>
                <a:spcPct val="50000"/>
              </a:spcBef>
              <a:buClr>
                <a:schemeClr val="tx1"/>
              </a:buClr>
              <a:buFont typeface="Wingdings" pitchFamily="2" charset="2"/>
              <a:buChar char="Ø"/>
            </a:pPr>
            <a:r>
              <a:rPr lang="en-US" altLang="zh-CN" sz="2800" b="1" smtClean="0">
                <a:latin typeface="楷体_GB2312" pitchFamily="49" charset="-122"/>
                <a:ea typeface="楷体_GB2312" pitchFamily="49" charset="-122"/>
              </a:rPr>
              <a:t>URL(Uniform Resource Locator): </a:t>
            </a:r>
            <a:r>
              <a:rPr lang="zh-CN" altLang="en-US" sz="2800" b="1" smtClean="0">
                <a:latin typeface="楷体_GB2312" pitchFamily="49" charset="-122"/>
                <a:ea typeface="楷体_GB2312" pitchFamily="49" charset="-122"/>
              </a:rPr>
              <a:t>统一资源定位器，表示</a:t>
            </a:r>
            <a:r>
              <a:rPr lang="en-US" altLang="zh-CN" sz="2800" b="1" smtClean="0">
                <a:latin typeface="楷体_GB2312" pitchFamily="49" charset="-122"/>
                <a:ea typeface="楷体_GB2312" pitchFamily="49" charset="-122"/>
              </a:rPr>
              <a:t>Internet</a:t>
            </a:r>
            <a:r>
              <a:rPr lang="zh-CN" altLang="en-US" sz="2800" b="1" smtClean="0">
                <a:latin typeface="楷体_GB2312" pitchFamily="49" charset="-122"/>
                <a:ea typeface="楷体_GB2312" pitchFamily="49" charset="-122"/>
              </a:rPr>
              <a:t>上某一资源的地址。</a:t>
            </a:r>
          </a:p>
          <a:p>
            <a:pPr algn="just">
              <a:spcBef>
                <a:spcPct val="50000"/>
              </a:spcBef>
              <a:buClr>
                <a:schemeClr val="tx1"/>
              </a:buClr>
              <a:buFont typeface="Wingdings" pitchFamily="2" charset="2"/>
              <a:buChar char="Ø"/>
            </a:pPr>
            <a:r>
              <a:rPr lang="en-US" altLang="zh-CN" sz="2800" b="1" smtClean="0">
                <a:latin typeface="楷体_GB2312" pitchFamily="49" charset="-122"/>
                <a:ea typeface="楷体_GB2312" pitchFamily="49" charset="-122"/>
              </a:rPr>
              <a:t>URL</a:t>
            </a:r>
            <a:r>
              <a:rPr lang="zh-CN" altLang="en-US" sz="2800" b="1" smtClean="0">
                <a:latin typeface="楷体_GB2312" pitchFamily="49" charset="-122"/>
                <a:ea typeface="楷体_GB2312" pitchFamily="49" charset="-122"/>
              </a:rPr>
              <a:t>组成: 协议名和资源名</a:t>
            </a:r>
          </a:p>
          <a:p>
            <a:pPr lvl="1" algn="just">
              <a:buClr>
                <a:schemeClr val="tx1"/>
              </a:buClr>
              <a:buFont typeface="Wingdings" pitchFamily="2" charset="2"/>
              <a:buNone/>
            </a:pPr>
            <a:r>
              <a:rPr lang="zh-CN" altLang="en-US" b="1" smtClean="0">
                <a:latin typeface="楷体_GB2312" pitchFamily="49" charset="-122"/>
                <a:ea typeface="楷体_GB2312" pitchFamily="49" charset="-122"/>
              </a:rPr>
              <a:t>	</a:t>
            </a:r>
            <a:r>
              <a:rPr lang="en-US" altLang="zh-CN" b="1" smtClean="0">
                <a:latin typeface="楷体_GB2312" pitchFamily="49" charset="-122"/>
                <a:ea typeface="楷体_GB2312" pitchFamily="49" charset="-122"/>
              </a:rPr>
              <a:t>protocol:resourceName</a:t>
            </a:r>
          </a:p>
          <a:p>
            <a:pPr algn="just">
              <a:spcBef>
                <a:spcPct val="50000"/>
              </a:spcBef>
              <a:buClr>
                <a:schemeClr val="tx1"/>
              </a:buClr>
              <a:buFont typeface="Wingdings" pitchFamily="2" charset="2"/>
              <a:buChar char="Ø"/>
            </a:pPr>
            <a:r>
              <a:rPr lang="en-US" altLang="zh-CN" sz="2800" b="1" smtClean="0">
                <a:latin typeface="楷体_GB2312" pitchFamily="49" charset="-122"/>
                <a:ea typeface="楷体_GB2312" pitchFamily="49" charset="-122"/>
              </a:rPr>
              <a:t>URL</a:t>
            </a:r>
            <a:r>
              <a:rPr lang="zh-CN" altLang="en-US" sz="2800" b="1" smtClean="0">
                <a:latin typeface="楷体_GB2312" pitchFamily="49" charset="-122"/>
                <a:ea typeface="楷体_GB2312" pitchFamily="49" charset="-122"/>
              </a:rPr>
              <a:t>举例:</a:t>
            </a:r>
          </a:p>
          <a:p>
            <a:pPr lvl="1" algn="just">
              <a:buClr>
                <a:schemeClr val="tx1"/>
              </a:buClr>
              <a:buFont typeface="Wingdings" pitchFamily="2" charset="2"/>
              <a:buNone/>
            </a:pPr>
            <a:r>
              <a:rPr lang="en-US" altLang="zh-CN" sz="2400" b="1" smtClean="0">
                <a:latin typeface="楷体_GB2312" pitchFamily="49" charset="-122"/>
                <a:ea typeface="楷体_GB2312" pitchFamily="49" charset="-122"/>
              </a:rPr>
              <a:t>http://www.sun.com/</a:t>
            </a:r>
          </a:p>
          <a:p>
            <a:pPr lvl="1" algn="just">
              <a:buClr>
                <a:schemeClr val="tx1"/>
              </a:buClr>
              <a:buFont typeface="Wingdings" pitchFamily="2" charset="2"/>
              <a:buNone/>
            </a:pPr>
            <a:r>
              <a:rPr lang="en-US" altLang="zh-CN" sz="2400" b="1" smtClean="0">
                <a:latin typeface="楷体_GB2312" pitchFamily="49" charset="-122"/>
                <a:ea typeface="楷体_GB2312" pitchFamily="49" charset="-122"/>
              </a:rPr>
              <a:t>http://home.netscape.com/home/welcome.html</a:t>
            </a:r>
          </a:p>
          <a:p>
            <a:pPr lvl="1" algn="just">
              <a:buClr>
                <a:schemeClr val="tx1"/>
              </a:buClr>
              <a:buFont typeface="Wingdings" pitchFamily="2" charset="2"/>
              <a:buNone/>
            </a:pPr>
            <a:r>
              <a:rPr lang="en-US" altLang="zh-CN" sz="2400" b="1" smtClean="0">
                <a:latin typeface="楷体_GB2312" pitchFamily="49" charset="-122"/>
                <a:ea typeface="楷体_GB2312" pitchFamily="49" charset="-122"/>
              </a:rPr>
              <a:t>http://www.sun.com.cn/developers/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5"/>
          <p:cNvSpPr>
            <a:spLocks noGrp="1" noChangeArrowheads="1"/>
          </p:cNvSpPr>
          <p:nvPr>
            <p:ph type="title"/>
          </p:nvPr>
        </p:nvSpPr>
        <p:spPr>
          <a:xfrm>
            <a:off x="971550" y="333375"/>
            <a:ext cx="7772400" cy="1143000"/>
          </a:xfrm>
          <a:noFill/>
        </p:spPr>
        <p:txBody>
          <a:bodyPr/>
          <a:lstStyle/>
          <a:p>
            <a:r>
              <a:rPr lang="en-US" altLang="zh-CN" sz="4000" smtClean="0">
                <a:latin typeface="楷体_GB2312" pitchFamily="49" charset="-122"/>
                <a:ea typeface="楷体_GB2312" pitchFamily="49" charset="-122"/>
              </a:rPr>
              <a:t>java.net.URL</a:t>
            </a:r>
            <a:r>
              <a:rPr lang="zh-CN" altLang="en-US" sz="4000" smtClean="0">
                <a:latin typeface="楷体_GB2312" pitchFamily="49" charset="-122"/>
                <a:ea typeface="楷体_GB2312" pitchFamily="49" charset="-122"/>
              </a:rPr>
              <a:t>类</a:t>
            </a:r>
          </a:p>
        </p:txBody>
      </p:sp>
      <p:sp>
        <p:nvSpPr>
          <p:cNvPr id="30723" name="Rectangle 16"/>
          <p:cNvSpPr>
            <a:spLocks noGrp="1" noChangeArrowheads="1"/>
          </p:cNvSpPr>
          <p:nvPr>
            <p:ph idx="1"/>
          </p:nvPr>
        </p:nvSpPr>
        <p:spPr>
          <a:xfrm>
            <a:off x="609600" y="1295400"/>
            <a:ext cx="8001000" cy="4495800"/>
          </a:xfrm>
          <a:solidFill>
            <a:srgbClr val="FFFF99"/>
          </a:solidFill>
        </p:spPr>
        <p:txBody>
          <a:bodyPr/>
          <a:lstStyle/>
          <a:p>
            <a:pPr>
              <a:buClr>
                <a:schemeClr val="tx1"/>
              </a:buClr>
              <a:buFont typeface="Wingdings" pitchFamily="2" charset="2"/>
              <a:buChar char="Ø"/>
            </a:pPr>
            <a:r>
              <a:rPr lang="zh-CN" altLang="en-US" sz="2400" b="1" smtClean="0">
                <a:solidFill>
                  <a:schemeClr val="bg2"/>
                </a:solidFill>
              </a:rPr>
              <a:t>常用构造方法</a:t>
            </a:r>
          </a:p>
          <a:p>
            <a:pPr lvl="1">
              <a:buFontTx/>
              <a:buNone/>
            </a:pPr>
            <a:r>
              <a:rPr lang="en-US" altLang="zh-CN" sz="1800" b="1" smtClean="0">
                <a:solidFill>
                  <a:schemeClr val="bg2"/>
                </a:solidFill>
                <a:latin typeface="Courier New" pitchFamily="49" charset="0"/>
              </a:rPr>
              <a:t>public URL(String spec);</a:t>
            </a:r>
          </a:p>
          <a:p>
            <a:pPr lvl="1">
              <a:buFontTx/>
              <a:buNone/>
            </a:pPr>
            <a:r>
              <a:rPr lang="en-US" altLang="zh-CN" sz="1800" b="1" smtClean="0">
                <a:solidFill>
                  <a:schemeClr val="bg2"/>
                </a:solidFill>
                <a:latin typeface="Courier New" pitchFamily="49" charset="0"/>
              </a:rPr>
              <a:t>//URL u1 = new URL(“http://home.netscape.com/home/”);</a:t>
            </a:r>
          </a:p>
          <a:p>
            <a:pPr lvl="1">
              <a:buFontTx/>
              <a:buNone/>
            </a:pPr>
            <a:r>
              <a:rPr lang="en-US" altLang="zh-CN" sz="1800" b="1" smtClean="0">
                <a:solidFill>
                  <a:schemeClr val="bg2"/>
                </a:solidFill>
                <a:latin typeface="Courier New" pitchFamily="49" charset="0"/>
              </a:rPr>
              <a:t>public URL(URL context, String spec);</a:t>
            </a:r>
          </a:p>
          <a:p>
            <a:pPr lvl="1">
              <a:buFontTx/>
              <a:buNone/>
            </a:pPr>
            <a:r>
              <a:rPr lang="en-US" altLang="zh-CN" sz="1800" b="1" smtClean="0">
                <a:solidFill>
                  <a:schemeClr val="bg2"/>
                </a:solidFill>
                <a:latin typeface="Courier New" pitchFamily="49" charset="0"/>
              </a:rPr>
              <a:t>//URL u2 = new URL(u1, “welcome.html”);</a:t>
            </a:r>
          </a:p>
          <a:p>
            <a:pPr lvl="1">
              <a:buFontTx/>
              <a:buNone/>
            </a:pPr>
            <a:r>
              <a:rPr lang="en-US" altLang="zh-CN" sz="1800" b="1" smtClean="0">
                <a:solidFill>
                  <a:schemeClr val="bg2"/>
                </a:solidFill>
                <a:latin typeface="Courier New" pitchFamily="49" charset="0"/>
              </a:rPr>
              <a:t>public URL(String protocol, String host, String file);</a:t>
            </a:r>
          </a:p>
          <a:p>
            <a:pPr lvl="1">
              <a:buFontTx/>
              <a:buNone/>
            </a:pPr>
            <a:r>
              <a:rPr lang="en-US" altLang="zh-CN" sz="1800" b="1" smtClean="0">
                <a:solidFill>
                  <a:schemeClr val="bg2"/>
                </a:solidFill>
                <a:latin typeface="Courier New" pitchFamily="49" charset="0"/>
              </a:rPr>
              <a:t>//URL u3 = new URL(“http”, “www.sun.com”,  “developers/index.html” );</a:t>
            </a:r>
          </a:p>
          <a:p>
            <a:pPr lvl="1">
              <a:buFontTx/>
              <a:buNone/>
            </a:pPr>
            <a:r>
              <a:rPr lang="en-US" altLang="zh-CN" sz="1800" b="1" smtClean="0">
                <a:solidFill>
                  <a:schemeClr val="bg2"/>
                </a:solidFill>
                <a:latin typeface="Courier New" pitchFamily="49" charset="0"/>
              </a:rPr>
              <a:t>public URL (String protocol, String host, int port,  String file);</a:t>
            </a:r>
          </a:p>
          <a:p>
            <a:pPr lvl="1">
              <a:buFontTx/>
              <a:buNone/>
            </a:pPr>
            <a:r>
              <a:rPr lang="en-US" altLang="zh-CN" sz="1800" b="1" smtClean="0">
                <a:solidFill>
                  <a:schemeClr val="bg2"/>
                </a:solidFill>
                <a:latin typeface="Courier New" pitchFamily="49" charset="0"/>
              </a:rPr>
              <a:t>//URL u4 = new URL(“http”, “www.sun.com”, 80, “developers/index.html”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4"/>
          <p:cNvSpPr>
            <a:spLocks noGrp="1" noChangeArrowheads="1"/>
          </p:cNvSpPr>
          <p:nvPr>
            <p:ph type="title"/>
          </p:nvPr>
        </p:nvSpPr>
        <p:spPr>
          <a:xfrm>
            <a:off x="900113" y="333375"/>
            <a:ext cx="7772400" cy="1143000"/>
          </a:xfrm>
          <a:noFill/>
        </p:spPr>
        <p:txBody>
          <a:bodyPr/>
          <a:lstStyle/>
          <a:p>
            <a:r>
              <a:rPr lang="en-US" altLang="zh-CN" sz="4000" smtClean="0">
                <a:latin typeface="楷体_GB2312" pitchFamily="49" charset="-122"/>
                <a:ea typeface="楷体_GB2312" pitchFamily="49" charset="-122"/>
              </a:rPr>
              <a:t>URL</a:t>
            </a:r>
            <a:r>
              <a:rPr lang="zh-CN" altLang="en-US" sz="4000" smtClean="0">
                <a:latin typeface="楷体_GB2312" pitchFamily="49" charset="-122"/>
                <a:ea typeface="楷体_GB2312" pitchFamily="49" charset="-122"/>
              </a:rPr>
              <a:t>类应用举例</a:t>
            </a:r>
          </a:p>
        </p:txBody>
      </p:sp>
      <p:sp>
        <p:nvSpPr>
          <p:cNvPr id="31747" name="Rectangle 16"/>
          <p:cNvSpPr>
            <a:spLocks noChangeArrowheads="1"/>
          </p:cNvSpPr>
          <p:nvPr/>
        </p:nvSpPr>
        <p:spPr bwMode="auto">
          <a:xfrm>
            <a:off x="914400" y="1371600"/>
            <a:ext cx="7772400" cy="4367213"/>
          </a:xfrm>
          <a:prstGeom prst="rect">
            <a:avLst/>
          </a:prstGeom>
          <a:solidFill>
            <a:srgbClr val="FFFFCC"/>
          </a:solidFill>
          <a:ln w="9525">
            <a:noFill/>
            <a:miter lim="800000"/>
            <a:headEnd/>
            <a:tailEnd/>
          </a:ln>
        </p:spPr>
        <p:txBody>
          <a:bodyPr>
            <a:spAutoFit/>
          </a:bodyPr>
          <a:lstStyle/>
          <a:p>
            <a:pPr>
              <a:lnSpc>
                <a:spcPct val="30000"/>
              </a:lnSpc>
              <a:spcBef>
                <a:spcPct val="50000"/>
              </a:spcBef>
            </a:pPr>
            <a:endParaRPr kumimoji="1" lang="en-US" altLang="zh-CN" b="1">
              <a:solidFill>
                <a:schemeClr val="bg2"/>
              </a:solidFill>
              <a:latin typeface="Courier New" pitchFamily="49" charset="0"/>
            </a:endParaRPr>
          </a:p>
          <a:p>
            <a:pPr>
              <a:lnSpc>
                <a:spcPct val="30000"/>
              </a:lnSpc>
              <a:spcBef>
                <a:spcPct val="50000"/>
              </a:spcBef>
            </a:pPr>
            <a:r>
              <a:rPr kumimoji="1" lang="en-US" altLang="zh-CN" b="1">
                <a:solidFill>
                  <a:schemeClr val="bg2"/>
                </a:solidFill>
                <a:latin typeface="Courier New" pitchFamily="49" charset="0"/>
              </a:rPr>
              <a:t>import java.io.*;</a:t>
            </a:r>
          </a:p>
          <a:p>
            <a:pPr>
              <a:lnSpc>
                <a:spcPct val="30000"/>
              </a:lnSpc>
              <a:spcBef>
                <a:spcPct val="50000"/>
              </a:spcBef>
            </a:pPr>
            <a:r>
              <a:rPr kumimoji="1" lang="en-US" altLang="zh-CN" b="1">
                <a:solidFill>
                  <a:schemeClr val="bg2"/>
                </a:solidFill>
                <a:latin typeface="Courier New" pitchFamily="49" charset="0"/>
              </a:rPr>
              <a:t>import java.net.*;</a:t>
            </a:r>
          </a:p>
          <a:p>
            <a:pPr>
              <a:lnSpc>
                <a:spcPct val="30000"/>
              </a:lnSpc>
              <a:spcBef>
                <a:spcPct val="50000"/>
              </a:spcBef>
            </a:pPr>
            <a:r>
              <a:rPr kumimoji="1" lang="en-US" altLang="zh-CN" b="1">
                <a:solidFill>
                  <a:schemeClr val="bg2"/>
                </a:solidFill>
                <a:latin typeface="Courier New" pitchFamily="49" charset="0"/>
              </a:rPr>
              <a:t>public class Test{</a:t>
            </a:r>
          </a:p>
          <a:p>
            <a:pPr>
              <a:lnSpc>
                <a:spcPct val="30000"/>
              </a:lnSpc>
              <a:spcBef>
                <a:spcPct val="50000"/>
              </a:spcBef>
            </a:pPr>
            <a:r>
              <a:rPr kumimoji="1" lang="en-US" altLang="zh-CN" b="1">
                <a:solidFill>
                  <a:schemeClr val="bg2"/>
                </a:solidFill>
                <a:latin typeface="Courier New" pitchFamily="49" charset="0"/>
              </a:rPr>
              <a:t>  public static void main(String args[]){</a:t>
            </a:r>
          </a:p>
          <a:p>
            <a:pPr>
              <a:lnSpc>
                <a:spcPct val="30000"/>
              </a:lnSpc>
              <a:spcBef>
                <a:spcPct val="50000"/>
              </a:spcBef>
            </a:pPr>
            <a:r>
              <a:rPr kumimoji="1" lang="en-US" altLang="zh-CN" b="1">
                <a:solidFill>
                  <a:schemeClr val="bg2"/>
                </a:solidFill>
                <a:latin typeface="Courier New" pitchFamily="49" charset="0"/>
              </a:rPr>
              <a:t>    try{</a:t>
            </a:r>
          </a:p>
          <a:p>
            <a:pPr>
              <a:lnSpc>
                <a:spcPct val="30000"/>
              </a:lnSpc>
              <a:spcBef>
                <a:spcPct val="50000"/>
              </a:spcBef>
            </a:pPr>
            <a:r>
              <a:rPr kumimoji="1" lang="en-US" altLang="zh-CN" b="1">
                <a:solidFill>
                  <a:schemeClr val="bg2"/>
                </a:solidFill>
                <a:latin typeface="Courier New" pitchFamily="49" charset="0"/>
              </a:rPr>
              <a:t>      URL tirc = new URL("http://www.tsinghua.edu.cn/");</a:t>
            </a:r>
          </a:p>
          <a:p>
            <a:pPr>
              <a:lnSpc>
                <a:spcPct val="30000"/>
              </a:lnSpc>
              <a:spcBef>
                <a:spcPct val="50000"/>
              </a:spcBef>
            </a:pPr>
            <a:r>
              <a:rPr kumimoji="1" lang="en-US" altLang="zh-CN" b="1">
                <a:solidFill>
                  <a:schemeClr val="bg2"/>
                </a:solidFill>
                <a:latin typeface="Courier New" pitchFamily="49" charset="0"/>
              </a:rPr>
              <a:t>      BufferedReader in = new BufferedReader(new </a:t>
            </a:r>
          </a:p>
          <a:p>
            <a:pPr>
              <a:lnSpc>
                <a:spcPct val="30000"/>
              </a:lnSpc>
              <a:spcBef>
                <a:spcPct val="50000"/>
              </a:spcBef>
            </a:pPr>
            <a:r>
              <a:rPr kumimoji="1" lang="en-US" altLang="zh-CN" b="1">
                <a:solidFill>
                  <a:schemeClr val="bg2"/>
                </a:solidFill>
                <a:latin typeface="Courier New" pitchFamily="49" charset="0"/>
              </a:rPr>
              <a:t>      InputStreamReader(tirc.openStream()));</a:t>
            </a:r>
          </a:p>
          <a:p>
            <a:pPr>
              <a:lnSpc>
                <a:spcPct val="30000"/>
              </a:lnSpc>
              <a:spcBef>
                <a:spcPct val="50000"/>
              </a:spcBef>
            </a:pPr>
            <a:r>
              <a:rPr kumimoji="1" lang="en-US" altLang="zh-CN" b="1">
                <a:solidFill>
                  <a:schemeClr val="bg2"/>
                </a:solidFill>
                <a:latin typeface="Courier New" pitchFamily="49" charset="0"/>
              </a:rPr>
              <a:t>      String s;</a:t>
            </a:r>
          </a:p>
          <a:p>
            <a:pPr>
              <a:lnSpc>
                <a:spcPct val="30000"/>
              </a:lnSpc>
              <a:spcBef>
                <a:spcPct val="50000"/>
              </a:spcBef>
            </a:pPr>
            <a:r>
              <a:rPr kumimoji="1" lang="en-US" altLang="zh-CN" b="1">
                <a:solidFill>
                  <a:schemeClr val="bg2"/>
                </a:solidFill>
                <a:latin typeface="Courier New" pitchFamily="49" charset="0"/>
              </a:rPr>
              <a:t>      while((s = in.readLine())!=null)</a:t>
            </a:r>
          </a:p>
          <a:p>
            <a:pPr>
              <a:lnSpc>
                <a:spcPct val="30000"/>
              </a:lnSpc>
              <a:spcBef>
                <a:spcPct val="50000"/>
              </a:spcBef>
            </a:pPr>
            <a:r>
              <a:rPr kumimoji="1" lang="en-US" altLang="zh-CN" b="1">
                <a:solidFill>
                  <a:schemeClr val="bg2"/>
                </a:solidFill>
                <a:latin typeface="Courier New" pitchFamily="49" charset="0"/>
              </a:rPr>
              <a:t>      System.out.println(s);</a:t>
            </a:r>
          </a:p>
          <a:p>
            <a:pPr>
              <a:lnSpc>
                <a:spcPct val="30000"/>
              </a:lnSpc>
              <a:spcBef>
                <a:spcPct val="50000"/>
              </a:spcBef>
            </a:pPr>
            <a:r>
              <a:rPr kumimoji="1" lang="en-US" altLang="zh-CN" b="1">
                <a:solidFill>
                  <a:schemeClr val="bg2"/>
                </a:solidFill>
                <a:latin typeface="Courier New" pitchFamily="49" charset="0"/>
              </a:rPr>
              <a:t>      in.close();</a:t>
            </a:r>
          </a:p>
          <a:p>
            <a:pPr>
              <a:lnSpc>
                <a:spcPct val="30000"/>
              </a:lnSpc>
              <a:spcBef>
                <a:spcPct val="50000"/>
              </a:spcBef>
            </a:pPr>
            <a:r>
              <a:rPr kumimoji="1" lang="en-US" altLang="zh-CN" b="1">
                <a:solidFill>
                  <a:schemeClr val="bg2"/>
                </a:solidFill>
                <a:latin typeface="Courier New" pitchFamily="49" charset="0"/>
              </a:rPr>
              <a:t>      }catch(MalformedURLException e) {</a:t>
            </a:r>
          </a:p>
          <a:p>
            <a:pPr>
              <a:lnSpc>
                <a:spcPct val="30000"/>
              </a:lnSpc>
              <a:spcBef>
                <a:spcPct val="50000"/>
              </a:spcBef>
            </a:pPr>
            <a:r>
              <a:rPr kumimoji="1" lang="en-US" altLang="zh-CN" b="1">
                <a:solidFill>
                  <a:schemeClr val="bg2"/>
                </a:solidFill>
                <a:latin typeface="Courier New" pitchFamily="49" charset="0"/>
              </a:rPr>
              <a:t>        System.out.println(e);</a:t>
            </a:r>
          </a:p>
          <a:p>
            <a:pPr>
              <a:lnSpc>
                <a:spcPct val="30000"/>
              </a:lnSpc>
              <a:spcBef>
                <a:spcPct val="50000"/>
              </a:spcBef>
            </a:pPr>
            <a:r>
              <a:rPr kumimoji="1" lang="en-US" altLang="zh-CN" b="1">
                <a:solidFill>
                  <a:schemeClr val="bg2"/>
                </a:solidFill>
                <a:latin typeface="Courier New" pitchFamily="49" charset="0"/>
              </a:rPr>
              <a:t>      }catch(IOException e){</a:t>
            </a:r>
          </a:p>
          <a:p>
            <a:pPr>
              <a:lnSpc>
                <a:spcPct val="30000"/>
              </a:lnSpc>
              <a:spcBef>
                <a:spcPct val="50000"/>
              </a:spcBef>
            </a:pPr>
            <a:r>
              <a:rPr kumimoji="1" lang="en-US" altLang="zh-CN" b="1">
                <a:solidFill>
                  <a:schemeClr val="bg2"/>
                </a:solidFill>
                <a:latin typeface="Courier New" pitchFamily="49" charset="0"/>
              </a:rPr>
              <a:t>        System.out.println(e);</a:t>
            </a:r>
          </a:p>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a:t>
            </a:r>
            <a:endParaRPr kumimoji="1" lang="zh-CN" altLang="en-US" b="1">
              <a:solidFill>
                <a:schemeClr val="bg2"/>
              </a:solidFill>
              <a:latin typeface="Courier New"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3"/>
          <p:cNvSpPr txBox="1">
            <a:spLocks noChangeArrowheads="1"/>
          </p:cNvSpPr>
          <p:nvPr/>
        </p:nvSpPr>
        <p:spPr bwMode="auto">
          <a:xfrm>
            <a:off x="6172200" y="3124200"/>
            <a:ext cx="2073275" cy="457200"/>
          </a:xfrm>
          <a:prstGeom prst="rect">
            <a:avLst/>
          </a:prstGeom>
          <a:noFill/>
          <a:ln w="9525">
            <a:noFill/>
            <a:miter lim="800000"/>
            <a:headEnd/>
            <a:tailEnd/>
          </a:ln>
        </p:spPr>
        <p:txBody>
          <a:bodyPr>
            <a:spAutoFit/>
          </a:bodyPr>
          <a:lstStyle/>
          <a:p>
            <a:endParaRPr kumimoji="1" lang="zh-CN" altLang="en-US" sz="2400">
              <a:latin typeface="Times New Roman" pitchFamily="18" charset="0"/>
            </a:endParaRPr>
          </a:p>
        </p:txBody>
      </p:sp>
      <p:sp>
        <p:nvSpPr>
          <p:cNvPr id="32771" name="Rectangle 12"/>
          <p:cNvSpPr>
            <a:spLocks noGrp="1" noChangeArrowheads="1"/>
          </p:cNvSpPr>
          <p:nvPr>
            <p:ph type="title"/>
          </p:nvPr>
        </p:nvSpPr>
        <p:spPr>
          <a:xfrm>
            <a:off x="971550" y="476250"/>
            <a:ext cx="7772400" cy="1143000"/>
          </a:xfrm>
          <a:noFill/>
        </p:spPr>
        <p:txBody>
          <a:bodyPr/>
          <a:lstStyle/>
          <a:p>
            <a:r>
              <a:rPr lang="en-US" altLang="zh-CN" sz="4000" smtClean="0">
                <a:latin typeface="楷体_GB2312" pitchFamily="49" charset="-122"/>
                <a:ea typeface="楷体_GB2312" pitchFamily="49" charset="-122"/>
              </a:rPr>
              <a:t>Socket</a:t>
            </a:r>
            <a:endParaRPr lang="zh-CN" altLang="en-US" sz="4000" smtClean="0">
              <a:latin typeface="楷体_GB2312" pitchFamily="49" charset="-122"/>
              <a:ea typeface="楷体_GB2312" pitchFamily="49" charset="-122"/>
            </a:endParaRPr>
          </a:p>
        </p:txBody>
      </p:sp>
      <p:sp>
        <p:nvSpPr>
          <p:cNvPr id="32772" name="Rectangle 13"/>
          <p:cNvSpPr>
            <a:spLocks noGrp="1" noChangeArrowheads="1"/>
          </p:cNvSpPr>
          <p:nvPr>
            <p:ph idx="1"/>
          </p:nvPr>
        </p:nvSpPr>
        <p:spPr>
          <a:xfrm>
            <a:off x="457200" y="1685925"/>
            <a:ext cx="8229600" cy="3924300"/>
          </a:xfrm>
        </p:spPr>
        <p:txBody>
          <a:bodyPr/>
          <a:lstStyle/>
          <a:p>
            <a:pPr algn="just">
              <a:spcBef>
                <a:spcPct val="40000"/>
              </a:spcBef>
              <a:buClr>
                <a:schemeClr val="tx1"/>
              </a:buClr>
              <a:buFont typeface="Wingdings" pitchFamily="2" charset="2"/>
              <a:buChar char="Ø"/>
            </a:pPr>
            <a:r>
              <a:rPr lang="zh-CN" altLang="en-US" sz="2400" b="1" smtClean="0">
                <a:latin typeface="楷体_GB2312" pitchFamily="49" charset="-122"/>
                <a:ea typeface="楷体_GB2312" pitchFamily="49" charset="-122"/>
              </a:rPr>
              <a:t>两个</a:t>
            </a:r>
            <a:r>
              <a:rPr lang="en-US" altLang="zh-CN" sz="2400" b="1" smtClean="0">
                <a:solidFill>
                  <a:srgbClr val="FF0000"/>
                </a:solidFill>
                <a:latin typeface="楷体_GB2312" pitchFamily="49" charset="-122"/>
                <a:ea typeface="楷体_GB2312" pitchFamily="49" charset="-122"/>
              </a:rPr>
              <a:t>Java</a:t>
            </a:r>
            <a:r>
              <a:rPr lang="zh-CN" altLang="en-US" sz="2400" b="1" smtClean="0">
                <a:latin typeface="楷体_GB2312" pitchFamily="49" charset="-122"/>
                <a:ea typeface="楷体_GB2312" pitchFamily="49" charset="-122"/>
              </a:rPr>
              <a:t>应用程序可通过一个双向的网络通信连接实现数据交换，这个双向链路的一端称为一个</a:t>
            </a:r>
            <a:r>
              <a:rPr lang="en-US" altLang="zh-CN" sz="2400" b="1" smtClean="0">
                <a:solidFill>
                  <a:srgbClr val="FF0000"/>
                </a:solidFill>
                <a:latin typeface="楷体_GB2312" pitchFamily="49" charset="-122"/>
                <a:ea typeface="楷体_GB2312" pitchFamily="49" charset="-122"/>
              </a:rPr>
              <a:t>Socket</a:t>
            </a:r>
            <a:r>
              <a:rPr lang="en-US" altLang="zh-CN" sz="2400" b="1" smtClean="0">
                <a:latin typeface="楷体_GB2312" pitchFamily="49" charset="-122"/>
                <a:ea typeface="楷体_GB2312" pitchFamily="49" charset="-122"/>
              </a:rPr>
              <a:t>。</a:t>
            </a:r>
          </a:p>
          <a:p>
            <a:pPr algn="just">
              <a:spcBef>
                <a:spcPct val="40000"/>
              </a:spcBef>
              <a:buClr>
                <a:schemeClr val="tx1"/>
              </a:buClr>
              <a:buFont typeface="Wingdings" pitchFamily="2" charset="2"/>
              <a:buChar char="Ø"/>
            </a:pPr>
            <a:r>
              <a:rPr lang="en-US" altLang="zh-CN" sz="2400" b="1" smtClean="0">
                <a:solidFill>
                  <a:srgbClr val="FF0000"/>
                </a:solidFill>
                <a:latin typeface="楷体_GB2312" pitchFamily="49" charset="-122"/>
                <a:ea typeface="楷体_GB2312" pitchFamily="49" charset="-122"/>
              </a:rPr>
              <a:t>Socket</a:t>
            </a:r>
            <a:r>
              <a:rPr lang="zh-CN" altLang="en-US" sz="2400" b="1" smtClean="0">
                <a:latin typeface="楷体_GB2312" pitchFamily="49" charset="-122"/>
                <a:ea typeface="楷体_GB2312" pitchFamily="49" charset="-122"/>
              </a:rPr>
              <a:t>通常用来实现</a:t>
            </a:r>
            <a:r>
              <a:rPr lang="en-US" altLang="zh-CN" sz="2400" b="1" smtClean="0">
                <a:solidFill>
                  <a:srgbClr val="FF0000"/>
                </a:solidFill>
                <a:latin typeface="楷体_GB2312" pitchFamily="49" charset="-122"/>
                <a:ea typeface="楷体_GB2312" pitchFamily="49" charset="-122"/>
              </a:rPr>
              <a:t>client-server</a:t>
            </a:r>
            <a:r>
              <a:rPr lang="zh-CN" altLang="en-US" sz="2400" b="1" smtClean="0">
                <a:latin typeface="楷体_GB2312" pitchFamily="49" charset="-122"/>
                <a:ea typeface="楷体_GB2312" pitchFamily="49" charset="-122"/>
              </a:rPr>
              <a:t>连接。</a:t>
            </a:r>
          </a:p>
          <a:p>
            <a:pPr algn="just">
              <a:spcBef>
                <a:spcPct val="40000"/>
              </a:spcBef>
              <a:buClr>
                <a:schemeClr val="tx1"/>
              </a:buClr>
              <a:buFont typeface="Wingdings" pitchFamily="2" charset="2"/>
              <a:buChar char="Ø"/>
            </a:pPr>
            <a:r>
              <a:rPr lang="en-US" altLang="zh-CN" sz="2400" b="1" smtClean="0">
                <a:solidFill>
                  <a:srgbClr val="FF0000"/>
                </a:solidFill>
                <a:latin typeface="楷体_GB2312" pitchFamily="49" charset="-122"/>
                <a:ea typeface="楷体_GB2312" pitchFamily="49" charset="-122"/>
              </a:rPr>
              <a:t>java.net</a:t>
            </a:r>
            <a:r>
              <a:rPr lang="zh-CN" altLang="en-US" sz="2400" b="1" smtClean="0">
                <a:latin typeface="楷体_GB2312" pitchFamily="49" charset="-122"/>
                <a:ea typeface="楷体_GB2312" pitchFamily="49" charset="-122"/>
              </a:rPr>
              <a:t>包中定义的两个类</a:t>
            </a:r>
            <a:r>
              <a:rPr lang="en-US" altLang="zh-CN" sz="2400" b="1" smtClean="0">
                <a:solidFill>
                  <a:srgbClr val="FF0000"/>
                </a:solidFill>
                <a:latin typeface="楷体_GB2312" pitchFamily="49" charset="-122"/>
                <a:ea typeface="楷体_GB2312" pitchFamily="49" charset="-122"/>
              </a:rPr>
              <a:t>Socket</a:t>
            </a:r>
            <a:r>
              <a:rPr lang="zh-CN" altLang="en-US" sz="2400" b="1" smtClean="0">
                <a:latin typeface="楷体_GB2312" pitchFamily="49" charset="-122"/>
                <a:ea typeface="楷体_GB2312" pitchFamily="49" charset="-122"/>
              </a:rPr>
              <a:t>和</a:t>
            </a:r>
            <a:r>
              <a:rPr lang="en-US" altLang="zh-CN" sz="2400" b="1" smtClean="0">
                <a:solidFill>
                  <a:srgbClr val="FF0000"/>
                </a:solidFill>
                <a:latin typeface="楷体_GB2312" pitchFamily="49" charset="-122"/>
                <a:ea typeface="楷体_GB2312" pitchFamily="49" charset="-122"/>
              </a:rPr>
              <a:t>ServerSocket</a:t>
            </a:r>
            <a:r>
              <a:rPr lang="en-US" altLang="zh-CN" sz="2400" b="1" smtClean="0">
                <a:latin typeface="楷体_GB2312" pitchFamily="49" charset="-122"/>
                <a:ea typeface="楷体_GB2312" pitchFamily="49" charset="-122"/>
              </a:rPr>
              <a:t>，</a:t>
            </a:r>
            <a:r>
              <a:rPr lang="zh-CN" altLang="en-US" sz="2400" b="1" smtClean="0">
                <a:latin typeface="楷体_GB2312" pitchFamily="49" charset="-122"/>
                <a:ea typeface="楷体_GB2312" pitchFamily="49" charset="-122"/>
              </a:rPr>
              <a:t>分别用来实现双向连接的</a:t>
            </a:r>
            <a:r>
              <a:rPr lang="en-US" altLang="zh-CN" sz="2400" b="1" smtClean="0">
                <a:solidFill>
                  <a:srgbClr val="FF0000"/>
                </a:solidFill>
                <a:latin typeface="楷体_GB2312" pitchFamily="49" charset="-122"/>
                <a:ea typeface="楷体_GB2312" pitchFamily="49" charset="-122"/>
              </a:rPr>
              <a:t>client</a:t>
            </a:r>
            <a:r>
              <a:rPr lang="zh-CN" altLang="en-US" sz="2400" b="1" smtClean="0">
                <a:latin typeface="楷体_GB2312" pitchFamily="49" charset="-122"/>
                <a:ea typeface="楷体_GB2312" pitchFamily="49" charset="-122"/>
              </a:rPr>
              <a:t>和</a:t>
            </a:r>
            <a:r>
              <a:rPr lang="en-US" altLang="zh-CN" sz="2400" b="1" smtClean="0">
                <a:solidFill>
                  <a:srgbClr val="FF0000"/>
                </a:solidFill>
                <a:latin typeface="楷体_GB2312" pitchFamily="49" charset="-122"/>
                <a:ea typeface="楷体_GB2312" pitchFamily="49" charset="-122"/>
              </a:rPr>
              <a:t>server</a:t>
            </a:r>
            <a:r>
              <a:rPr lang="zh-CN" altLang="en-US" sz="2400" b="1" smtClean="0">
                <a:latin typeface="楷体_GB2312" pitchFamily="49" charset="-122"/>
                <a:ea typeface="楷体_GB2312" pitchFamily="49" charset="-122"/>
              </a:rPr>
              <a:t>端</a:t>
            </a:r>
          </a:p>
          <a:p>
            <a:pPr algn="just">
              <a:spcBef>
                <a:spcPct val="40000"/>
              </a:spcBef>
              <a:buClr>
                <a:schemeClr val="tx1"/>
              </a:buClr>
              <a:buFont typeface="Wingdings" pitchFamily="2" charset="2"/>
              <a:buChar char="Ø"/>
            </a:pPr>
            <a:r>
              <a:rPr lang="zh-CN" altLang="en-US" sz="2400" b="1" smtClean="0">
                <a:latin typeface="楷体_GB2312" pitchFamily="49" charset="-122"/>
                <a:ea typeface="楷体_GB2312" pitchFamily="49" charset="-122"/>
              </a:rPr>
              <a:t>建立连接时所需的寻址信息为远程计算机的</a:t>
            </a:r>
            <a:r>
              <a:rPr lang="en-US" altLang="zh-CN" sz="2400" b="1" smtClean="0">
                <a:solidFill>
                  <a:srgbClr val="FF0000"/>
                </a:solidFill>
                <a:latin typeface="楷体_GB2312" pitchFamily="49" charset="-122"/>
                <a:ea typeface="楷体_GB2312" pitchFamily="49" charset="-122"/>
              </a:rPr>
              <a:t>IP</a:t>
            </a:r>
            <a:r>
              <a:rPr lang="zh-CN" altLang="en-US" sz="2400" b="1" smtClean="0">
                <a:solidFill>
                  <a:srgbClr val="FF0000"/>
                </a:solidFill>
                <a:latin typeface="楷体_GB2312" pitchFamily="49" charset="-122"/>
                <a:ea typeface="楷体_GB2312" pitchFamily="49" charset="-122"/>
              </a:rPr>
              <a:t>地址</a:t>
            </a:r>
            <a:r>
              <a:rPr lang="zh-CN" altLang="en-US" sz="2400" b="1" smtClean="0">
                <a:latin typeface="楷体_GB2312" pitchFamily="49" charset="-122"/>
                <a:ea typeface="楷体_GB2312" pitchFamily="49" charset="-122"/>
              </a:rPr>
              <a:t>和</a:t>
            </a:r>
            <a:r>
              <a:rPr lang="zh-CN" altLang="en-US" sz="2400" b="1" smtClean="0">
                <a:solidFill>
                  <a:srgbClr val="FF0000"/>
                </a:solidFill>
                <a:latin typeface="楷体_GB2312" pitchFamily="49" charset="-122"/>
                <a:ea typeface="楷体_GB2312" pitchFamily="49" charset="-122"/>
              </a:rPr>
              <a:t>端口号(</a:t>
            </a:r>
            <a:r>
              <a:rPr lang="en-US" altLang="zh-CN" sz="2400" b="1" smtClean="0">
                <a:solidFill>
                  <a:srgbClr val="FF0000"/>
                </a:solidFill>
                <a:latin typeface="楷体_GB2312" pitchFamily="49" charset="-122"/>
                <a:ea typeface="楷体_GB2312" pitchFamily="49" charset="-122"/>
              </a:rPr>
              <a:t>Port number)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9"/>
          <p:cNvSpPr>
            <a:spLocks noGrp="1" noChangeArrowheads="1"/>
          </p:cNvSpPr>
          <p:nvPr>
            <p:ph type="title"/>
          </p:nvPr>
        </p:nvSpPr>
        <p:spPr>
          <a:xfrm>
            <a:off x="1042988" y="476250"/>
            <a:ext cx="7772400" cy="1143000"/>
          </a:xfrm>
          <a:noFill/>
        </p:spPr>
        <p:txBody>
          <a:bodyPr/>
          <a:lstStyle/>
          <a:p>
            <a:r>
              <a:rPr lang="en-US" altLang="zh-CN" sz="4000" smtClean="0">
                <a:latin typeface="楷体_GB2312" pitchFamily="49" charset="-122"/>
                <a:ea typeface="楷体_GB2312" pitchFamily="49" charset="-122"/>
              </a:rPr>
              <a:t>Socket </a:t>
            </a:r>
            <a:r>
              <a:rPr lang="zh-CN" altLang="en-US" sz="4000" smtClean="0">
                <a:latin typeface="楷体_GB2312" pitchFamily="49" charset="-122"/>
                <a:ea typeface="楷体_GB2312" pitchFamily="49" charset="-122"/>
              </a:rPr>
              <a:t>通信模型</a:t>
            </a:r>
          </a:p>
        </p:txBody>
      </p:sp>
      <p:sp>
        <p:nvSpPr>
          <p:cNvPr id="33795" name="Rectangle 12"/>
          <p:cNvSpPr>
            <a:spLocks noChangeArrowheads="1"/>
          </p:cNvSpPr>
          <p:nvPr/>
        </p:nvSpPr>
        <p:spPr bwMode="auto">
          <a:xfrm>
            <a:off x="1371600" y="1524000"/>
            <a:ext cx="2819400" cy="3962400"/>
          </a:xfrm>
          <a:prstGeom prst="rect">
            <a:avLst/>
          </a:prstGeom>
          <a:solidFill>
            <a:srgbClr val="00CCFF"/>
          </a:solidFill>
          <a:ln w="38100">
            <a:solidFill>
              <a:srgbClr val="000080"/>
            </a:solidFill>
            <a:miter lim="800000"/>
            <a:headEnd/>
            <a:tailEnd/>
          </a:ln>
        </p:spPr>
        <p:txBody>
          <a:bodyPr wrap="none" anchor="ctr"/>
          <a:lstStyle/>
          <a:p>
            <a:endParaRPr lang="zh-CN" altLang="en-US"/>
          </a:p>
        </p:txBody>
      </p:sp>
      <p:sp>
        <p:nvSpPr>
          <p:cNvPr id="33796" name="Line 13"/>
          <p:cNvSpPr>
            <a:spLocks noChangeShapeType="1"/>
          </p:cNvSpPr>
          <p:nvPr/>
        </p:nvSpPr>
        <p:spPr bwMode="auto">
          <a:xfrm>
            <a:off x="1600200" y="2209800"/>
            <a:ext cx="2362200" cy="0"/>
          </a:xfrm>
          <a:prstGeom prst="line">
            <a:avLst/>
          </a:prstGeom>
          <a:noFill/>
          <a:ln w="28575">
            <a:solidFill>
              <a:schemeClr val="bg2"/>
            </a:solidFill>
            <a:round/>
            <a:headEnd/>
            <a:tailEnd/>
          </a:ln>
        </p:spPr>
        <p:txBody>
          <a:bodyPr/>
          <a:lstStyle/>
          <a:p>
            <a:endParaRPr lang="zh-CN" altLang="en-US"/>
          </a:p>
        </p:txBody>
      </p:sp>
      <p:sp>
        <p:nvSpPr>
          <p:cNvPr id="33797" name="Line 14"/>
          <p:cNvSpPr>
            <a:spLocks noChangeShapeType="1"/>
          </p:cNvSpPr>
          <p:nvPr/>
        </p:nvSpPr>
        <p:spPr bwMode="auto">
          <a:xfrm>
            <a:off x="1600200" y="3505200"/>
            <a:ext cx="2362200" cy="0"/>
          </a:xfrm>
          <a:prstGeom prst="line">
            <a:avLst/>
          </a:prstGeom>
          <a:noFill/>
          <a:ln w="28575">
            <a:solidFill>
              <a:schemeClr val="bg2"/>
            </a:solidFill>
            <a:round/>
            <a:headEnd/>
            <a:tailEnd/>
          </a:ln>
        </p:spPr>
        <p:txBody>
          <a:bodyPr/>
          <a:lstStyle/>
          <a:p>
            <a:endParaRPr lang="zh-CN" altLang="en-US"/>
          </a:p>
        </p:txBody>
      </p:sp>
      <p:sp>
        <p:nvSpPr>
          <p:cNvPr id="33798" name="Line 15"/>
          <p:cNvSpPr>
            <a:spLocks noChangeShapeType="1"/>
          </p:cNvSpPr>
          <p:nvPr/>
        </p:nvSpPr>
        <p:spPr bwMode="auto">
          <a:xfrm>
            <a:off x="1600200" y="4724400"/>
            <a:ext cx="2362200" cy="0"/>
          </a:xfrm>
          <a:prstGeom prst="line">
            <a:avLst/>
          </a:prstGeom>
          <a:noFill/>
          <a:ln w="28575">
            <a:solidFill>
              <a:schemeClr val="bg2"/>
            </a:solidFill>
            <a:round/>
            <a:headEnd/>
            <a:tailEnd/>
          </a:ln>
        </p:spPr>
        <p:txBody>
          <a:bodyPr/>
          <a:lstStyle/>
          <a:p>
            <a:endParaRPr lang="zh-CN" altLang="en-US"/>
          </a:p>
        </p:txBody>
      </p:sp>
      <p:sp>
        <p:nvSpPr>
          <p:cNvPr id="33799" name="Text Box 16"/>
          <p:cNvSpPr txBox="1">
            <a:spLocks noChangeArrowheads="1"/>
          </p:cNvSpPr>
          <p:nvPr/>
        </p:nvSpPr>
        <p:spPr bwMode="auto">
          <a:xfrm>
            <a:off x="2209800" y="1600200"/>
            <a:ext cx="1981200" cy="579438"/>
          </a:xfrm>
          <a:prstGeom prst="rect">
            <a:avLst/>
          </a:prstGeom>
          <a:noFill/>
          <a:ln w="9525">
            <a:noFill/>
            <a:miter lim="800000"/>
            <a:headEnd/>
            <a:tailEnd/>
          </a:ln>
        </p:spPr>
        <p:txBody>
          <a:bodyPr>
            <a:spAutoFit/>
          </a:bodyPr>
          <a:lstStyle/>
          <a:p>
            <a:pPr>
              <a:spcBef>
                <a:spcPct val="50000"/>
              </a:spcBef>
            </a:pPr>
            <a:r>
              <a:rPr kumimoji="1" lang="en-US" altLang="zh-CN" sz="3200">
                <a:solidFill>
                  <a:schemeClr val="accent2"/>
                </a:solidFill>
                <a:latin typeface="Times New Roman" pitchFamily="18" charset="0"/>
              </a:rPr>
              <a:t>Server</a:t>
            </a:r>
          </a:p>
        </p:txBody>
      </p:sp>
      <p:sp>
        <p:nvSpPr>
          <p:cNvPr id="33800" name="Text Box 17"/>
          <p:cNvSpPr txBox="1">
            <a:spLocks noChangeArrowheads="1"/>
          </p:cNvSpPr>
          <p:nvPr/>
        </p:nvSpPr>
        <p:spPr bwMode="auto">
          <a:xfrm>
            <a:off x="1447800" y="2270125"/>
            <a:ext cx="2590800" cy="304800"/>
          </a:xfrm>
          <a:prstGeom prst="rect">
            <a:avLst/>
          </a:prstGeom>
          <a:noFill/>
          <a:ln w="9525">
            <a:noFill/>
            <a:miter lim="800000"/>
            <a:headEnd/>
            <a:tailEnd/>
          </a:ln>
        </p:spPr>
        <p:txBody>
          <a:bodyPr>
            <a:spAutoFit/>
          </a:bodyPr>
          <a:lstStyle/>
          <a:p>
            <a:pPr>
              <a:spcBef>
                <a:spcPct val="50000"/>
              </a:spcBef>
            </a:pPr>
            <a:r>
              <a:rPr kumimoji="1" lang="en-US" altLang="zh-CN" sz="1400" b="1">
                <a:solidFill>
                  <a:srgbClr val="000000"/>
                </a:solidFill>
                <a:latin typeface="Courier New" pitchFamily="49" charset="0"/>
              </a:rPr>
              <a:t>ServerSocket s(port #)</a:t>
            </a:r>
          </a:p>
        </p:txBody>
      </p:sp>
      <p:sp>
        <p:nvSpPr>
          <p:cNvPr id="33801" name="Text Box 18"/>
          <p:cNvSpPr txBox="1">
            <a:spLocks noChangeArrowheads="1"/>
          </p:cNvSpPr>
          <p:nvPr/>
        </p:nvSpPr>
        <p:spPr bwMode="auto">
          <a:xfrm>
            <a:off x="1524000" y="2651125"/>
            <a:ext cx="2743200" cy="304800"/>
          </a:xfrm>
          <a:prstGeom prst="rect">
            <a:avLst/>
          </a:prstGeom>
          <a:noFill/>
          <a:ln w="9525">
            <a:noFill/>
            <a:miter lim="800000"/>
            <a:headEnd/>
            <a:tailEnd/>
          </a:ln>
        </p:spPr>
        <p:txBody>
          <a:bodyPr>
            <a:spAutoFit/>
          </a:bodyPr>
          <a:lstStyle/>
          <a:p>
            <a:pPr>
              <a:spcBef>
                <a:spcPct val="50000"/>
              </a:spcBef>
            </a:pPr>
            <a:r>
              <a:rPr kumimoji="1" lang="en-US" altLang="zh-CN" sz="1400" b="1">
                <a:solidFill>
                  <a:srgbClr val="000000"/>
                </a:solidFill>
                <a:latin typeface="Courier New" pitchFamily="49" charset="0"/>
              </a:rPr>
              <a:t>s.accept() / </a:t>
            </a:r>
            <a:r>
              <a:rPr kumimoji="1" lang="zh-CN" altLang="en-US" sz="1400" b="1">
                <a:solidFill>
                  <a:srgbClr val="000000"/>
                </a:solidFill>
                <a:latin typeface="Courier New" pitchFamily="49" charset="0"/>
              </a:rPr>
              <a:t>等待连接</a:t>
            </a:r>
          </a:p>
        </p:txBody>
      </p:sp>
      <p:sp>
        <p:nvSpPr>
          <p:cNvPr id="33802" name="Text Box 19"/>
          <p:cNvSpPr txBox="1">
            <a:spLocks noChangeArrowheads="1"/>
          </p:cNvSpPr>
          <p:nvPr/>
        </p:nvSpPr>
        <p:spPr bwMode="auto">
          <a:xfrm>
            <a:off x="1524000" y="3124200"/>
            <a:ext cx="1447800" cy="304800"/>
          </a:xfrm>
          <a:prstGeom prst="rect">
            <a:avLst/>
          </a:prstGeom>
          <a:noFill/>
          <a:ln w="9525">
            <a:noFill/>
            <a:miter lim="800000"/>
            <a:headEnd/>
            <a:tailEnd/>
          </a:ln>
        </p:spPr>
        <p:txBody>
          <a:bodyPr>
            <a:spAutoFit/>
          </a:bodyPr>
          <a:lstStyle/>
          <a:p>
            <a:pPr>
              <a:spcBef>
                <a:spcPct val="50000"/>
              </a:spcBef>
            </a:pPr>
            <a:r>
              <a:rPr kumimoji="1" lang="en-US" altLang="zh-CN" sz="1400" b="1">
                <a:solidFill>
                  <a:srgbClr val="000000"/>
                </a:solidFill>
                <a:latin typeface="Courier New" pitchFamily="49" charset="0"/>
              </a:rPr>
              <a:t>Socket </a:t>
            </a:r>
            <a:r>
              <a:rPr kumimoji="1" lang="zh-CN" altLang="en-US" sz="1400" b="1">
                <a:solidFill>
                  <a:srgbClr val="000000"/>
                </a:solidFill>
                <a:latin typeface="Courier New" pitchFamily="49" charset="0"/>
              </a:rPr>
              <a:t>对象</a:t>
            </a:r>
          </a:p>
        </p:txBody>
      </p:sp>
      <p:sp>
        <p:nvSpPr>
          <p:cNvPr id="33803" name="Text Box 21"/>
          <p:cNvSpPr txBox="1">
            <a:spLocks noChangeArrowheads="1"/>
          </p:cNvSpPr>
          <p:nvPr/>
        </p:nvSpPr>
        <p:spPr bwMode="auto">
          <a:xfrm>
            <a:off x="1828800" y="3702050"/>
            <a:ext cx="1828800" cy="336550"/>
          </a:xfrm>
          <a:prstGeom prst="rect">
            <a:avLst/>
          </a:prstGeom>
          <a:noFill/>
          <a:ln w="9525">
            <a:noFill/>
            <a:miter lim="800000"/>
            <a:headEnd/>
            <a:tailEnd/>
          </a:ln>
        </p:spPr>
        <p:txBody>
          <a:bodyPr>
            <a:spAutoFit/>
          </a:bodyPr>
          <a:lstStyle/>
          <a:p>
            <a:pPr>
              <a:spcBef>
                <a:spcPct val="50000"/>
              </a:spcBef>
            </a:pPr>
            <a:r>
              <a:rPr kumimoji="1" lang="en-US" altLang="zh-CN" sz="1600" b="1">
                <a:solidFill>
                  <a:srgbClr val="000000"/>
                </a:solidFill>
                <a:latin typeface="Courier New" pitchFamily="49" charset="0"/>
              </a:rPr>
              <a:t>OutputStream</a:t>
            </a:r>
          </a:p>
        </p:txBody>
      </p:sp>
      <p:sp>
        <p:nvSpPr>
          <p:cNvPr id="33804" name="Text Box 22"/>
          <p:cNvSpPr txBox="1">
            <a:spLocks noChangeArrowheads="1"/>
          </p:cNvSpPr>
          <p:nvPr/>
        </p:nvSpPr>
        <p:spPr bwMode="auto">
          <a:xfrm>
            <a:off x="1828800" y="4267200"/>
            <a:ext cx="1828800" cy="336550"/>
          </a:xfrm>
          <a:prstGeom prst="rect">
            <a:avLst/>
          </a:prstGeom>
          <a:noFill/>
          <a:ln w="9525">
            <a:noFill/>
            <a:miter lim="800000"/>
            <a:headEnd/>
            <a:tailEnd/>
          </a:ln>
        </p:spPr>
        <p:txBody>
          <a:bodyPr>
            <a:spAutoFit/>
          </a:bodyPr>
          <a:lstStyle/>
          <a:p>
            <a:pPr>
              <a:spcBef>
                <a:spcPct val="50000"/>
              </a:spcBef>
            </a:pPr>
            <a:r>
              <a:rPr kumimoji="1" lang="en-US" altLang="zh-CN" sz="1600" b="1">
                <a:solidFill>
                  <a:srgbClr val="000000"/>
                </a:solidFill>
                <a:latin typeface="Courier New" pitchFamily="49" charset="0"/>
              </a:rPr>
              <a:t>InputStream</a:t>
            </a:r>
          </a:p>
        </p:txBody>
      </p:sp>
      <p:sp>
        <p:nvSpPr>
          <p:cNvPr id="33805" name="Text Box 23"/>
          <p:cNvSpPr txBox="1">
            <a:spLocks noChangeArrowheads="1"/>
          </p:cNvSpPr>
          <p:nvPr/>
        </p:nvSpPr>
        <p:spPr bwMode="auto">
          <a:xfrm>
            <a:off x="1676400" y="4876800"/>
            <a:ext cx="2057400" cy="336550"/>
          </a:xfrm>
          <a:prstGeom prst="rect">
            <a:avLst/>
          </a:prstGeom>
          <a:noFill/>
          <a:ln w="9525">
            <a:noFill/>
            <a:miter lim="800000"/>
            <a:headEnd/>
            <a:tailEnd/>
          </a:ln>
        </p:spPr>
        <p:txBody>
          <a:bodyPr>
            <a:spAutoFit/>
          </a:bodyPr>
          <a:lstStyle/>
          <a:p>
            <a:pPr>
              <a:spcBef>
                <a:spcPct val="50000"/>
              </a:spcBef>
            </a:pPr>
            <a:r>
              <a:rPr kumimoji="1" lang="en-US" altLang="zh-CN" sz="1600" b="1">
                <a:solidFill>
                  <a:srgbClr val="000000"/>
                </a:solidFill>
                <a:latin typeface="Courier New" pitchFamily="49" charset="0"/>
              </a:rPr>
              <a:t>socket.close()</a:t>
            </a:r>
          </a:p>
        </p:txBody>
      </p:sp>
      <p:sp>
        <p:nvSpPr>
          <p:cNvPr id="33806" name="Rectangle 24"/>
          <p:cNvSpPr>
            <a:spLocks noChangeArrowheads="1"/>
          </p:cNvSpPr>
          <p:nvPr/>
        </p:nvSpPr>
        <p:spPr bwMode="auto">
          <a:xfrm>
            <a:off x="5410200" y="1752600"/>
            <a:ext cx="2514600" cy="3657600"/>
          </a:xfrm>
          <a:prstGeom prst="rect">
            <a:avLst/>
          </a:prstGeom>
          <a:solidFill>
            <a:srgbClr val="CCFFCC"/>
          </a:solidFill>
          <a:ln w="38100">
            <a:solidFill>
              <a:srgbClr val="008000"/>
            </a:solidFill>
            <a:miter lim="800000"/>
            <a:headEnd/>
            <a:tailEnd/>
          </a:ln>
        </p:spPr>
        <p:txBody>
          <a:bodyPr wrap="none" anchor="ctr"/>
          <a:lstStyle/>
          <a:p>
            <a:endParaRPr lang="zh-CN" altLang="en-US"/>
          </a:p>
        </p:txBody>
      </p:sp>
      <p:sp>
        <p:nvSpPr>
          <p:cNvPr id="33807" name="Line 25"/>
          <p:cNvSpPr>
            <a:spLocks noChangeShapeType="1"/>
          </p:cNvSpPr>
          <p:nvPr/>
        </p:nvSpPr>
        <p:spPr bwMode="auto">
          <a:xfrm>
            <a:off x="5486400" y="2362200"/>
            <a:ext cx="2362200" cy="0"/>
          </a:xfrm>
          <a:prstGeom prst="line">
            <a:avLst/>
          </a:prstGeom>
          <a:noFill/>
          <a:ln w="28575">
            <a:solidFill>
              <a:schemeClr val="bg2"/>
            </a:solidFill>
            <a:round/>
            <a:headEnd/>
            <a:tailEnd/>
          </a:ln>
        </p:spPr>
        <p:txBody>
          <a:bodyPr/>
          <a:lstStyle/>
          <a:p>
            <a:endParaRPr lang="zh-CN" altLang="en-US"/>
          </a:p>
        </p:txBody>
      </p:sp>
      <p:sp>
        <p:nvSpPr>
          <p:cNvPr id="33808" name="Line 26"/>
          <p:cNvSpPr>
            <a:spLocks noChangeShapeType="1"/>
          </p:cNvSpPr>
          <p:nvPr/>
        </p:nvSpPr>
        <p:spPr bwMode="auto">
          <a:xfrm>
            <a:off x="5486400" y="3429000"/>
            <a:ext cx="2362200" cy="0"/>
          </a:xfrm>
          <a:prstGeom prst="line">
            <a:avLst/>
          </a:prstGeom>
          <a:noFill/>
          <a:ln w="28575">
            <a:solidFill>
              <a:schemeClr val="bg2"/>
            </a:solidFill>
            <a:round/>
            <a:headEnd/>
            <a:tailEnd/>
          </a:ln>
        </p:spPr>
        <p:txBody>
          <a:bodyPr/>
          <a:lstStyle/>
          <a:p>
            <a:endParaRPr lang="zh-CN" altLang="en-US"/>
          </a:p>
        </p:txBody>
      </p:sp>
      <p:sp>
        <p:nvSpPr>
          <p:cNvPr id="33809" name="Line 27"/>
          <p:cNvSpPr>
            <a:spLocks noChangeShapeType="1"/>
          </p:cNvSpPr>
          <p:nvPr/>
        </p:nvSpPr>
        <p:spPr bwMode="auto">
          <a:xfrm>
            <a:off x="5486400" y="4648200"/>
            <a:ext cx="2362200" cy="0"/>
          </a:xfrm>
          <a:prstGeom prst="line">
            <a:avLst/>
          </a:prstGeom>
          <a:noFill/>
          <a:ln w="28575">
            <a:solidFill>
              <a:schemeClr val="bg2"/>
            </a:solidFill>
            <a:round/>
            <a:headEnd/>
            <a:tailEnd/>
          </a:ln>
        </p:spPr>
        <p:txBody>
          <a:bodyPr/>
          <a:lstStyle/>
          <a:p>
            <a:endParaRPr lang="zh-CN" altLang="en-US"/>
          </a:p>
        </p:txBody>
      </p:sp>
      <p:sp>
        <p:nvSpPr>
          <p:cNvPr id="33810" name="Text Box 28"/>
          <p:cNvSpPr txBox="1">
            <a:spLocks noChangeArrowheads="1"/>
          </p:cNvSpPr>
          <p:nvPr/>
        </p:nvSpPr>
        <p:spPr bwMode="auto">
          <a:xfrm>
            <a:off x="6019800" y="1782763"/>
            <a:ext cx="1981200" cy="579437"/>
          </a:xfrm>
          <a:prstGeom prst="rect">
            <a:avLst/>
          </a:prstGeom>
          <a:noFill/>
          <a:ln w="9525">
            <a:noFill/>
            <a:miter lim="800000"/>
            <a:headEnd/>
            <a:tailEnd/>
          </a:ln>
        </p:spPr>
        <p:txBody>
          <a:bodyPr>
            <a:spAutoFit/>
          </a:bodyPr>
          <a:lstStyle/>
          <a:p>
            <a:pPr>
              <a:spcBef>
                <a:spcPct val="50000"/>
              </a:spcBef>
            </a:pPr>
            <a:r>
              <a:rPr kumimoji="1" lang="en-US" altLang="zh-CN" sz="3200">
                <a:solidFill>
                  <a:schemeClr val="accent2"/>
                </a:solidFill>
                <a:latin typeface="Times New Roman" pitchFamily="18" charset="0"/>
              </a:rPr>
              <a:t>Client</a:t>
            </a:r>
          </a:p>
        </p:txBody>
      </p:sp>
      <p:sp>
        <p:nvSpPr>
          <p:cNvPr id="33811" name="Text Box 29"/>
          <p:cNvSpPr txBox="1">
            <a:spLocks noChangeArrowheads="1"/>
          </p:cNvSpPr>
          <p:nvPr/>
        </p:nvSpPr>
        <p:spPr bwMode="auto">
          <a:xfrm>
            <a:off x="5410200" y="2514600"/>
            <a:ext cx="2590800" cy="560388"/>
          </a:xfrm>
          <a:prstGeom prst="rect">
            <a:avLst/>
          </a:prstGeom>
          <a:noFill/>
          <a:ln w="9525">
            <a:noFill/>
            <a:miter lim="800000"/>
            <a:headEnd/>
            <a:tailEnd/>
          </a:ln>
        </p:spPr>
        <p:txBody>
          <a:bodyPr>
            <a:spAutoFit/>
          </a:bodyPr>
          <a:lstStyle/>
          <a:p>
            <a:pPr algn="ctr">
              <a:spcBef>
                <a:spcPct val="20000"/>
              </a:spcBef>
            </a:pPr>
            <a:r>
              <a:rPr kumimoji="1" lang="en-US" altLang="zh-CN" sz="1400" b="1">
                <a:solidFill>
                  <a:srgbClr val="000000"/>
                </a:solidFill>
                <a:latin typeface="Courier New" pitchFamily="49" charset="0"/>
              </a:rPr>
              <a:t>Socket  (host, port #)</a:t>
            </a:r>
          </a:p>
          <a:p>
            <a:pPr algn="ctr">
              <a:spcBef>
                <a:spcPct val="20000"/>
              </a:spcBef>
            </a:pPr>
            <a:r>
              <a:rPr kumimoji="1" lang="en-US" altLang="zh-CN" sz="1400" b="1">
                <a:solidFill>
                  <a:srgbClr val="000000"/>
                </a:solidFill>
                <a:latin typeface="Courier New" pitchFamily="49" charset="0"/>
              </a:rPr>
              <a:t>（Attempt to connect）</a:t>
            </a:r>
          </a:p>
        </p:txBody>
      </p:sp>
      <p:sp>
        <p:nvSpPr>
          <p:cNvPr id="33812" name="Text Box 30"/>
          <p:cNvSpPr txBox="1">
            <a:spLocks noChangeArrowheads="1"/>
          </p:cNvSpPr>
          <p:nvPr/>
        </p:nvSpPr>
        <p:spPr bwMode="auto">
          <a:xfrm>
            <a:off x="5867400" y="3581400"/>
            <a:ext cx="1828800" cy="304800"/>
          </a:xfrm>
          <a:prstGeom prst="rect">
            <a:avLst/>
          </a:prstGeom>
          <a:noFill/>
          <a:ln w="9525">
            <a:noFill/>
            <a:miter lim="800000"/>
            <a:headEnd/>
            <a:tailEnd/>
          </a:ln>
        </p:spPr>
        <p:txBody>
          <a:bodyPr>
            <a:spAutoFit/>
          </a:bodyPr>
          <a:lstStyle/>
          <a:p>
            <a:pPr>
              <a:spcBef>
                <a:spcPct val="50000"/>
              </a:spcBef>
            </a:pPr>
            <a:r>
              <a:rPr kumimoji="1" lang="en-US" altLang="zh-CN" sz="1400" b="1">
                <a:solidFill>
                  <a:srgbClr val="000000"/>
                </a:solidFill>
                <a:latin typeface="Courier New" pitchFamily="49" charset="0"/>
              </a:rPr>
              <a:t>OutputStream</a:t>
            </a:r>
          </a:p>
        </p:txBody>
      </p:sp>
      <p:sp>
        <p:nvSpPr>
          <p:cNvPr id="33813" name="Text Box 31"/>
          <p:cNvSpPr txBox="1">
            <a:spLocks noChangeArrowheads="1"/>
          </p:cNvSpPr>
          <p:nvPr/>
        </p:nvSpPr>
        <p:spPr bwMode="auto">
          <a:xfrm>
            <a:off x="5943600" y="4114800"/>
            <a:ext cx="1828800" cy="304800"/>
          </a:xfrm>
          <a:prstGeom prst="rect">
            <a:avLst/>
          </a:prstGeom>
          <a:noFill/>
          <a:ln w="9525">
            <a:noFill/>
            <a:miter lim="800000"/>
            <a:headEnd/>
            <a:tailEnd/>
          </a:ln>
        </p:spPr>
        <p:txBody>
          <a:bodyPr>
            <a:spAutoFit/>
          </a:bodyPr>
          <a:lstStyle/>
          <a:p>
            <a:pPr>
              <a:spcBef>
                <a:spcPct val="50000"/>
              </a:spcBef>
            </a:pPr>
            <a:r>
              <a:rPr kumimoji="1" lang="en-US" altLang="zh-CN" sz="1400" b="1">
                <a:solidFill>
                  <a:srgbClr val="000000"/>
                </a:solidFill>
                <a:latin typeface="Courier New" pitchFamily="49" charset="0"/>
              </a:rPr>
              <a:t>InputStream</a:t>
            </a:r>
          </a:p>
        </p:txBody>
      </p:sp>
      <p:sp>
        <p:nvSpPr>
          <p:cNvPr id="33814" name="Text Box 32"/>
          <p:cNvSpPr txBox="1">
            <a:spLocks noChangeArrowheads="1"/>
          </p:cNvSpPr>
          <p:nvPr/>
        </p:nvSpPr>
        <p:spPr bwMode="auto">
          <a:xfrm>
            <a:off x="5867400" y="4800600"/>
            <a:ext cx="1752600" cy="304800"/>
          </a:xfrm>
          <a:prstGeom prst="rect">
            <a:avLst/>
          </a:prstGeom>
          <a:noFill/>
          <a:ln w="9525">
            <a:noFill/>
            <a:miter lim="800000"/>
            <a:headEnd/>
            <a:tailEnd/>
          </a:ln>
        </p:spPr>
        <p:txBody>
          <a:bodyPr>
            <a:spAutoFit/>
          </a:bodyPr>
          <a:lstStyle/>
          <a:p>
            <a:pPr>
              <a:spcBef>
                <a:spcPct val="50000"/>
              </a:spcBef>
            </a:pPr>
            <a:r>
              <a:rPr kumimoji="1" lang="en-US" altLang="zh-CN" sz="1400" b="1">
                <a:solidFill>
                  <a:srgbClr val="000000"/>
                </a:solidFill>
                <a:latin typeface="Courier New" pitchFamily="49" charset="0"/>
              </a:rPr>
              <a:t>socket.close()</a:t>
            </a:r>
          </a:p>
        </p:txBody>
      </p:sp>
      <p:sp>
        <p:nvSpPr>
          <p:cNvPr id="33815" name="Line 33"/>
          <p:cNvSpPr>
            <a:spLocks noChangeShapeType="1"/>
          </p:cNvSpPr>
          <p:nvPr/>
        </p:nvSpPr>
        <p:spPr bwMode="auto">
          <a:xfrm>
            <a:off x="3581400" y="3886200"/>
            <a:ext cx="838200" cy="0"/>
          </a:xfrm>
          <a:prstGeom prst="line">
            <a:avLst/>
          </a:prstGeom>
          <a:noFill/>
          <a:ln w="28575">
            <a:solidFill>
              <a:srgbClr val="800080"/>
            </a:solidFill>
            <a:round/>
            <a:headEnd/>
            <a:tailEnd/>
          </a:ln>
        </p:spPr>
        <p:txBody>
          <a:bodyPr/>
          <a:lstStyle/>
          <a:p>
            <a:endParaRPr lang="zh-CN" altLang="en-US"/>
          </a:p>
        </p:txBody>
      </p:sp>
      <p:sp>
        <p:nvSpPr>
          <p:cNvPr id="33816" name="Line 34"/>
          <p:cNvSpPr>
            <a:spLocks noChangeShapeType="1"/>
          </p:cNvSpPr>
          <p:nvPr/>
        </p:nvSpPr>
        <p:spPr bwMode="auto">
          <a:xfrm>
            <a:off x="5105400" y="3810000"/>
            <a:ext cx="762000" cy="0"/>
          </a:xfrm>
          <a:prstGeom prst="line">
            <a:avLst/>
          </a:prstGeom>
          <a:noFill/>
          <a:ln w="28575">
            <a:solidFill>
              <a:srgbClr val="800080"/>
            </a:solidFill>
            <a:round/>
            <a:headEnd/>
            <a:tailEnd/>
          </a:ln>
        </p:spPr>
        <p:txBody>
          <a:bodyPr/>
          <a:lstStyle/>
          <a:p>
            <a:endParaRPr lang="zh-CN" altLang="en-US"/>
          </a:p>
        </p:txBody>
      </p:sp>
      <p:sp>
        <p:nvSpPr>
          <p:cNvPr id="33817" name="Line 35"/>
          <p:cNvSpPr>
            <a:spLocks noChangeShapeType="1"/>
          </p:cNvSpPr>
          <p:nvPr/>
        </p:nvSpPr>
        <p:spPr bwMode="auto">
          <a:xfrm>
            <a:off x="4419600" y="3886200"/>
            <a:ext cx="0" cy="381000"/>
          </a:xfrm>
          <a:prstGeom prst="line">
            <a:avLst/>
          </a:prstGeom>
          <a:noFill/>
          <a:ln w="28575">
            <a:solidFill>
              <a:srgbClr val="800080"/>
            </a:solidFill>
            <a:round/>
            <a:headEnd/>
            <a:tailEnd/>
          </a:ln>
        </p:spPr>
        <p:txBody>
          <a:bodyPr/>
          <a:lstStyle/>
          <a:p>
            <a:endParaRPr lang="zh-CN" altLang="en-US"/>
          </a:p>
        </p:txBody>
      </p:sp>
      <p:sp>
        <p:nvSpPr>
          <p:cNvPr id="33818" name="Line 36"/>
          <p:cNvSpPr>
            <a:spLocks noChangeShapeType="1"/>
          </p:cNvSpPr>
          <p:nvPr/>
        </p:nvSpPr>
        <p:spPr bwMode="auto">
          <a:xfrm>
            <a:off x="4419600" y="4267200"/>
            <a:ext cx="1524000" cy="0"/>
          </a:xfrm>
          <a:prstGeom prst="line">
            <a:avLst/>
          </a:prstGeom>
          <a:noFill/>
          <a:ln w="28575">
            <a:solidFill>
              <a:srgbClr val="800080"/>
            </a:solidFill>
            <a:round/>
            <a:headEnd/>
            <a:tailEnd type="triangle" w="med" len="med"/>
          </a:ln>
        </p:spPr>
        <p:txBody>
          <a:bodyPr/>
          <a:lstStyle/>
          <a:p>
            <a:endParaRPr lang="zh-CN" altLang="en-US"/>
          </a:p>
        </p:txBody>
      </p:sp>
      <p:sp>
        <p:nvSpPr>
          <p:cNvPr id="33819" name="Line 37"/>
          <p:cNvSpPr>
            <a:spLocks noChangeShapeType="1"/>
          </p:cNvSpPr>
          <p:nvPr/>
        </p:nvSpPr>
        <p:spPr bwMode="auto">
          <a:xfrm>
            <a:off x="5105400" y="3810000"/>
            <a:ext cx="0" cy="609600"/>
          </a:xfrm>
          <a:prstGeom prst="line">
            <a:avLst/>
          </a:prstGeom>
          <a:noFill/>
          <a:ln w="28575">
            <a:solidFill>
              <a:srgbClr val="800080"/>
            </a:solidFill>
            <a:round/>
            <a:headEnd/>
            <a:tailEnd/>
          </a:ln>
        </p:spPr>
        <p:txBody>
          <a:bodyPr/>
          <a:lstStyle/>
          <a:p>
            <a:endParaRPr lang="zh-CN" altLang="en-US"/>
          </a:p>
        </p:txBody>
      </p:sp>
      <p:sp>
        <p:nvSpPr>
          <p:cNvPr id="33820" name="Line 38"/>
          <p:cNvSpPr>
            <a:spLocks noChangeShapeType="1"/>
          </p:cNvSpPr>
          <p:nvPr/>
        </p:nvSpPr>
        <p:spPr bwMode="auto">
          <a:xfrm flipH="1">
            <a:off x="3352800" y="4419600"/>
            <a:ext cx="1752600" cy="0"/>
          </a:xfrm>
          <a:prstGeom prst="line">
            <a:avLst/>
          </a:prstGeom>
          <a:noFill/>
          <a:ln w="28575">
            <a:solidFill>
              <a:srgbClr val="800080"/>
            </a:solidFill>
            <a:round/>
            <a:headEnd/>
            <a:tailEnd type="triangle" w="med" len="med"/>
          </a:ln>
        </p:spPr>
        <p:txBody>
          <a:bodyPr/>
          <a:lstStyle/>
          <a:p>
            <a:endParaRPr lang="zh-CN" altLang="en-US"/>
          </a:p>
        </p:txBody>
      </p:sp>
      <p:sp>
        <p:nvSpPr>
          <p:cNvPr id="33821" name="Line 40"/>
          <p:cNvSpPr>
            <a:spLocks noChangeShapeType="1"/>
          </p:cNvSpPr>
          <p:nvPr/>
        </p:nvSpPr>
        <p:spPr bwMode="auto">
          <a:xfrm>
            <a:off x="1981200" y="2895600"/>
            <a:ext cx="152400" cy="228600"/>
          </a:xfrm>
          <a:prstGeom prst="line">
            <a:avLst/>
          </a:prstGeom>
          <a:noFill/>
          <a:ln w="9525">
            <a:solidFill>
              <a:schemeClr val="tx1"/>
            </a:solidFill>
            <a:round/>
            <a:headEnd/>
            <a:tailEnd type="triangle" w="med" len="me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2"/>
          <p:cNvSpPr>
            <a:spLocks noGrp="1" noChangeArrowheads="1"/>
          </p:cNvSpPr>
          <p:nvPr>
            <p:ph type="title"/>
          </p:nvPr>
        </p:nvSpPr>
        <p:spPr>
          <a:xfrm>
            <a:off x="971550" y="476250"/>
            <a:ext cx="7772400" cy="1143000"/>
          </a:xfrm>
          <a:noFill/>
        </p:spPr>
        <p:txBody>
          <a:bodyPr/>
          <a:lstStyle/>
          <a:p>
            <a:r>
              <a:rPr lang="zh-CN" altLang="en-US" sz="4000" smtClean="0">
                <a:latin typeface="楷体_GB2312" pitchFamily="49" charset="-122"/>
                <a:ea typeface="楷体_GB2312" pitchFamily="49" charset="-122"/>
              </a:rPr>
              <a:t>网络编程的基本步骤</a:t>
            </a:r>
          </a:p>
        </p:txBody>
      </p:sp>
      <p:sp>
        <p:nvSpPr>
          <p:cNvPr id="34819" name="Rectangle 13"/>
          <p:cNvSpPr>
            <a:spLocks noGrp="1" noChangeArrowheads="1"/>
          </p:cNvSpPr>
          <p:nvPr>
            <p:ph idx="1"/>
          </p:nvPr>
        </p:nvSpPr>
        <p:spPr>
          <a:xfrm>
            <a:off x="619125" y="1685925"/>
            <a:ext cx="7583488" cy="2660650"/>
          </a:xfrm>
        </p:spPr>
        <p:txBody>
          <a:bodyPr/>
          <a:lstStyle/>
          <a:p>
            <a:pPr marL="609600" indent="-609600">
              <a:lnSpc>
                <a:spcPct val="150000"/>
              </a:lnSpc>
              <a:spcBef>
                <a:spcPct val="40000"/>
              </a:spcBef>
              <a:buClr>
                <a:schemeClr val="tx1"/>
              </a:buClr>
              <a:buFont typeface="Wingdings" pitchFamily="2" charset="2"/>
              <a:buChar char="§"/>
            </a:pPr>
            <a:r>
              <a:rPr lang="zh-CN" altLang="en-US" sz="2400" b="1" smtClean="0">
                <a:latin typeface="楷体_GB2312" pitchFamily="49" charset="-122"/>
                <a:ea typeface="楷体_GB2312" pitchFamily="49" charset="-122"/>
              </a:rPr>
              <a:t>创建</a:t>
            </a:r>
            <a:r>
              <a:rPr lang="en-US" altLang="zh-CN" sz="2400" b="1" smtClean="0">
                <a:latin typeface="楷体_GB2312" pitchFamily="49" charset="-122"/>
                <a:ea typeface="楷体_GB2312" pitchFamily="49" charset="-122"/>
              </a:rPr>
              <a:t>socket;</a:t>
            </a:r>
          </a:p>
          <a:p>
            <a:pPr marL="609600" indent="-609600">
              <a:lnSpc>
                <a:spcPct val="150000"/>
              </a:lnSpc>
              <a:spcBef>
                <a:spcPct val="40000"/>
              </a:spcBef>
              <a:buClr>
                <a:schemeClr val="tx1"/>
              </a:buClr>
              <a:buFont typeface="Wingdings" pitchFamily="2" charset="2"/>
              <a:buChar char="§"/>
            </a:pPr>
            <a:r>
              <a:rPr lang="zh-CN" altLang="en-US" sz="2400" b="1" smtClean="0">
                <a:latin typeface="楷体_GB2312" pitchFamily="49" charset="-122"/>
                <a:ea typeface="楷体_GB2312" pitchFamily="49" charset="-122"/>
              </a:rPr>
              <a:t>打开连接到</a:t>
            </a:r>
            <a:r>
              <a:rPr lang="en-US" altLang="zh-CN" sz="2400" b="1" smtClean="0">
                <a:latin typeface="楷体_GB2312" pitchFamily="49" charset="-122"/>
                <a:ea typeface="楷体_GB2312" pitchFamily="49" charset="-122"/>
              </a:rPr>
              <a:t>socket</a:t>
            </a:r>
            <a:r>
              <a:rPr lang="zh-CN" altLang="en-US" sz="2400" b="1" smtClean="0">
                <a:latin typeface="楷体_GB2312" pitchFamily="49" charset="-122"/>
                <a:ea typeface="楷体_GB2312" pitchFamily="49" charset="-122"/>
              </a:rPr>
              <a:t>的输入/输出流；</a:t>
            </a:r>
          </a:p>
          <a:p>
            <a:pPr marL="609600" indent="-609600">
              <a:lnSpc>
                <a:spcPct val="150000"/>
              </a:lnSpc>
              <a:spcBef>
                <a:spcPct val="40000"/>
              </a:spcBef>
              <a:buClr>
                <a:schemeClr val="tx1"/>
              </a:buClr>
              <a:buFont typeface="Wingdings" pitchFamily="2" charset="2"/>
              <a:buChar char="§"/>
            </a:pPr>
            <a:r>
              <a:rPr lang="zh-CN" altLang="en-US" sz="2400" b="1" smtClean="0">
                <a:latin typeface="楷体_GB2312" pitchFamily="49" charset="-122"/>
                <a:ea typeface="楷体_GB2312" pitchFamily="49" charset="-122"/>
              </a:rPr>
              <a:t>按照一定的协议对</a:t>
            </a:r>
            <a:r>
              <a:rPr lang="en-US" altLang="zh-CN" sz="2400" b="1" smtClean="0">
                <a:latin typeface="楷体_GB2312" pitchFamily="49" charset="-122"/>
                <a:ea typeface="楷体_GB2312" pitchFamily="49" charset="-122"/>
              </a:rPr>
              <a:t>socket</a:t>
            </a:r>
            <a:r>
              <a:rPr lang="zh-CN" altLang="en-US" sz="2400" b="1" smtClean="0">
                <a:latin typeface="楷体_GB2312" pitchFamily="49" charset="-122"/>
                <a:ea typeface="楷体_GB2312" pitchFamily="49" charset="-122"/>
              </a:rPr>
              <a:t>进行读/写操作；</a:t>
            </a:r>
          </a:p>
          <a:p>
            <a:pPr marL="609600" indent="-609600">
              <a:lnSpc>
                <a:spcPct val="150000"/>
              </a:lnSpc>
              <a:spcBef>
                <a:spcPct val="40000"/>
              </a:spcBef>
              <a:buClr>
                <a:schemeClr val="tx1"/>
              </a:buClr>
              <a:buFont typeface="Wingdings" pitchFamily="2" charset="2"/>
              <a:buChar char="§"/>
            </a:pPr>
            <a:r>
              <a:rPr lang="zh-CN" altLang="en-US" sz="2400" b="1" smtClean="0">
                <a:latin typeface="楷体_GB2312" pitchFamily="49" charset="-122"/>
                <a:ea typeface="楷体_GB2312" pitchFamily="49" charset="-122"/>
              </a:rPr>
              <a:t>关闭</a:t>
            </a:r>
            <a:r>
              <a:rPr lang="en-US" altLang="zh-CN" sz="2400" b="1" smtClean="0">
                <a:latin typeface="楷体_GB2312" pitchFamily="49" charset="-122"/>
                <a:ea typeface="楷体_GB2312" pitchFamily="49" charset="-122"/>
              </a:rPr>
              <a:t>socket;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1"/>
          <p:cNvSpPr>
            <a:spLocks noGrp="1" noChangeArrowheads="1"/>
          </p:cNvSpPr>
          <p:nvPr>
            <p:ph type="title"/>
          </p:nvPr>
        </p:nvSpPr>
        <p:spPr>
          <a:xfrm>
            <a:off x="971550" y="476250"/>
            <a:ext cx="7772400" cy="1143000"/>
          </a:xfrm>
          <a:noFill/>
        </p:spPr>
        <p:txBody>
          <a:bodyPr/>
          <a:lstStyle/>
          <a:p>
            <a:r>
              <a:rPr lang="en-US" altLang="zh-CN" sz="4000" smtClean="0">
                <a:latin typeface="楷体_GB2312" pitchFamily="49" charset="-122"/>
                <a:ea typeface="楷体_GB2312" pitchFamily="49" charset="-122"/>
              </a:rPr>
              <a:t>Socket/ServerSocket</a:t>
            </a:r>
            <a:endParaRPr lang="zh-CN" altLang="en-US" sz="4000" smtClean="0">
              <a:latin typeface="楷体_GB2312" pitchFamily="49" charset="-122"/>
              <a:ea typeface="楷体_GB2312" pitchFamily="49" charset="-122"/>
            </a:endParaRPr>
          </a:p>
        </p:txBody>
      </p:sp>
      <p:sp>
        <p:nvSpPr>
          <p:cNvPr id="35843" name="Rectangle 13"/>
          <p:cNvSpPr>
            <a:spLocks noGrp="1" noChangeArrowheads="1"/>
          </p:cNvSpPr>
          <p:nvPr>
            <p:ph idx="1"/>
          </p:nvPr>
        </p:nvSpPr>
        <p:spPr>
          <a:xfrm>
            <a:off x="457200" y="1685925"/>
            <a:ext cx="8229600" cy="3562350"/>
          </a:xfrm>
        </p:spPr>
        <p:txBody>
          <a:bodyPr/>
          <a:lstStyle/>
          <a:p>
            <a:pPr algn="just">
              <a:spcBef>
                <a:spcPct val="40000"/>
              </a:spcBef>
              <a:buClr>
                <a:schemeClr val="tx1"/>
              </a:buClr>
              <a:buFont typeface="Wingdings" pitchFamily="2" charset="2"/>
              <a:buChar char="Ø"/>
            </a:pPr>
            <a:r>
              <a:rPr lang="en-US" altLang="zh-CN" sz="2800" b="1" smtClean="0">
                <a:latin typeface="楷体_GB2312" pitchFamily="49" charset="-122"/>
                <a:ea typeface="楷体_GB2312" pitchFamily="49" charset="-122"/>
              </a:rPr>
              <a:t>Socket</a:t>
            </a:r>
            <a:r>
              <a:rPr lang="zh-CN" altLang="en-US" sz="2800" b="1" smtClean="0">
                <a:latin typeface="楷体_GB2312" pitchFamily="49" charset="-122"/>
                <a:ea typeface="楷体_GB2312" pitchFamily="49" charset="-122"/>
              </a:rPr>
              <a:t>和</a:t>
            </a:r>
            <a:r>
              <a:rPr lang="en-US" altLang="zh-CN" sz="2800" b="1" smtClean="0">
                <a:latin typeface="楷体_GB2312" pitchFamily="49" charset="-122"/>
                <a:ea typeface="楷体_GB2312" pitchFamily="49" charset="-122"/>
              </a:rPr>
              <a:t>ServerSocket</a:t>
            </a:r>
            <a:r>
              <a:rPr lang="zh-CN" altLang="en-US" sz="2800" b="1" smtClean="0">
                <a:latin typeface="楷体_GB2312" pitchFamily="49" charset="-122"/>
                <a:ea typeface="楷体_GB2312" pitchFamily="49" charset="-122"/>
              </a:rPr>
              <a:t>的常用构造方法:</a:t>
            </a:r>
          </a:p>
          <a:p>
            <a:pPr>
              <a:spcBef>
                <a:spcPct val="50000"/>
              </a:spcBef>
              <a:buFontTx/>
              <a:buNone/>
            </a:pPr>
            <a:r>
              <a:rPr lang="en-US" altLang="zh-CN" sz="2400" b="1" smtClean="0">
                <a:latin typeface="楷体_GB2312" pitchFamily="49" charset="-122"/>
                <a:ea typeface="楷体_GB2312" pitchFamily="49" charset="-122"/>
              </a:rPr>
              <a:t>    Socket(InetAddress  address, int  port);</a:t>
            </a:r>
          </a:p>
          <a:p>
            <a:pPr>
              <a:spcBef>
                <a:spcPct val="50000"/>
              </a:spcBef>
              <a:buFontTx/>
              <a:buNone/>
            </a:pPr>
            <a:r>
              <a:rPr lang="en-US" altLang="zh-CN" sz="2400" b="1" smtClean="0">
                <a:latin typeface="楷体_GB2312" pitchFamily="49" charset="-122"/>
                <a:ea typeface="楷体_GB2312" pitchFamily="49" charset="-122"/>
              </a:rPr>
              <a:t>                     throws  IOException</a:t>
            </a:r>
          </a:p>
          <a:p>
            <a:pPr>
              <a:spcBef>
                <a:spcPct val="50000"/>
              </a:spcBef>
              <a:buFontTx/>
              <a:buNone/>
            </a:pPr>
            <a:r>
              <a:rPr lang="en-US" altLang="zh-CN" sz="2400" b="1" smtClean="0">
                <a:latin typeface="楷体_GB2312" pitchFamily="49" charset="-122"/>
                <a:ea typeface="楷体_GB2312" pitchFamily="49" charset="-122"/>
              </a:rPr>
              <a:t>    Socket(String  host, int  port);</a:t>
            </a:r>
          </a:p>
          <a:p>
            <a:pPr>
              <a:spcBef>
                <a:spcPct val="50000"/>
              </a:spcBef>
              <a:buFontTx/>
              <a:buNone/>
            </a:pPr>
            <a:r>
              <a:rPr lang="en-US" altLang="zh-CN" sz="2400" b="1" smtClean="0">
                <a:latin typeface="楷体_GB2312" pitchFamily="49" charset="-122"/>
                <a:ea typeface="楷体_GB2312" pitchFamily="49" charset="-122"/>
              </a:rPr>
              <a:t>                     throws  IOException</a:t>
            </a:r>
          </a:p>
          <a:p>
            <a:pPr>
              <a:spcBef>
                <a:spcPct val="50000"/>
              </a:spcBef>
              <a:buFontTx/>
              <a:buNone/>
            </a:pPr>
            <a:r>
              <a:rPr lang="en-US" altLang="zh-CN" sz="2400" b="1" smtClean="0">
                <a:latin typeface="楷体_GB2312" pitchFamily="49" charset="-122"/>
                <a:ea typeface="楷体_GB2312" pitchFamily="49" charset="-122"/>
              </a:rPr>
              <a:t>    ServerSocket(int  port)</a:t>
            </a:r>
            <a:r>
              <a:rPr lang="en-US" altLang="zh-CN" sz="2400" smtClean="0">
                <a:latin typeface="楷体_GB2312" pitchFamily="49" charset="-122"/>
                <a:ea typeface="楷体_GB2312" pitchFamily="49" charset="-122"/>
              </a:rPr>
              <a:t>;</a:t>
            </a:r>
          </a:p>
          <a:p>
            <a:pPr>
              <a:spcBef>
                <a:spcPct val="50000"/>
              </a:spcBef>
              <a:buFontTx/>
              <a:buNone/>
            </a:pPr>
            <a:r>
              <a:rPr lang="en-US" altLang="zh-CN" sz="2400" b="1" smtClean="0">
                <a:latin typeface="楷体_GB2312" pitchFamily="49" charset="-122"/>
                <a:ea typeface="楷体_GB2312" pitchFamily="49" charset="-122"/>
              </a:rPr>
              <a:t>                     throws  IOException</a:t>
            </a:r>
          </a:p>
          <a:p>
            <a:pPr>
              <a:spcBef>
                <a:spcPct val="50000"/>
              </a:spcBef>
              <a:buFontTx/>
              <a:buNone/>
            </a:pPr>
            <a:endParaRPr lang="zh-CN" altLang="en-US" sz="2400" b="1"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title"/>
          </p:nvPr>
        </p:nvSpPr>
        <p:spPr>
          <a:xfrm>
            <a:off x="971550" y="333375"/>
            <a:ext cx="7772400" cy="1143000"/>
          </a:xfrm>
          <a:noFill/>
        </p:spPr>
        <p:txBody>
          <a:bodyPr/>
          <a:lstStyle/>
          <a:p>
            <a:r>
              <a:rPr lang="zh-CN" altLang="en-US" sz="4000" smtClean="0">
                <a:latin typeface="楷体_GB2312" pitchFamily="49" charset="-122"/>
                <a:ea typeface="楷体_GB2312" pitchFamily="49" charset="-122"/>
              </a:rPr>
              <a:t>网络基础概念</a:t>
            </a:r>
          </a:p>
        </p:txBody>
      </p:sp>
      <p:sp>
        <p:nvSpPr>
          <p:cNvPr id="18435" name="Rectangle 22"/>
          <p:cNvSpPr>
            <a:spLocks noGrp="1" noChangeArrowheads="1"/>
          </p:cNvSpPr>
          <p:nvPr>
            <p:ph idx="1"/>
          </p:nvPr>
        </p:nvSpPr>
        <p:spPr>
          <a:xfrm>
            <a:off x="914400" y="1371600"/>
            <a:ext cx="7772400" cy="4419600"/>
          </a:xfrm>
        </p:spPr>
        <p:txBody>
          <a:bodyPr/>
          <a:lstStyle/>
          <a:p>
            <a:pPr algn="just">
              <a:buClr>
                <a:schemeClr val="tx1"/>
              </a:buClr>
              <a:buFont typeface="Wingdings" pitchFamily="2" charset="2"/>
              <a:buChar char="Ø"/>
            </a:pPr>
            <a:r>
              <a:rPr lang="zh-CN" altLang="en-US" sz="2400" b="1" smtClean="0">
                <a:latin typeface="楷体_GB2312" pitchFamily="49" charset="-122"/>
                <a:ea typeface="楷体_GB2312" pitchFamily="49" charset="-122"/>
              </a:rPr>
              <a:t>什么是计算机网络:</a:t>
            </a:r>
          </a:p>
          <a:p>
            <a:pPr lvl="1" algn="just">
              <a:buClr>
                <a:srgbClr val="000000"/>
              </a:buClr>
              <a:buFont typeface="Wingdings" pitchFamily="2" charset="2"/>
              <a:buNone/>
            </a:pPr>
            <a:r>
              <a:rPr lang="zh-CN" altLang="en-US" sz="2400" b="1" smtClean="0">
                <a:latin typeface="楷体_GB2312" pitchFamily="49" charset="-122"/>
                <a:ea typeface="楷体_GB2312" pitchFamily="49" charset="-122"/>
              </a:rPr>
              <a:t>     把分布在不同地理区域的计算机与专门的外部设备用通信线路互连成一个规模大、功能强的网络系统，从而使众多的计算机可以方便地互相传递信息，共享硬件、软件、数据信息等资源。</a:t>
            </a:r>
          </a:p>
          <a:p>
            <a:pPr algn="just">
              <a:buClr>
                <a:schemeClr val="tx1"/>
              </a:buClr>
              <a:buFont typeface="Wingdings" pitchFamily="2" charset="2"/>
              <a:buChar char="Ø"/>
            </a:pPr>
            <a:r>
              <a:rPr lang="zh-CN" altLang="en-US" sz="2400" b="1" smtClean="0">
                <a:latin typeface="楷体_GB2312" pitchFamily="49" charset="-122"/>
                <a:ea typeface="楷体_GB2312" pitchFamily="49" charset="-122"/>
              </a:rPr>
              <a:t>计算机网络的主要功能</a:t>
            </a:r>
          </a:p>
          <a:p>
            <a:pPr lvl="1" algn="just">
              <a:buClr>
                <a:srgbClr val="FFFF99"/>
              </a:buClr>
              <a:buFont typeface="Wingdings" pitchFamily="2" charset="2"/>
              <a:buChar char="§"/>
            </a:pPr>
            <a:r>
              <a:rPr lang="zh-CN" altLang="en-US" sz="2400" b="1" smtClean="0">
                <a:latin typeface="楷体_GB2312" pitchFamily="49" charset="-122"/>
                <a:ea typeface="楷体_GB2312" pitchFamily="49" charset="-122"/>
              </a:rPr>
              <a:t>资源共享 </a:t>
            </a:r>
          </a:p>
          <a:p>
            <a:pPr lvl="1" algn="just">
              <a:buClr>
                <a:srgbClr val="FFFF99"/>
              </a:buClr>
              <a:buFont typeface="Wingdings" pitchFamily="2" charset="2"/>
              <a:buChar char="§"/>
            </a:pPr>
            <a:r>
              <a:rPr lang="zh-CN" altLang="en-US" sz="2400" b="1" smtClean="0">
                <a:latin typeface="楷体_GB2312" pitchFamily="49" charset="-122"/>
                <a:ea typeface="楷体_GB2312" pitchFamily="49" charset="-122"/>
              </a:rPr>
              <a:t>信息传输与集中处理 </a:t>
            </a:r>
          </a:p>
          <a:p>
            <a:pPr lvl="1" algn="just">
              <a:buClr>
                <a:srgbClr val="FFFF99"/>
              </a:buClr>
              <a:buFont typeface="Wingdings" pitchFamily="2" charset="2"/>
              <a:buChar char="§"/>
            </a:pPr>
            <a:r>
              <a:rPr lang="zh-CN" altLang="en-US" sz="2400" b="1" smtClean="0">
                <a:latin typeface="楷体_GB2312" pitchFamily="49" charset="-122"/>
                <a:ea typeface="楷体_GB2312" pitchFamily="49" charset="-122"/>
              </a:rPr>
              <a:t>均衡负荷与分布处理 </a:t>
            </a:r>
          </a:p>
          <a:p>
            <a:pPr lvl="1" algn="just">
              <a:buClr>
                <a:srgbClr val="FFFF99"/>
              </a:buClr>
              <a:buFont typeface="Wingdings" pitchFamily="2" charset="2"/>
              <a:buChar char="§"/>
            </a:pPr>
            <a:r>
              <a:rPr lang="zh-CN" altLang="en-US" sz="2400" b="1" smtClean="0">
                <a:latin typeface="楷体_GB2312" pitchFamily="49" charset="-122"/>
                <a:ea typeface="楷体_GB2312" pitchFamily="49" charset="-122"/>
              </a:rPr>
              <a:t>综合信息服务 (</a:t>
            </a:r>
            <a:r>
              <a:rPr lang="en-US" altLang="zh-CN" sz="2400" b="1" smtClean="0">
                <a:latin typeface="楷体_GB2312" pitchFamily="49" charset="-122"/>
                <a:ea typeface="楷体_GB2312" pitchFamily="49" charset="-122"/>
              </a:rPr>
              <a:t>www/</a:t>
            </a:r>
            <a:r>
              <a:rPr lang="zh-CN" altLang="en-US" sz="2400" b="1" smtClean="0">
                <a:latin typeface="楷体_GB2312" pitchFamily="49" charset="-122"/>
                <a:ea typeface="楷体_GB2312" pitchFamily="49" charset="-122"/>
              </a:rPr>
              <a:t>综合业务数字网络 </a:t>
            </a:r>
            <a:r>
              <a:rPr lang="en-US" altLang="zh-CN" sz="2400" b="1" smtClean="0">
                <a:latin typeface="楷体_GB2312" pitchFamily="49" charset="-122"/>
                <a:ea typeface="楷体_GB2312" pitchFamily="49" charset="-122"/>
              </a:rPr>
              <a:t>ISDN)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ChangeArrowheads="1"/>
          </p:cNvSpPr>
          <p:nvPr/>
        </p:nvSpPr>
        <p:spPr bwMode="auto">
          <a:xfrm>
            <a:off x="971550" y="549275"/>
            <a:ext cx="7772400" cy="1143000"/>
          </a:xfrm>
          <a:prstGeom prst="rect">
            <a:avLst/>
          </a:prstGeom>
          <a:noFill/>
          <a:ln w="9525">
            <a:noFill/>
            <a:miter lim="800000"/>
            <a:headEnd/>
            <a:tailEnd/>
          </a:ln>
        </p:spPr>
        <p:txBody>
          <a:bodyPr anchor="ctr"/>
          <a:lstStyle/>
          <a:p>
            <a:pPr algn="ctr"/>
            <a:endParaRPr kumimoji="1" lang="zh-CN" altLang="en-US" sz="4400" b="1">
              <a:solidFill>
                <a:srgbClr val="663300"/>
              </a:solidFill>
              <a:latin typeface="Times New Roman" pitchFamily="18" charset="0"/>
              <a:ea typeface="隶书" pitchFamily="49" charset="-122"/>
            </a:endParaRPr>
          </a:p>
        </p:txBody>
      </p:sp>
      <p:sp>
        <p:nvSpPr>
          <p:cNvPr id="36867" name="Rectangle 16"/>
          <p:cNvSpPr>
            <a:spLocks noGrp="1" noChangeArrowheads="1"/>
          </p:cNvSpPr>
          <p:nvPr>
            <p:ph type="title"/>
          </p:nvPr>
        </p:nvSpPr>
        <p:spPr>
          <a:xfrm>
            <a:off x="1116013" y="549275"/>
            <a:ext cx="7772400" cy="1143000"/>
          </a:xfrm>
          <a:noFill/>
        </p:spPr>
        <p:txBody>
          <a:bodyPr/>
          <a:lstStyle/>
          <a:p>
            <a:r>
              <a:rPr lang="zh-CN" altLang="en-US" sz="4000" smtClean="0">
                <a:latin typeface="楷体_GB2312" pitchFamily="49" charset="-122"/>
                <a:ea typeface="楷体_GB2312" pitchFamily="49" charset="-122"/>
              </a:rPr>
              <a:t>客户端</a:t>
            </a:r>
            <a:r>
              <a:rPr lang="en-US" altLang="zh-CN" sz="4000" smtClean="0">
                <a:latin typeface="楷体_GB2312" pitchFamily="49" charset="-122"/>
                <a:ea typeface="楷体_GB2312" pitchFamily="49" charset="-122"/>
              </a:rPr>
              <a:t>Socket</a:t>
            </a:r>
            <a:r>
              <a:rPr lang="zh-CN" altLang="en-US" sz="4000" smtClean="0">
                <a:latin typeface="楷体_GB2312" pitchFamily="49" charset="-122"/>
                <a:ea typeface="楷体_GB2312" pitchFamily="49" charset="-122"/>
              </a:rPr>
              <a:t>建立</a:t>
            </a:r>
          </a:p>
        </p:txBody>
      </p:sp>
      <p:sp>
        <p:nvSpPr>
          <p:cNvPr id="36868" name="Rectangle 17"/>
          <p:cNvSpPr>
            <a:spLocks noChangeArrowheads="1"/>
          </p:cNvSpPr>
          <p:nvPr/>
        </p:nvSpPr>
        <p:spPr bwMode="auto">
          <a:xfrm>
            <a:off x="900113" y="1700213"/>
            <a:ext cx="7543800" cy="3290887"/>
          </a:xfrm>
          <a:prstGeom prst="rect">
            <a:avLst/>
          </a:prstGeom>
          <a:solidFill>
            <a:srgbClr val="FFFFCC"/>
          </a:solidFill>
          <a:ln w="9525">
            <a:noFill/>
            <a:miter lim="800000"/>
            <a:headEnd/>
            <a:tailEnd/>
          </a:ln>
        </p:spPr>
        <p:txBody>
          <a:bodyPr>
            <a:spAutoFit/>
          </a:bodyPr>
          <a:lstStyle/>
          <a:p>
            <a:pPr>
              <a:spcBef>
                <a:spcPct val="50000"/>
              </a:spcBef>
            </a:pPr>
            <a:r>
              <a:rPr kumimoji="1" lang="en-US" altLang="zh-CN" sz="2400" b="1">
                <a:solidFill>
                  <a:schemeClr val="bg2"/>
                </a:solidFill>
                <a:latin typeface="Courier New" pitchFamily="49" charset="0"/>
              </a:rPr>
              <a:t>                  … … …</a:t>
            </a:r>
          </a:p>
          <a:p>
            <a:pPr>
              <a:spcBef>
                <a:spcPct val="50000"/>
              </a:spcBef>
            </a:pPr>
            <a:r>
              <a:rPr kumimoji="1" lang="en-US" altLang="zh-CN" sz="2000" b="1">
                <a:solidFill>
                  <a:schemeClr val="bg2"/>
                </a:solidFill>
                <a:latin typeface="Courier New" pitchFamily="49" charset="0"/>
              </a:rPr>
              <a:t>try{</a:t>
            </a:r>
          </a:p>
          <a:p>
            <a:pPr>
              <a:spcBef>
                <a:spcPct val="50000"/>
              </a:spcBef>
            </a:pPr>
            <a:r>
              <a:rPr kumimoji="1" lang="en-US" altLang="zh-CN" sz="2000" b="1">
                <a:solidFill>
                  <a:schemeClr val="bg2"/>
                </a:solidFill>
                <a:latin typeface="Courier New" pitchFamily="49" charset="0"/>
              </a:rPr>
              <a:t>   Socket socket = new Socket("127.0.0.1",2000);</a:t>
            </a:r>
          </a:p>
          <a:p>
            <a:pPr>
              <a:spcBef>
                <a:spcPct val="50000"/>
              </a:spcBef>
            </a:pPr>
            <a:r>
              <a:rPr kumimoji="1" lang="en-US" altLang="zh-CN" sz="2000" b="1">
                <a:solidFill>
                  <a:schemeClr val="bg2"/>
                </a:solidFill>
                <a:latin typeface="Courier New" pitchFamily="49" charset="0"/>
              </a:rPr>
              <a:t>}catch(IOException e){</a:t>
            </a:r>
          </a:p>
          <a:p>
            <a:pPr>
              <a:spcBef>
                <a:spcPct val="50000"/>
              </a:spcBef>
            </a:pPr>
            <a:r>
              <a:rPr kumimoji="1" lang="en-US" altLang="zh-CN" sz="2000" b="1">
                <a:solidFill>
                  <a:schemeClr val="bg2"/>
                </a:solidFill>
                <a:latin typeface="Courier New" pitchFamily="49" charset="0"/>
              </a:rPr>
              <a:t>  System.out.println("Error:"+e);</a:t>
            </a:r>
          </a:p>
          <a:p>
            <a:pPr>
              <a:spcBef>
                <a:spcPct val="50000"/>
              </a:spcBef>
            </a:pPr>
            <a:r>
              <a:rPr kumimoji="1" lang="en-US" altLang="zh-CN" sz="2000" b="1">
                <a:solidFill>
                  <a:schemeClr val="bg2"/>
                </a:solidFill>
                <a:latin typeface="Courier New" pitchFamily="49" charset="0"/>
              </a:rPr>
              <a:t>}</a:t>
            </a:r>
          </a:p>
          <a:p>
            <a:pPr>
              <a:spcBef>
                <a:spcPct val="50000"/>
              </a:spcBef>
            </a:pPr>
            <a:r>
              <a:rPr kumimoji="1" lang="zh-CN" altLang="en-US" sz="2400" b="1">
                <a:solidFill>
                  <a:schemeClr val="bg2"/>
                </a:solidFill>
                <a:latin typeface="Courier New" pitchFamily="49" charset="0"/>
              </a:rPr>
              <a:t>                  … …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2"/>
          <p:cNvSpPr>
            <a:spLocks noGrp="1" noChangeArrowheads="1"/>
          </p:cNvSpPr>
          <p:nvPr>
            <p:ph type="title"/>
          </p:nvPr>
        </p:nvSpPr>
        <p:spPr>
          <a:xfrm>
            <a:off x="971550" y="476250"/>
            <a:ext cx="7772400" cy="1143000"/>
          </a:xfrm>
          <a:noFill/>
        </p:spPr>
        <p:txBody>
          <a:bodyPr/>
          <a:lstStyle/>
          <a:p>
            <a:r>
              <a:rPr lang="zh-CN" altLang="en-US" sz="4000" smtClean="0">
                <a:latin typeface="楷体_GB2312" pitchFamily="49" charset="-122"/>
                <a:ea typeface="楷体_GB2312" pitchFamily="49" charset="-122"/>
              </a:rPr>
              <a:t>服务器端</a:t>
            </a:r>
            <a:r>
              <a:rPr lang="en-US" altLang="zh-CN" sz="4000" smtClean="0">
                <a:latin typeface="楷体_GB2312" pitchFamily="49" charset="-122"/>
                <a:ea typeface="楷体_GB2312" pitchFamily="49" charset="-122"/>
              </a:rPr>
              <a:t>Socket</a:t>
            </a:r>
            <a:r>
              <a:rPr lang="zh-CN" altLang="en-US" sz="4000" smtClean="0">
                <a:latin typeface="楷体_GB2312" pitchFamily="49" charset="-122"/>
                <a:ea typeface="楷体_GB2312" pitchFamily="49" charset="-122"/>
              </a:rPr>
              <a:t>建立</a:t>
            </a:r>
          </a:p>
        </p:txBody>
      </p:sp>
      <p:sp>
        <p:nvSpPr>
          <p:cNvPr id="37891" name="Rectangle 14"/>
          <p:cNvSpPr>
            <a:spLocks noChangeArrowheads="1"/>
          </p:cNvSpPr>
          <p:nvPr/>
        </p:nvSpPr>
        <p:spPr bwMode="auto">
          <a:xfrm>
            <a:off x="914400" y="1676400"/>
            <a:ext cx="7543800" cy="4059238"/>
          </a:xfrm>
          <a:prstGeom prst="rect">
            <a:avLst/>
          </a:prstGeom>
          <a:solidFill>
            <a:srgbClr val="FFFFCC"/>
          </a:solidFill>
          <a:ln w="9525">
            <a:noFill/>
            <a:miter lim="800000"/>
            <a:headEnd/>
            <a:tailEnd/>
          </a:ln>
        </p:spPr>
        <p:txBody>
          <a:bodyPr>
            <a:spAutoFit/>
          </a:bodyPr>
          <a:lstStyle/>
          <a:p>
            <a:pPr>
              <a:lnSpc>
                <a:spcPct val="40000"/>
              </a:lnSpc>
              <a:spcBef>
                <a:spcPct val="50000"/>
              </a:spcBef>
            </a:pPr>
            <a:r>
              <a:rPr kumimoji="1" lang="en-US" altLang="zh-CN" sz="2000" b="1">
                <a:solidFill>
                  <a:schemeClr val="bg2"/>
                </a:solidFill>
                <a:latin typeface="Courier New" pitchFamily="49" charset="0"/>
              </a:rPr>
              <a:t>                     … … …</a:t>
            </a:r>
          </a:p>
          <a:p>
            <a:pPr>
              <a:lnSpc>
                <a:spcPct val="40000"/>
              </a:lnSpc>
              <a:spcBef>
                <a:spcPct val="50000"/>
              </a:spcBef>
            </a:pPr>
            <a:endParaRPr kumimoji="1" lang="en-US" altLang="zh-CN" sz="2000" b="1">
              <a:solidFill>
                <a:schemeClr val="bg2"/>
              </a:solidFill>
              <a:latin typeface="Courier New" pitchFamily="49" charset="0"/>
            </a:endParaRPr>
          </a:p>
          <a:p>
            <a:pPr>
              <a:lnSpc>
                <a:spcPct val="40000"/>
              </a:lnSpc>
              <a:spcBef>
                <a:spcPct val="50000"/>
              </a:spcBef>
            </a:pPr>
            <a:r>
              <a:rPr kumimoji="1" lang="en-US" altLang="zh-CN" sz="2000" b="1">
                <a:solidFill>
                  <a:schemeClr val="bg2"/>
                </a:solidFill>
                <a:latin typeface="Courier New" pitchFamily="49" charset="0"/>
              </a:rPr>
              <a:t>ServerSocket server=null;</a:t>
            </a:r>
          </a:p>
          <a:p>
            <a:pPr>
              <a:lnSpc>
                <a:spcPct val="40000"/>
              </a:lnSpc>
              <a:spcBef>
                <a:spcPct val="50000"/>
              </a:spcBef>
            </a:pPr>
            <a:r>
              <a:rPr kumimoji="1" lang="en-US" altLang="zh-CN" sz="2000" b="1">
                <a:solidFill>
                  <a:schemeClr val="bg2"/>
                </a:solidFill>
                <a:latin typeface="Courier New" pitchFamily="49" charset="0"/>
              </a:rPr>
              <a:t>try {</a:t>
            </a:r>
          </a:p>
          <a:p>
            <a:pPr>
              <a:lnSpc>
                <a:spcPct val="40000"/>
              </a:lnSpc>
              <a:spcBef>
                <a:spcPct val="50000"/>
              </a:spcBef>
            </a:pPr>
            <a:r>
              <a:rPr kumimoji="1" lang="en-US" altLang="zh-CN" sz="2000" b="1">
                <a:solidFill>
                  <a:schemeClr val="bg2"/>
                </a:solidFill>
                <a:latin typeface="Courier New" pitchFamily="49" charset="0"/>
              </a:rPr>
              <a:t>     server=new ServerSocket(2000);</a:t>
            </a:r>
          </a:p>
          <a:p>
            <a:pPr>
              <a:lnSpc>
                <a:spcPct val="40000"/>
              </a:lnSpc>
              <a:spcBef>
                <a:spcPct val="50000"/>
              </a:spcBef>
            </a:pPr>
            <a:r>
              <a:rPr kumimoji="1" lang="en-US" altLang="zh-CN" sz="2000" b="1">
                <a:solidFill>
                  <a:schemeClr val="bg2"/>
                </a:solidFill>
                <a:latin typeface="Courier New" pitchFamily="49" charset="0"/>
              </a:rPr>
              <a:t>}catch(IOException e){</a:t>
            </a:r>
          </a:p>
          <a:p>
            <a:pPr>
              <a:lnSpc>
                <a:spcPct val="40000"/>
              </a:lnSpc>
              <a:spcBef>
                <a:spcPct val="50000"/>
              </a:spcBef>
            </a:pPr>
            <a:r>
              <a:rPr kumimoji="1" lang="en-US" altLang="zh-CN" sz="2000" b="1">
                <a:solidFill>
                  <a:schemeClr val="bg2"/>
                </a:solidFill>
                <a:latin typeface="Courier New" pitchFamily="49" charset="0"/>
              </a:rPr>
              <a:t>    System.out.println("can not listen to :"+e);</a:t>
            </a:r>
          </a:p>
          <a:p>
            <a:pPr>
              <a:lnSpc>
                <a:spcPct val="40000"/>
              </a:lnSpc>
              <a:spcBef>
                <a:spcPct val="50000"/>
              </a:spcBef>
            </a:pPr>
            <a:r>
              <a:rPr kumimoji="1" lang="en-US" altLang="zh-CN" sz="2000" b="1">
                <a:solidFill>
                  <a:schemeClr val="bg2"/>
                </a:solidFill>
                <a:latin typeface="Courier New" pitchFamily="49" charset="0"/>
              </a:rPr>
              <a:t>}</a:t>
            </a:r>
          </a:p>
          <a:p>
            <a:pPr>
              <a:lnSpc>
                <a:spcPct val="40000"/>
              </a:lnSpc>
              <a:spcBef>
                <a:spcPct val="50000"/>
              </a:spcBef>
            </a:pPr>
            <a:r>
              <a:rPr kumimoji="1" lang="en-US" altLang="zh-CN" sz="2000" b="1">
                <a:solidFill>
                  <a:schemeClr val="bg2"/>
                </a:solidFill>
                <a:latin typeface="Courier New" pitchFamily="49" charset="0"/>
              </a:rPr>
              <a:t>Socket socket=null;</a:t>
            </a:r>
          </a:p>
          <a:p>
            <a:pPr>
              <a:lnSpc>
                <a:spcPct val="40000"/>
              </a:lnSpc>
              <a:spcBef>
                <a:spcPct val="50000"/>
              </a:spcBef>
            </a:pPr>
            <a:r>
              <a:rPr kumimoji="1" lang="en-US" altLang="zh-CN" sz="2000" b="1">
                <a:solidFill>
                  <a:schemeClr val="bg2"/>
                </a:solidFill>
                <a:latin typeface="Courier New" pitchFamily="49" charset="0"/>
              </a:rPr>
              <a:t>try {</a:t>
            </a:r>
          </a:p>
          <a:p>
            <a:pPr>
              <a:lnSpc>
                <a:spcPct val="40000"/>
              </a:lnSpc>
              <a:spcBef>
                <a:spcPct val="50000"/>
              </a:spcBef>
            </a:pPr>
            <a:r>
              <a:rPr kumimoji="1" lang="en-US" altLang="zh-CN" sz="2000" b="1">
                <a:solidFill>
                  <a:schemeClr val="bg2"/>
                </a:solidFill>
                <a:latin typeface="Courier New" pitchFamily="49" charset="0"/>
              </a:rPr>
              <a:t>    socket=server.accept();</a:t>
            </a:r>
          </a:p>
          <a:p>
            <a:pPr>
              <a:lnSpc>
                <a:spcPct val="40000"/>
              </a:lnSpc>
              <a:spcBef>
                <a:spcPct val="50000"/>
              </a:spcBef>
            </a:pPr>
            <a:r>
              <a:rPr kumimoji="1" lang="en-US" altLang="zh-CN" sz="2000" b="1">
                <a:solidFill>
                  <a:schemeClr val="bg2"/>
                </a:solidFill>
                <a:latin typeface="Courier New" pitchFamily="49" charset="0"/>
              </a:rPr>
              <a:t>}catch(IOException e){</a:t>
            </a:r>
          </a:p>
          <a:p>
            <a:pPr>
              <a:lnSpc>
                <a:spcPct val="40000"/>
              </a:lnSpc>
              <a:spcBef>
                <a:spcPct val="50000"/>
              </a:spcBef>
            </a:pPr>
            <a:r>
              <a:rPr kumimoji="1" lang="en-US" altLang="zh-CN" sz="2000" b="1">
                <a:solidFill>
                  <a:schemeClr val="bg2"/>
                </a:solidFill>
                <a:latin typeface="Courier New" pitchFamily="49" charset="0"/>
              </a:rPr>
              <a:t>    System.out.println("Error:"+e);</a:t>
            </a:r>
          </a:p>
          <a:p>
            <a:pPr>
              <a:lnSpc>
                <a:spcPct val="40000"/>
              </a:lnSpc>
              <a:spcBef>
                <a:spcPct val="50000"/>
              </a:spcBef>
            </a:pPr>
            <a:r>
              <a:rPr kumimoji="1" lang="en-US" altLang="zh-CN" sz="2000" b="1">
                <a:solidFill>
                  <a:schemeClr val="bg2"/>
                </a:solidFill>
                <a:latin typeface="Courier New" pitchFamily="49" charset="0"/>
              </a:rPr>
              <a:t>}</a:t>
            </a:r>
          </a:p>
          <a:p>
            <a:pPr>
              <a:lnSpc>
                <a:spcPct val="40000"/>
              </a:lnSpc>
              <a:spcBef>
                <a:spcPct val="50000"/>
              </a:spcBef>
            </a:pPr>
            <a:r>
              <a:rPr kumimoji="1" lang="zh-CN" altLang="en-US" sz="2000" b="1">
                <a:solidFill>
                  <a:schemeClr val="bg2"/>
                </a:solidFill>
                <a:latin typeface="Courier New" pitchFamily="49" charset="0"/>
              </a:rPr>
              <a:t>                     … …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
          <p:cNvSpPr>
            <a:spLocks noGrp="1" noChangeArrowheads="1"/>
          </p:cNvSpPr>
          <p:nvPr>
            <p:ph type="title"/>
          </p:nvPr>
        </p:nvSpPr>
        <p:spPr>
          <a:xfrm>
            <a:off x="827088" y="404813"/>
            <a:ext cx="7772400" cy="1143000"/>
          </a:xfrm>
          <a:noFill/>
        </p:spPr>
        <p:txBody>
          <a:bodyPr/>
          <a:lstStyle/>
          <a:p>
            <a:r>
              <a:rPr lang="zh-CN" altLang="en-US" sz="4000" smtClean="0">
                <a:latin typeface="楷体_GB2312" pitchFamily="49" charset="-122"/>
                <a:ea typeface="楷体_GB2312" pitchFamily="49" charset="-122"/>
              </a:rPr>
              <a:t>输入/输出流的获得</a:t>
            </a:r>
          </a:p>
        </p:txBody>
      </p:sp>
      <p:sp>
        <p:nvSpPr>
          <p:cNvPr id="38915" name="Rectangle 11"/>
          <p:cNvSpPr>
            <a:spLocks noChangeArrowheads="1"/>
          </p:cNvSpPr>
          <p:nvPr/>
        </p:nvSpPr>
        <p:spPr bwMode="auto">
          <a:xfrm>
            <a:off x="900113" y="1557338"/>
            <a:ext cx="7543800" cy="4383087"/>
          </a:xfrm>
          <a:prstGeom prst="rect">
            <a:avLst/>
          </a:prstGeom>
          <a:noFill/>
          <a:ln w="9525">
            <a:noFill/>
            <a:miter lim="800000"/>
            <a:headEnd/>
            <a:tailEnd/>
          </a:ln>
        </p:spPr>
        <p:txBody>
          <a:bodyPr>
            <a:spAutoFit/>
          </a:bodyPr>
          <a:lstStyle/>
          <a:p>
            <a:pPr>
              <a:spcBef>
                <a:spcPct val="50000"/>
              </a:spcBef>
              <a:buFont typeface="Wingdings" pitchFamily="2" charset="2"/>
              <a:buChar char="Ø"/>
            </a:pPr>
            <a:r>
              <a:rPr kumimoji="1" lang="en-US" altLang="zh-CN" sz="2400" b="1">
                <a:latin typeface="Courier New" pitchFamily="49" charset="0"/>
                <a:ea typeface="楷体_GB2312" pitchFamily="49" charset="-122"/>
              </a:rPr>
              <a:t> </a:t>
            </a:r>
            <a:r>
              <a:rPr kumimoji="1" lang="zh-CN" altLang="en-US" sz="2400" b="1">
                <a:latin typeface="Courier New" pitchFamily="49" charset="0"/>
                <a:ea typeface="楷体_GB2312" pitchFamily="49" charset="-122"/>
              </a:rPr>
              <a:t>使用</a:t>
            </a:r>
            <a:r>
              <a:rPr kumimoji="1" lang="en-US" altLang="zh-CN" sz="2400" b="1">
                <a:latin typeface="Courier New" pitchFamily="49" charset="0"/>
                <a:ea typeface="楷体_GB2312" pitchFamily="49" charset="-122"/>
              </a:rPr>
              <a:t>Socket</a:t>
            </a:r>
            <a:r>
              <a:rPr kumimoji="1" lang="zh-CN" altLang="en-US" sz="2400" b="1">
                <a:latin typeface="Courier New" pitchFamily="49" charset="0"/>
                <a:ea typeface="楷体_GB2312" pitchFamily="49" charset="-122"/>
              </a:rPr>
              <a:t>的</a:t>
            </a:r>
            <a:r>
              <a:rPr kumimoji="1" lang="en-US" altLang="zh-CN" sz="2400" b="1">
                <a:latin typeface="Courier New" pitchFamily="49" charset="0"/>
                <a:ea typeface="楷体_GB2312" pitchFamily="49" charset="-122"/>
              </a:rPr>
              <a:t>getInputStream()</a:t>
            </a:r>
            <a:r>
              <a:rPr kumimoji="1" lang="zh-CN" altLang="en-US" sz="2400" b="1">
                <a:latin typeface="Courier New" pitchFamily="49" charset="0"/>
                <a:ea typeface="楷体_GB2312" pitchFamily="49" charset="-122"/>
              </a:rPr>
              <a:t>和</a:t>
            </a:r>
          </a:p>
          <a:p>
            <a:pPr>
              <a:spcBef>
                <a:spcPct val="50000"/>
              </a:spcBef>
              <a:buFont typeface="Wingdings" pitchFamily="2" charset="2"/>
              <a:buNone/>
            </a:pPr>
            <a:r>
              <a:rPr kumimoji="1" lang="zh-CN" altLang="en-US" sz="2400" b="1">
                <a:latin typeface="Courier New" pitchFamily="49" charset="0"/>
                <a:ea typeface="楷体_GB2312" pitchFamily="49" charset="-122"/>
              </a:rPr>
              <a:t>   </a:t>
            </a:r>
            <a:r>
              <a:rPr kumimoji="1" lang="en-US" altLang="zh-CN" sz="2400" b="1">
                <a:latin typeface="Courier New" pitchFamily="49" charset="0"/>
                <a:ea typeface="楷体_GB2312" pitchFamily="49" charset="-122"/>
              </a:rPr>
              <a:t>getOutputStream </a:t>
            </a:r>
            <a:r>
              <a:rPr kumimoji="1" lang="zh-CN" altLang="en-US" sz="2400" b="1">
                <a:latin typeface="Courier New" pitchFamily="49" charset="0"/>
                <a:ea typeface="楷体_GB2312" pitchFamily="49" charset="-122"/>
              </a:rPr>
              <a:t>方法获得用以数据传送的</a:t>
            </a:r>
          </a:p>
          <a:p>
            <a:pPr>
              <a:spcBef>
                <a:spcPct val="50000"/>
              </a:spcBef>
              <a:buFont typeface="Wingdings" pitchFamily="2" charset="2"/>
              <a:buNone/>
            </a:pPr>
            <a:r>
              <a:rPr kumimoji="1" lang="en-US" altLang="zh-CN" sz="2400" b="1">
                <a:latin typeface="Courier New" pitchFamily="49" charset="0"/>
                <a:ea typeface="楷体_GB2312" pitchFamily="49" charset="-122"/>
              </a:rPr>
              <a:t>   InputStream </a:t>
            </a:r>
            <a:r>
              <a:rPr kumimoji="1" lang="zh-CN" altLang="en-US" sz="2400" b="1">
                <a:latin typeface="Courier New" pitchFamily="49" charset="0"/>
                <a:ea typeface="楷体_GB2312" pitchFamily="49" charset="-122"/>
              </a:rPr>
              <a:t>和 </a:t>
            </a:r>
            <a:r>
              <a:rPr kumimoji="1" lang="en-US" altLang="zh-CN" sz="2400" b="1">
                <a:latin typeface="Courier New" pitchFamily="49" charset="0"/>
                <a:ea typeface="楷体_GB2312" pitchFamily="49" charset="-122"/>
              </a:rPr>
              <a:t>OutputStream，</a:t>
            </a:r>
            <a:r>
              <a:rPr kumimoji="1" lang="zh-CN" altLang="en-US" sz="2400" b="1">
                <a:latin typeface="Courier New" pitchFamily="49" charset="0"/>
                <a:ea typeface="楷体_GB2312" pitchFamily="49" charset="-122"/>
              </a:rPr>
              <a:t>一般在其上</a:t>
            </a:r>
          </a:p>
          <a:p>
            <a:pPr>
              <a:spcBef>
                <a:spcPct val="50000"/>
              </a:spcBef>
              <a:buFont typeface="Wingdings" pitchFamily="2" charset="2"/>
              <a:buNone/>
            </a:pPr>
            <a:r>
              <a:rPr kumimoji="1" lang="zh-CN" altLang="en-US" sz="2400" b="1">
                <a:latin typeface="Courier New" pitchFamily="49" charset="0"/>
                <a:ea typeface="楷体_GB2312" pitchFamily="49" charset="-122"/>
              </a:rPr>
              <a:t>   再“套接”处理流，如：</a:t>
            </a:r>
          </a:p>
          <a:p>
            <a:pPr>
              <a:spcBef>
                <a:spcPct val="20000"/>
              </a:spcBef>
              <a:buFont typeface="Wingdings" pitchFamily="2" charset="2"/>
              <a:buNone/>
            </a:pPr>
            <a:r>
              <a:rPr kumimoji="1" lang="en-US" altLang="zh-CN" sz="2000" b="1">
                <a:latin typeface="Courier New" pitchFamily="49" charset="0"/>
                <a:ea typeface="楷体_GB2312" pitchFamily="49" charset="-122"/>
              </a:rPr>
              <a:t>     PrintStream ps = new PrintStream</a:t>
            </a:r>
          </a:p>
          <a:p>
            <a:pPr>
              <a:spcBef>
                <a:spcPct val="20000"/>
              </a:spcBef>
              <a:buFont typeface="Wingdings" pitchFamily="2" charset="2"/>
              <a:buNone/>
            </a:pPr>
            <a:r>
              <a:rPr kumimoji="1" lang="en-US" altLang="zh-CN" sz="2000" b="1">
                <a:latin typeface="Courier New" pitchFamily="49" charset="0"/>
                <a:ea typeface="楷体_GB2312" pitchFamily="49" charset="-122"/>
              </a:rPr>
              <a:t>              (new BufferedOutputStream</a:t>
            </a:r>
          </a:p>
          <a:p>
            <a:pPr>
              <a:spcBef>
                <a:spcPct val="20000"/>
              </a:spcBef>
              <a:buFont typeface="Wingdings" pitchFamily="2" charset="2"/>
              <a:buNone/>
            </a:pPr>
            <a:r>
              <a:rPr kumimoji="1" lang="en-US" altLang="zh-CN" sz="2000" b="1">
                <a:latin typeface="Courier New" pitchFamily="49" charset="0"/>
                <a:ea typeface="楷体_GB2312" pitchFamily="49" charset="-122"/>
              </a:rPr>
              <a:t>                (socket.getOutputStream()));</a:t>
            </a:r>
          </a:p>
          <a:p>
            <a:pPr>
              <a:spcBef>
                <a:spcPct val="20000"/>
              </a:spcBef>
              <a:buFont typeface="Wingdings" pitchFamily="2" charset="2"/>
              <a:buNone/>
            </a:pPr>
            <a:r>
              <a:rPr kumimoji="1" lang="en-US" altLang="zh-CN" sz="2000" b="1">
                <a:latin typeface="Courier New" pitchFamily="49" charset="0"/>
                <a:ea typeface="楷体_GB2312" pitchFamily="49" charset="-122"/>
              </a:rPr>
              <a:t>     DataInputStream is = new DataInputStream</a:t>
            </a:r>
          </a:p>
          <a:p>
            <a:pPr>
              <a:spcBef>
                <a:spcPct val="20000"/>
              </a:spcBef>
              <a:buFont typeface="Wingdings" pitchFamily="2" charset="2"/>
              <a:buNone/>
            </a:pPr>
            <a:r>
              <a:rPr kumimoji="1" lang="en-US" altLang="zh-CN" sz="2000" b="1">
                <a:latin typeface="Courier New" pitchFamily="49" charset="0"/>
                <a:ea typeface="楷体_GB2312" pitchFamily="49" charset="-122"/>
              </a:rPr>
              <a:t>                      (socket.getInputStream());</a:t>
            </a:r>
          </a:p>
          <a:p>
            <a:pPr>
              <a:spcBef>
                <a:spcPct val="50000"/>
              </a:spcBef>
            </a:pPr>
            <a:r>
              <a:rPr kumimoji="1" lang="en-US" altLang="zh-CN" sz="2000" b="1">
                <a:latin typeface="Courier New" pitchFamily="49" charset="0"/>
                <a:ea typeface="楷体_GB2312" pitchFamily="49" charset="-122"/>
              </a:rPr>
              <a:t>     </a:t>
            </a:r>
            <a:endParaRPr kumimoji="1" lang="zh-CN" altLang="en-US" sz="2000" b="1">
              <a:latin typeface="Courier New" pitchFamily="49" charset="0"/>
              <a:ea typeface="楷体_GB2312"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1"/>
          <p:cNvSpPr>
            <a:spLocks noChangeArrowheads="1"/>
          </p:cNvSpPr>
          <p:nvPr/>
        </p:nvSpPr>
        <p:spPr bwMode="auto">
          <a:xfrm>
            <a:off x="609600" y="1295400"/>
            <a:ext cx="8153400" cy="4724400"/>
          </a:xfrm>
          <a:prstGeom prst="rect">
            <a:avLst/>
          </a:prstGeom>
          <a:solidFill>
            <a:srgbClr val="CCFFCC"/>
          </a:solidFill>
          <a:ln w="19050">
            <a:solidFill>
              <a:schemeClr val="bg2"/>
            </a:solidFill>
            <a:miter lim="800000"/>
            <a:headEnd/>
            <a:tailEnd/>
          </a:ln>
        </p:spPr>
        <p:txBody>
          <a:bodyPr wrap="none" anchor="ctr"/>
          <a:lstStyle/>
          <a:p>
            <a:pPr>
              <a:lnSpc>
                <a:spcPct val="50000"/>
              </a:lnSpc>
              <a:spcBef>
                <a:spcPct val="50000"/>
              </a:spcBef>
            </a:pPr>
            <a:endParaRPr kumimoji="1" lang="zh-CN" altLang="en-US" sz="2000" b="1">
              <a:solidFill>
                <a:srgbClr val="660066"/>
              </a:solidFill>
              <a:latin typeface="Courier New" pitchFamily="49" charset="0"/>
            </a:endParaRPr>
          </a:p>
        </p:txBody>
      </p:sp>
      <p:sp>
        <p:nvSpPr>
          <p:cNvPr id="39939" name="Text Box 3"/>
          <p:cNvSpPr txBox="1">
            <a:spLocks noChangeArrowheads="1"/>
          </p:cNvSpPr>
          <p:nvPr/>
        </p:nvSpPr>
        <p:spPr bwMode="auto">
          <a:xfrm>
            <a:off x="6172200" y="3124200"/>
            <a:ext cx="2073275" cy="457200"/>
          </a:xfrm>
          <a:prstGeom prst="rect">
            <a:avLst/>
          </a:prstGeom>
          <a:noFill/>
          <a:ln w="9525">
            <a:noFill/>
            <a:miter lim="800000"/>
            <a:headEnd/>
            <a:tailEnd/>
          </a:ln>
        </p:spPr>
        <p:txBody>
          <a:bodyPr>
            <a:spAutoFit/>
          </a:bodyPr>
          <a:lstStyle/>
          <a:p>
            <a:endParaRPr kumimoji="1" lang="zh-CN" altLang="en-US" sz="2400">
              <a:latin typeface="Times New Roman" pitchFamily="18" charset="0"/>
            </a:endParaRPr>
          </a:p>
        </p:txBody>
      </p:sp>
      <p:sp>
        <p:nvSpPr>
          <p:cNvPr id="39940" name="Rectangle 7"/>
          <p:cNvSpPr>
            <a:spLocks noGrp="1" noChangeArrowheads="1"/>
          </p:cNvSpPr>
          <p:nvPr>
            <p:ph type="title"/>
          </p:nvPr>
        </p:nvSpPr>
        <p:spPr>
          <a:xfrm>
            <a:off x="971550" y="333375"/>
            <a:ext cx="7772400" cy="1143000"/>
          </a:xfrm>
          <a:noFill/>
        </p:spPr>
        <p:txBody>
          <a:bodyPr/>
          <a:lstStyle/>
          <a:p>
            <a:r>
              <a:rPr lang="zh-CN" altLang="en-US" sz="4000" smtClean="0">
                <a:latin typeface="楷体_GB2312" pitchFamily="49" charset="-122"/>
                <a:ea typeface="楷体_GB2312" pitchFamily="49" charset="-122"/>
              </a:rPr>
              <a:t>课 堂 练 习</a:t>
            </a:r>
          </a:p>
        </p:txBody>
      </p:sp>
      <p:sp>
        <p:nvSpPr>
          <p:cNvPr id="39941" name="Text Box 8"/>
          <p:cNvSpPr txBox="1">
            <a:spLocks noChangeArrowheads="1"/>
          </p:cNvSpPr>
          <p:nvPr/>
        </p:nvSpPr>
        <p:spPr bwMode="auto">
          <a:xfrm>
            <a:off x="6172200" y="3124200"/>
            <a:ext cx="2073275" cy="457200"/>
          </a:xfrm>
          <a:prstGeom prst="rect">
            <a:avLst/>
          </a:prstGeom>
          <a:noFill/>
          <a:ln w="9525">
            <a:noFill/>
            <a:miter lim="800000"/>
            <a:headEnd/>
            <a:tailEnd/>
          </a:ln>
        </p:spPr>
        <p:txBody>
          <a:bodyPr>
            <a:spAutoFit/>
          </a:bodyPr>
          <a:lstStyle/>
          <a:p>
            <a:endParaRPr kumimoji="1" lang="zh-CN" altLang="en-US" sz="2400">
              <a:latin typeface="Times New Roman" pitchFamily="18" charset="0"/>
            </a:endParaRPr>
          </a:p>
        </p:txBody>
      </p:sp>
      <p:sp>
        <p:nvSpPr>
          <p:cNvPr id="39942" name="Text Box 9"/>
          <p:cNvSpPr txBox="1">
            <a:spLocks noChangeArrowheads="1"/>
          </p:cNvSpPr>
          <p:nvPr/>
        </p:nvSpPr>
        <p:spPr bwMode="auto">
          <a:xfrm>
            <a:off x="914400" y="1524000"/>
            <a:ext cx="7772400" cy="822325"/>
          </a:xfrm>
          <a:prstGeom prst="rect">
            <a:avLst/>
          </a:prstGeom>
          <a:noFill/>
          <a:ln w="9525">
            <a:noFill/>
            <a:miter lim="800000"/>
            <a:headEnd/>
            <a:tailEnd/>
          </a:ln>
        </p:spPr>
        <p:txBody>
          <a:bodyPr>
            <a:spAutoFit/>
          </a:bodyPr>
          <a:lstStyle/>
          <a:p>
            <a:r>
              <a:rPr kumimoji="1" lang="zh-CN" altLang="en-US" sz="2400" b="1">
                <a:solidFill>
                  <a:srgbClr val="000000"/>
                </a:solidFill>
                <a:latin typeface="Times New Roman" pitchFamily="18" charset="0"/>
              </a:rPr>
              <a:t>        </a:t>
            </a:r>
            <a:r>
              <a:rPr kumimoji="1" lang="zh-CN" altLang="en-US" sz="2400" b="1">
                <a:solidFill>
                  <a:srgbClr val="000000"/>
                </a:solidFill>
                <a:latin typeface="黑体" pitchFamily="49" charset="-122"/>
                <a:ea typeface="黑体" pitchFamily="49" charset="-122"/>
              </a:rPr>
              <a:t>阅读下面的</a:t>
            </a:r>
            <a:r>
              <a:rPr kumimoji="1" lang="zh-CN" altLang="en-US" sz="2400" b="1">
                <a:solidFill>
                  <a:srgbClr val="FF0000"/>
                </a:solidFill>
                <a:latin typeface="黑体" pitchFamily="49" charset="-122"/>
                <a:ea typeface="黑体" pitchFamily="49" charset="-122"/>
              </a:rPr>
              <a:t>文件下载</a:t>
            </a:r>
            <a:r>
              <a:rPr kumimoji="1" lang="zh-CN" altLang="en-US" sz="2400" b="1">
                <a:solidFill>
                  <a:srgbClr val="000000"/>
                </a:solidFill>
                <a:latin typeface="黑体" pitchFamily="49" charset="-122"/>
                <a:ea typeface="黑体" pitchFamily="49" charset="-122"/>
              </a:rPr>
              <a:t>程序的服务器端</a:t>
            </a:r>
            <a:r>
              <a:rPr kumimoji="1" lang="zh-CN" altLang="en-US" sz="2400" b="1">
                <a:solidFill>
                  <a:srgbClr val="000000"/>
                </a:solidFill>
                <a:latin typeface="Courier New" pitchFamily="49" charset="0"/>
                <a:ea typeface="黑体" pitchFamily="49" charset="-122"/>
              </a:rPr>
              <a:t>（</a:t>
            </a:r>
            <a:r>
              <a:rPr kumimoji="1" lang="en-US" altLang="zh-CN" sz="2400" b="1">
                <a:solidFill>
                  <a:srgbClr val="000000"/>
                </a:solidFill>
                <a:latin typeface="Courier New" pitchFamily="49" charset="0"/>
                <a:ea typeface="黑体" pitchFamily="49" charset="-122"/>
              </a:rPr>
              <a:t>Server）</a:t>
            </a:r>
            <a:r>
              <a:rPr kumimoji="1" lang="zh-CN" altLang="en-US" sz="2400" b="1">
                <a:solidFill>
                  <a:srgbClr val="000000"/>
                </a:solidFill>
                <a:latin typeface="黑体" pitchFamily="49" charset="-122"/>
                <a:ea typeface="黑体" pitchFamily="49" charset="-122"/>
              </a:rPr>
              <a:t>并完成其客户端</a:t>
            </a:r>
            <a:r>
              <a:rPr kumimoji="1" lang="zh-CN" altLang="en-US" sz="2400" b="1">
                <a:solidFill>
                  <a:srgbClr val="000000"/>
                </a:solidFill>
                <a:latin typeface="Courier New" pitchFamily="49" charset="0"/>
                <a:ea typeface="黑体" pitchFamily="49" charset="-122"/>
              </a:rPr>
              <a:t>（</a:t>
            </a:r>
            <a:r>
              <a:rPr kumimoji="1" lang="en-US" altLang="zh-CN" sz="2400" b="1">
                <a:solidFill>
                  <a:srgbClr val="000000"/>
                </a:solidFill>
                <a:latin typeface="Courier New" pitchFamily="49" charset="0"/>
                <a:ea typeface="黑体" pitchFamily="49" charset="-122"/>
              </a:rPr>
              <a:t>Client）</a:t>
            </a:r>
            <a:r>
              <a:rPr kumimoji="1" lang="en-US" altLang="zh-CN" sz="2400" b="1">
                <a:latin typeface="黑体" pitchFamily="49" charset="-122"/>
                <a:ea typeface="黑体" pitchFamily="49" charset="-122"/>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ChangeArrowheads="1"/>
          </p:cNvSpPr>
          <p:nvPr/>
        </p:nvSpPr>
        <p:spPr bwMode="auto">
          <a:xfrm>
            <a:off x="971550" y="1700213"/>
            <a:ext cx="7620000" cy="3713162"/>
          </a:xfrm>
          <a:prstGeom prst="rect">
            <a:avLst/>
          </a:prstGeom>
          <a:solidFill>
            <a:srgbClr val="FFFFCC"/>
          </a:solidFill>
          <a:ln w="9525">
            <a:noFill/>
            <a:miter lim="800000"/>
            <a:headEnd/>
            <a:tailEnd/>
          </a:ln>
        </p:spPr>
        <p:txBody>
          <a:bodyPr>
            <a:spAutoFit/>
          </a:bodyPr>
          <a:lstStyle/>
          <a:p>
            <a:pPr>
              <a:lnSpc>
                <a:spcPct val="35000"/>
              </a:lnSpc>
              <a:spcBef>
                <a:spcPct val="50000"/>
              </a:spcBef>
            </a:pPr>
            <a:endParaRPr kumimoji="1" lang="en-US" altLang="zh-CN" b="1">
              <a:solidFill>
                <a:schemeClr val="bg2"/>
              </a:solidFill>
              <a:latin typeface="Courier New" pitchFamily="49" charset="0"/>
            </a:endParaRPr>
          </a:p>
          <a:p>
            <a:pPr>
              <a:lnSpc>
                <a:spcPct val="35000"/>
              </a:lnSpc>
              <a:spcBef>
                <a:spcPct val="50000"/>
              </a:spcBef>
            </a:pPr>
            <a:r>
              <a:rPr kumimoji="1" lang="en-US" altLang="zh-CN" b="1">
                <a:solidFill>
                  <a:schemeClr val="bg2"/>
                </a:solidFill>
                <a:latin typeface="Courier New" pitchFamily="49" charset="0"/>
              </a:rPr>
              <a:t>import java.io.*;</a:t>
            </a:r>
          </a:p>
          <a:p>
            <a:pPr>
              <a:lnSpc>
                <a:spcPct val="35000"/>
              </a:lnSpc>
              <a:spcBef>
                <a:spcPct val="50000"/>
              </a:spcBef>
            </a:pPr>
            <a:r>
              <a:rPr kumimoji="1" lang="en-US" altLang="zh-CN" b="1">
                <a:solidFill>
                  <a:schemeClr val="bg2"/>
                </a:solidFill>
                <a:latin typeface="Courier New" pitchFamily="49" charset="0"/>
              </a:rPr>
              <a:t>import java.net.*;</a:t>
            </a:r>
          </a:p>
          <a:p>
            <a:pPr>
              <a:lnSpc>
                <a:spcPct val="35000"/>
              </a:lnSpc>
              <a:spcBef>
                <a:spcPct val="50000"/>
              </a:spcBef>
            </a:pPr>
            <a:r>
              <a:rPr kumimoji="1" lang="en-US" altLang="zh-CN" b="1">
                <a:solidFill>
                  <a:schemeClr val="bg2"/>
                </a:solidFill>
                <a:latin typeface="Courier New" pitchFamily="49" charset="0"/>
              </a:rPr>
              <a:t>public class Server {</a:t>
            </a:r>
          </a:p>
          <a:p>
            <a:pPr>
              <a:lnSpc>
                <a:spcPct val="35000"/>
              </a:lnSpc>
              <a:spcBef>
                <a:spcPct val="50000"/>
              </a:spcBef>
            </a:pPr>
            <a:r>
              <a:rPr kumimoji="1" lang="en-US" altLang="zh-CN" b="1">
                <a:solidFill>
                  <a:schemeClr val="bg2"/>
                </a:solidFill>
                <a:latin typeface="Courier New" pitchFamily="49" charset="0"/>
              </a:rPr>
              <a:t>  public static void main(String[] args) {</a:t>
            </a:r>
          </a:p>
          <a:p>
            <a:pPr>
              <a:lnSpc>
                <a:spcPct val="35000"/>
              </a:lnSpc>
              <a:spcBef>
                <a:spcPct val="50000"/>
              </a:spcBef>
            </a:pPr>
            <a:r>
              <a:rPr kumimoji="1" lang="en-US" altLang="zh-CN" b="1">
                <a:solidFill>
                  <a:schemeClr val="bg2"/>
                </a:solidFill>
                <a:latin typeface="Courier New" pitchFamily="49" charset="0"/>
              </a:rPr>
              <a:t>    try {</a:t>
            </a:r>
          </a:p>
          <a:p>
            <a:pPr>
              <a:lnSpc>
                <a:spcPct val="35000"/>
              </a:lnSpc>
              <a:spcBef>
                <a:spcPct val="50000"/>
              </a:spcBef>
            </a:pPr>
            <a:r>
              <a:rPr kumimoji="1" lang="en-US" altLang="zh-CN" b="1">
                <a:solidFill>
                  <a:schemeClr val="bg2"/>
                </a:solidFill>
                <a:latin typeface="Courier New" pitchFamily="49" charset="0"/>
              </a:rPr>
              <a:t>      ServerSocket ss = new ServerSocket(5888);</a:t>
            </a:r>
          </a:p>
          <a:p>
            <a:pPr>
              <a:lnSpc>
                <a:spcPct val="35000"/>
              </a:lnSpc>
              <a:spcBef>
                <a:spcPct val="50000"/>
              </a:spcBef>
            </a:pPr>
            <a:r>
              <a:rPr kumimoji="1" lang="en-US" altLang="zh-CN" b="1">
                <a:solidFill>
                  <a:schemeClr val="bg2"/>
                </a:solidFill>
                <a:latin typeface="Courier New" pitchFamily="49" charset="0"/>
              </a:rPr>
              <a:t>      while(true){</a:t>
            </a:r>
          </a:p>
          <a:p>
            <a:pPr>
              <a:lnSpc>
                <a:spcPct val="35000"/>
              </a:lnSpc>
              <a:spcBef>
                <a:spcPct val="50000"/>
              </a:spcBef>
            </a:pPr>
            <a:r>
              <a:rPr kumimoji="1" lang="en-US" altLang="zh-CN" b="1">
                <a:solidFill>
                  <a:schemeClr val="bg2"/>
                </a:solidFill>
                <a:latin typeface="Courier New" pitchFamily="49" charset="0"/>
              </a:rPr>
              <a:t>        Socket socket = ss.accept();</a:t>
            </a:r>
          </a:p>
          <a:p>
            <a:pPr>
              <a:lnSpc>
                <a:spcPct val="35000"/>
              </a:lnSpc>
              <a:spcBef>
                <a:spcPct val="50000"/>
              </a:spcBef>
            </a:pPr>
            <a:r>
              <a:rPr kumimoji="1" lang="en-US" altLang="zh-CN" b="1">
                <a:solidFill>
                  <a:schemeClr val="bg2"/>
                </a:solidFill>
                <a:latin typeface="Courier New" pitchFamily="49" charset="0"/>
              </a:rPr>
              <a:t>        new FileSender(socket).start();</a:t>
            </a:r>
          </a:p>
          <a:p>
            <a:pPr>
              <a:lnSpc>
                <a:spcPct val="35000"/>
              </a:lnSpc>
              <a:spcBef>
                <a:spcPct val="50000"/>
              </a:spcBef>
            </a:pPr>
            <a:r>
              <a:rPr kumimoji="1" lang="en-US" altLang="zh-CN" b="1">
                <a:solidFill>
                  <a:schemeClr val="bg2"/>
                </a:solidFill>
                <a:latin typeface="Courier New" pitchFamily="49" charset="0"/>
              </a:rPr>
              <a:t>      }</a:t>
            </a:r>
          </a:p>
          <a:p>
            <a:pPr>
              <a:lnSpc>
                <a:spcPct val="35000"/>
              </a:lnSpc>
              <a:spcBef>
                <a:spcPct val="50000"/>
              </a:spcBef>
            </a:pPr>
            <a:r>
              <a:rPr kumimoji="1" lang="en-US" altLang="zh-CN" b="1">
                <a:solidFill>
                  <a:schemeClr val="bg2"/>
                </a:solidFill>
                <a:latin typeface="Courier New" pitchFamily="49" charset="0"/>
              </a:rPr>
              <a:t>    } catch (IOException e) {</a:t>
            </a:r>
          </a:p>
          <a:p>
            <a:pPr>
              <a:lnSpc>
                <a:spcPct val="35000"/>
              </a:lnSpc>
              <a:spcBef>
                <a:spcPct val="50000"/>
              </a:spcBef>
            </a:pPr>
            <a:r>
              <a:rPr kumimoji="1" lang="en-US" altLang="zh-CN" b="1">
                <a:solidFill>
                  <a:schemeClr val="bg2"/>
                </a:solidFill>
                <a:latin typeface="Courier New" pitchFamily="49" charset="0"/>
              </a:rPr>
              <a:t>      e.printStackTrace();</a:t>
            </a:r>
          </a:p>
          <a:p>
            <a:pPr>
              <a:lnSpc>
                <a:spcPct val="35000"/>
              </a:lnSpc>
              <a:spcBef>
                <a:spcPct val="50000"/>
              </a:spcBef>
            </a:pPr>
            <a:r>
              <a:rPr kumimoji="1" lang="en-US" altLang="zh-CN" b="1">
                <a:solidFill>
                  <a:schemeClr val="bg2"/>
                </a:solidFill>
                <a:latin typeface="Courier New" pitchFamily="49" charset="0"/>
              </a:rPr>
              <a:t>    }</a:t>
            </a:r>
          </a:p>
          <a:p>
            <a:pPr>
              <a:lnSpc>
                <a:spcPct val="35000"/>
              </a:lnSpc>
              <a:spcBef>
                <a:spcPct val="50000"/>
              </a:spcBef>
            </a:pPr>
            <a:r>
              <a:rPr kumimoji="1" lang="en-US" altLang="zh-CN" b="1">
                <a:solidFill>
                  <a:schemeClr val="bg2"/>
                </a:solidFill>
                <a:latin typeface="Courier New" pitchFamily="49" charset="0"/>
              </a:rPr>
              <a:t>  }</a:t>
            </a:r>
          </a:p>
          <a:p>
            <a:pPr>
              <a:lnSpc>
                <a:spcPct val="35000"/>
              </a:lnSpc>
              <a:spcBef>
                <a:spcPct val="50000"/>
              </a:spcBef>
            </a:pPr>
            <a:r>
              <a:rPr kumimoji="1" lang="en-US" altLang="zh-CN" b="1">
                <a:solidFill>
                  <a:schemeClr val="bg2"/>
                </a:solidFill>
                <a:latin typeface="Courier New" pitchFamily="49" charset="0"/>
              </a:rPr>
              <a:t>}</a:t>
            </a:r>
            <a:endParaRPr kumimoji="1" lang="zh-CN" altLang="en-US" b="1">
              <a:solidFill>
                <a:schemeClr val="bg2"/>
              </a:solidFill>
              <a:latin typeface="Courier New" pitchFamily="49" charset="0"/>
            </a:endParaRPr>
          </a:p>
        </p:txBody>
      </p:sp>
      <p:sp>
        <p:nvSpPr>
          <p:cNvPr id="40963" name="Rectangle 7"/>
          <p:cNvSpPr>
            <a:spLocks noGrp="1" noChangeArrowheads="1"/>
          </p:cNvSpPr>
          <p:nvPr>
            <p:ph type="title"/>
          </p:nvPr>
        </p:nvSpPr>
        <p:spPr>
          <a:xfrm>
            <a:off x="1042988" y="404813"/>
            <a:ext cx="7772400" cy="1143000"/>
          </a:xfrm>
          <a:noFill/>
        </p:spPr>
        <p:txBody>
          <a:bodyPr/>
          <a:lstStyle/>
          <a:p>
            <a:r>
              <a:rPr lang="zh-CN" altLang="en-US" sz="4000" smtClean="0">
                <a:latin typeface="楷体_GB2312" pitchFamily="49" charset="-122"/>
                <a:ea typeface="楷体_GB2312" pitchFamily="49" charset="-122"/>
              </a:rPr>
              <a:t>文件下载－</a:t>
            </a:r>
            <a:r>
              <a:rPr lang="en-US" altLang="zh-CN" sz="4000" smtClean="0">
                <a:latin typeface="楷体_GB2312" pitchFamily="49" charset="-122"/>
                <a:ea typeface="楷体_GB2312" pitchFamily="49" charset="-122"/>
              </a:rPr>
              <a:t>Server</a:t>
            </a:r>
            <a:endParaRPr lang="zh-CN" altLang="en-US" sz="400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ChangeArrowheads="1"/>
          </p:cNvSpPr>
          <p:nvPr/>
        </p:nvSpPr>
        <p:spPr bwMode="auto">
          <a:xfrm>
            <a:off x="827088" y="1989138"/>
            <a:ext cx="7696200" cy="3263900"/>
          </a:xfrm>
          <a:prstGeom prst="rect">
            <a:avLst/>
          </a:prstGeom>
          <a:solidFill>
            <a:srgbClr val="FFFFCC"/>
          </a:solidFill>
          <a:ln w="9525">
            <a:noFill/>
            <a:miter lim="800000"/>
            <a:headEnd/>
            <a:tailEnd/>
          </a:ln>
        </p:spPr>
        <p:txBody>
          <a:bodyPr>
            <a:spAutoFit/>
          </a:bodyPr>
          <a:lstStyle/>
          <a:p>
            <a:pPr>
              <a:lnSpc>
                <a:spcPct val="30000"/>
              </a:lnSpc>
              <a:spcBef>
                <a:spcPct val="50000"/>
              </a:spcBef>
            </a:pPr>
            <a:endParaRPr kumimoji="1" lang="en-US" altLang="zh-CN" b="1">
              <a:solidFill>
                <a:schemeClr val="bg2"/>
              </a:solidFill>
              <a:latin typeface="Courier New" pitchFamily="49" charset="0"/>
            </a:endParaRPr>
          </a:p>
          <a:p>
            <a:pPr>
              <a:lnSpc>
                <a:spcPct val="30000"/>
              </a:lnSpc>
              <a:spcBef>
                <a:spcPct val="50000"/>
              </a:spcBef>
            </a:pPr>
            <a:r>
              <a:rPr kumimoji="1" lang="en-US" altLang="zh-CN" b="1">
                <a:solidFill>
                  <a:schemeClr val="bg2"/>
                </a:solidFill>
                <a:latin typeface="Courier New" pitchFamily="49" charset="0"/>
              </a:rPr>
              <a:t>class FileSender extends Thread {</a:t>
            </a:r>
          </a:p>
          <a:p>
            <a:pPr>
              <a:lnSpc>
                <a:spcPct val="30000"/>
              </a:lnSpc>
              <a:spcBef>
                <a:spcPct val="50000"/>
              </a:spcBef>
            </a:pPr>
            <a:r>
              <a:rPr kumimoji="1" lang="en-US" altLang="zh-CN" b="1">
                <a:solidFill>
                  <a:schemeClr val="bg2"/>
                </a:solidFill>
                <a:latin typeface="Courier New" pitchFamily="49" charset="0"/>
              </a:rPr>
              <a:t>  private File file;</a:t>
            </a:r>
          </a:p>
          <a:p>
            <a:pPr>
              <a:lnSpc>
                <a:spcPct val="30000"/>
              </a:lnSpc>
              <a:spcBef>
                <a:spcPct val="50000"/>
              </a:spcBef>
            </a:pPr>
            <a:r>
              <a:rPr kumimoji="1" lang="en-US" altLang="zh-CN" b="1">
                <a:solidFill>
                  <a:schemeClr val="bg2"/>
                </a:solidFill>
                <a:latin typeface="Courier New" pitchFamily="49" charset="0"/>
              </a:rPr>
              <a:t>  private FileInputStream fis;</a:t>
            </a:r>
          </a:p>
          <a:p>
            <a:pPr>
              <a:lnSpc>
                <a:spcPct val="30000"/>
              </a:lnSpc>
              <a:spcBef>
                <a:spcPct val="50000"/>
              </a:spcBef>
            </a:pPr>
            <a:r>
              <a:rPr kumimoji="1" lang="en-US" altLang="zh-CN" b="1">
                <a:solidFill>
                  <a:schemeClr val="bg2"/>
                </a:solidFill>
                <a:latin typeface="Courier New" pitchFamily="49" charset="0"/>
              </a:rPr>
              <a:t>  private Socket socket;</a:t>
            </a:r>
          </a:p>
          <a:p>
            <a:pPr>
              <a:lnSpc>
                <a:spcPct val="30000"/>
              </a:lnSpc>
              <a:spcBef>
                <a:spcPct val="50000"/>
              </a:spcBef>
            </a:pPr>
            <a:r>
              <a:rPr kumimoji="1" lang="en-US" altLang="zh-CN" b="1">
                <a:solidFill>
                  <a:schemeClr val="bg2"/>
                </a:solidFill>
                <a:latin typeface="Courier New" pitchFamily="49" charset="0"/>
              </a:rPr>
              <a:t>  FileSender(Socket socket) {</a:t>
            </a:r>
          </a:p>
          <a:p>
            <a:pPr>
              <a:lnSpc>
                <a:spcPct val="30000"/>
              </a:lnSpc>
              <a:spcBef>
                <a:spcPct val="50000"/>
              </a:spcBef>
            </a:pPr>
            <a:r>
              <a:rPr kumimoji="1" lang="en-US" altLang="zh-CN" b="1">
                <a:solidFill>
                  <a:schemeClr val="bg2"/>
                </a:solidFill>
                <a:latin typeface="Courier New" pitchFamily="49" charset="0"/>
              </a:rPr>
              <a:t>    this.socket = socket;</a:t>
            </a:r>
          </a:p>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  public void run(){</a:t>
            </a:r>
          </a:p>
          <a:p>
            <a:pPr>
              <a:lnSpc>
                <a:spcPct val="30000"/>
              </a:lnSpc>
              <a:spcBef>
                <a:spcPct val="50000"/>
              </a:spcBef>
            </a:pPr>
            <a:r>
              <a:rPr kumimoji="1" lang="en-US" altLang="zh-CN" b="1">
                <a:solidFill>
                  <a:schemeClr val="bg2"/>
                </a:solidFill>
                <a:latin typeface="Courier New" pitchFamily="49" charset="0"/>
              </a:rPr>
              <a:t>    byte[] b = new byte[1000];</a:t>
            </a:r>
          </a:p>
          <a:p>
            <a:pPr>
              <a:lnSpc>
                <a:spcPct val="30000"/>
              </a:lnSpc>
              <a:spcBef>
                <a:spcPct val="50000"/>
              </a:spcBef>
            </a:pPr>
            <a:r>
              <a:rPr kumimoji="1" lang="en-US" altLang="zh-CN" b="1">
                <a:solidFill>
                  <a:schemeClr val="bg2"/>
                </a:solidFill>
                <a:latin typeface="Courier New" pitchFamily="49" charset="0"/>
              </a:rPr>
              <a:t>    try {</a:t>
            </a:r>
          </a:p>
          <a:p>
            <a:pPr>
              <a:lnSpc>
                <a:spcPct val="30000"/>
              </a:lnSpc>
              <a:spcBef>
                <a:spcPct val="50000"/>
              </a:spcBef>
            </a:pPr>
            <a:r>
              <a:rPr kumimoji="1" lang="en-US" altLang="zh-CN" b="1">
                <a:solidFill>
                  <a:schemeClr val="bg2"/>
                </a:solidFill>
                <a:latin typeface="Courier New" pitchFamily="49" charset="0"/>
              </a:rPr>
              <a:t>      DataInputStream dis = </a:t>
            </a:r>
          </a:p>
          <a:p>
            <a:pPr>
              <a:lnSpc>
                <a:spcPct val="30000"/>
              </a:lnSpc>
              <a:spcBef>
                <a:spcPct val="50000"/>
              </a:spcBef>
            </a:pPr>
            <a:r>
              <a:rPr kumimoji="1" lang="en-US" altLang="zh-CN" b="1">
                <a:solidFill>
                  <a:schemeClr val="bg2"/>
                </a:solidFill>
                <a:latin typeface="Courier New" pitchFamily="49" charset="0"/>
              </a:rPr>
              <a:t>         new DataInputStream(socket.getInputStream());</a:t>
            </a:r>
          </a:p>
          <a:p>
            <a:pPr>
              <a:lnSpc>
                <a:spcPct val="30000"/>
              </a:lnSpc>
              <a:spcBef>
                <a:spcPct val="50000"/>
              </a:spcBef>
            </a:pPr>
            <a:r>
              <a:rPr kumimoji="1" lang="en-US" altLang="zh-CN" b="1">
                <a:solidFill>
                  <a:schemeClr val="bg2"/>
                </a:solidFill>
                <a:latin typeface="Courier New" pitchFamily="49" charset="0"/>
              </a:rPr>
              <a:t>      DataOutputStream dos = </a:t>
            </a:r>
          </a:p>
          <a:p>
            <a:pPr>
              <a:lnSpc>
                <a:spcPct val="30000"/>
              </a:lnSpc>
              <a:spcBef>
                <a:spcPct val="50000"/>
              </a:spcBef>
            </a:pPr>
            <a:r>
              <a:rPr kumimoji="1" lang="en-US" altLang="zh-CN" b="1">
                <a:solidFill>
                  <a:schemeClr val="bg2"/>
                </a:solidFill>
                <a:latin typeface="Courier New" pitchFamily="49" charset="0"/>
              </a:rPr>
              <a:t>         new DataOutputStream(socket.getOutputStream());</a:t>
            </a:r>
            <a:endParaRPr kumimoji="1" lang="zh-CN" altLang="en-US" b="1">
              <a:solidFill>
                <a:schemeClr val="bg2"/>
              </a:solidFill>
              <a:latin typeface="Courier New" pitchFamily="49" charset="0"/>
            </a:endParaRPr>
          </a:p>
        </p:txBody>
      </p:sp>
      <p:sp>
        <p:nvSpPr>
          <p:cNvPr id="41987" name="Rectangle 7"/>
          <p:cNvSpPr>
            <a:spLocks noGrp="1" noChangeArrowheads="1"/>
          </p:cNvSpPr>
          <p:nvPr>
            <p:ph type="title"/>
          </p:nvPr>
        </p:nvSpPr>
        <p:spPr>
          <a:xfrm>
            <a:off x="827088" y="692150"/>
            <a:ext cx="7772400" cy="1143000"/>
          </a:xfrm>
          <a:noFill/>
        </p:spPr>
        <p:txBody>
          <a:bodyPr/>
          <a:lstStyle/>
          <a:p>
            <a:r>
              <a:rPr lang="zh-CN" altLang="en-US" sz="4000" smtClean="0">
                <a:latin typeface="楷体_GB2312" pitchFamily="49" charset="-122"/>
                <a:ea typeface="楷体_GB2312" pitchFamily="49" charset="-122"/>
              </a:rPr>
              <a:t>文件下载－</a:t>
            </a:r>
            <a:r>
              <a:rPr lang="en-US" altLang="zh-CN" sz="4000" smtClean="0">
                <a:latin typeface="楷体_GB2312" pitchFamily="49" charset="-122"/>
                <a:ea typeface="楷体_GB2312" pitchFamily="49" charset="-122"/>
              </a:rPr>
              <a:t>Server（</a:t>
            </a:r>
            <a:r>
              <a:rPr lang="zh-CN" altLang="en-US" sz="4000" smtClean="0">
                <a:latin typeface="楷体_GB2312" pitchFamily="49" charset="-122"/>
                <a:ea typeface="楷体_GB2312" pitchFamily="49" charset="-122"/>
              </a:rPr>
              <a:t>续-1）</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ChangeArrowheads="1"/>
          </p:cNvSpPr>
          <p:nvPr/>
        </p:nvSpPr>
        <p:spPr bwMode="auto">
          <a:xfrm>
            <a:off x="914400" y="1219200"/>
            <a:ext cx="7848600" cy="4670425"/>
          </a:xfrm>
          <a:prstGeom prst="rect">
            <a:avLst/>
          </a:prstGeom>
          <a:solidFill>
            <a:srgbClr val="FFFFCC"/>
          </a:solidFill>
          <a:ln w="9525">
            <a:noFill/>
            <a:miter lim="800000"/>
            <a:headEnd/>
            <a:tailEnd/>
          </a:ln>
        </p:spPr>
        <p:txBody>
          <a:bodyPr>
            <a:spAutoFit/>
          </a:bodyPr>
          <a:lstStyle/>
          <a:p>
            <a:pPr>
              <a:lnSpc>
                <a:spcPct val="30000"/>
              </a:lnSpc>
              <a:spcBef>
                <a:spcPct val="50000"/>
              </a:spcBef>
            </a:pPr>
            <a:r>
              <a:rPr kumimoji="1" lang="en-US" altLang="zh-CN" b="1">
                <a:solidFill>
                  <a:schemeClr val="bg2"/>
                </a:solidFill>
                <a:latin typeface="Courier New" pitchFamily="49" charset="0"/>
              </a:rPr>
              <a:t>      </a:t>
            </a:r>
            <a:br>
              <a:rPr kumimoji="1" lang="en-US" altLang="zh-CN" b="1">
                <a:solidFill>
                  <a:schemeClr val="bg2"/>
                </a:solidFill>
                <a:latin typeface="Courier New" pitchFamily="49" charset="0"/>
              </a:rPr>
            </a:br>
            <a:r>
              <a:rPr kumimoji="1" lang="en-US" altLang="zh-CN" b="1">
                <a:solidFill>
                  <a:schemeClr val="bg2"/>
                </a:solidFill>
                <a:latin typeface="Courier New" pitchFamily="49" charset="0"/>
              </a:rPr>
              <a:t>      String s = null;</a:t>
            </a:r>
          </a:p>
          <a:p>
            <a:pPr>
              <a:lnSpc>
                <a:spcPct val="30000"/>
              </a:lnSpc>
              <a:spcBef>
                <a:spcPct val="50000"/>
              </a:spcBef>
            </a:pPr>
            <a:r>
              <a:rPr kumimoji="1" lang="en-US" altLang="zh-CN" b="1">
                <a:solidFill>
                  <a:schemeClr val="bg2"/>
                </a:solidFill>
                <a:latin typeface="Courier New" pitchFamily="49" charset="0"/>
              </a:rPr>
              <a:t>      while((s=dis.readUTF())==null);</a:t>
            </a:r>
          </a:p>
          <a:p>
            <a:pPr>
              <a:lnSpc>
                <a:spcPct val="30000"/>
              </a:lnSpc>
              <a:spcBef>
                <a:spcPct val="50000"/>
              </a:spcBef>
            </a:pPr>
            <a:r>
              <a:rPr kumimoji="1" lang="en-US" altLang="zh-CN" b="1">
                <a:solidFill>
                  <a:schemeClr val="bg2"/>
                </a:solidFill>
                <a:latin typeface="Courier New" pitchFamily="49" charset="0"/>
              </a:rPr>
              <a:t>      file = new File(s);</a:t>
            </a:r>
          </a:p>
          <a:p>
            <a:pPr>
              <a:lnSpc>
                <a:spcPct val="30000"/>
              </a:lnSpc>
              <a:spcBef>
                <a:spcPct val="50000"/>
              </a:spcBef>
            </a:pPr>
            <a:r>
              <a:rPr kumimoji="1" lang="en-US" altLang="zh-CN" b="1">
                <a:solidFill>
                  <a:schemeClr val="bg2"/>
                </a:solidFill>
                <a:latin typeface="Courier New" pitchFamily="49" charset="0"/>
              </a:rPr>
              <a:t>      FileInputStream fis = new FileInputStream(file);</a:t>
            </a:r>
          </a:p>
          <a:p>
            <a:pPr>
              <a:lnSpc>
                <a:spcPct val="30000"/>
              </a:lnSpc>
              <a:spcBef>
                <a:spcPct val="50000"/>
              </a:spcBef>
            </a:pPr>
            <a:r>
              <a:rPr kumimoji="1" lang="en-US" altLang="zh-CN" b="1">
                <a:solidFill>
                  <a:schemeClr val="bg2"/>
                </a:solidFill>
                <a:latin typeface="Courier New" pitchFamily="49" charset="0"/>
              </a:rPr>
              <a:t>      System.out.println("</a:t>
            </a:r>
            <a:r>
              <a:rPr kumimoji="1" lang="zh-CN" altLang="en-US" b="1">
                <a:solidFill>
                  <a:schemeClr val="bg2"/>
                </a:solidFill>
                <a:latin typeface="Courier New" pitchFamily="49" charset="0"/>
              </a:rPr>
              <a:t>文件传送中...");</a:t>
            </a:r>
          </a:p>
          <a:p>
            <a:pPr>
              <a:lnSpc>
                <a:spcPct val="30000"/>
              </a:lnSpc>
              <a:spcBef>
                <a:spcPct val="50000"/>
              </a:spcBef>
            </a:pPr>
            <a:r>
              <a:rPr kumimoji="1" lang="en-US" altLang="zh-CN" b="1">
                <a:solidFill>
                  <a:schemeClr val="bg2"/>
                </a:solidFill>
                <a:latin typeface="Courier New" pitchFamily="49" charset="0"/>
              </a:rPr>
              <a:t>      System.out.println("IP: "+socket.getInetAddress());</a:t>
            </a:r>
          </a:p>
          <a:p>
            <a:pPr>
              <a:lnSpc>
                <a:spcPct val="30000"/>
              </a:lnSpc>
              <a:spcBef>
                <a:spcPct val="50000"/>
              </a:spcBef>
            </a:pPr>
            <a:r>
              <a:rPr kumimoji="1" lang="en-US" altLang="zh-CN" b="1">
                <a:solidFill>
                  <a:schemeClr val="bg2"/>
                </a:solidFill>
                <a:latin typeface="Courier New" pitchFamily="49" charset="0"/>
              </a:rPr>
              <a:t>      System.out.println("port: "+socket.getPort());</a:t>
            </a:r>
          </a:p>
          <a:p>
            <a:pPr>
              <a:lnSpc>
                <a:spcPct val="30000"/>
              </a:lnSpc>
              <a:spcBef>
                <a:spcPct val="50000"/>
              </a:spcBef>
            </a:pPr>
            <a:r>
              <a:rPr kumimoji="1" lang="en-US" altLang="zh-CN" b="1">
                <a:solidFill>
                  <a:schemeClr val="bg2"/>
                </a:solidFill>
                <a:latin typeface="Courier New" pitchFamily="49" charset="0"/>
              </a:rPr>
              <a:t>      int num = 0;</a:t>
            </a:r>
          </a:p>
          <a:p>
            <a:pPr>
              <a:lnSpc>
                <a:spcPct val="30000"/>
              </a:lnSpc>
              <a:spcBef>
                <a:spcPct val="50000"/>
              </a:spcBef>
            </a:pPr>
            <a:r>
              <a:rPr kumimoji="1" lang="en-US" altLang="zh-CN" b="1">
                <a:solidFill>
                  <a:schemeClr val="bg2"/>
                </a:solidFill>
                <a:latin typeface="Courier New" pitchFamily="49" charset="0"/>
              </a:rPr>
              <a:t>      while((num=fis.read(b))!=-1){</a:t>
            </a:r>
          </a:p>
          <a:p>
            <a:pPr>
              <a:lnSpc>
                <a:spcPct val="30000"/>
              </a:lnSpc>
              <a:spcBef>
                <a:spcPct val="50000"/>
              </a:spcBef>
            </a:pPr>
            <a:r>
              <a:rPr kumimoji="1" lang="en-US" altLang="zh-CN" b="1">
                <a:solidFill>
                  <a:schemeClr val="bg2"/>
                </a:solidFill>
                <a:latin typeface="Courier New" pitchFamily="49" charset="0"/>
              </a:rPr>
              <a:t>        dos.write(b,0,num);</a:t>
            </a:r>
          </a:p>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      System.out.println("</a:t>
            </a:r>
            <a:r>
              <a:rPr kumimoji="1" lang="zh-CN" altLang="en-US" b="1">
                <a:solidFill>
                  <a:schemeClr val="bg2"/>
                </a:solidFill>
                <a:latin typeface="Courier New" pitchFamily="49" charset="0"/>
              </a:rPr>
              <a:t>文件传送完毕");</a:t>
            </a:r>
          </a:p>
          <a:p>
            <a:pPr>
              <a:lnSpc>
                <a:spcPct val="30000"/>
              </a:lnSpc>
              <a:spcBef>
                <a:spcPct val="50000"/>
              </a:spcBef>
            </a:pPr>
            <a:r>
              <a:rPr kumimoji="1" lang="en-US" altLang="zh-CN" b="1">
                <a:solidFill>
                  <a:schemeClr val="bg2"/>
                </a:solidFill>
                <a:latin typeface="Courier New" pitchFamily="49" charset="0"/>
              </a:rPr>
              <a:t>      dos.close(); dis.close();</a:t>
            </a:r>
          </a:p>
          <a:p>
            <a:pPr>
              <a:lnSpc>
                <a:spcPct val="30000"/>
              </a:lnSpc>
              <a:spcBef>
                <a:spcPct val="50000"/>
              </a:spcBef>
            </a:pPr>
            <a:r>
              <a:rPr kumimoji="1" lang="en-US" altLang="zh-CN" b="1">
                <a:solidFill>
                  <a:schemeClr val="bg2"/>
                </a:solidFill>
                <a:latin typeface="Courier New" pitchFamily="49" charset="0"/>
              </a:rPr>
              <a:t>    } catch (IOException e) {</a:t>
            </a:r>
          </a:p>
          <a:p>
            <a:pPr>
              <a:lnSpc>
                <a:spcPct val="30000"/>
              </a:lnSpc>
              <a:spcBef>
                <a:spcPct val="50000"/>
              </a:spcBef>
            </a:pPr>
            <a:r>
              <a:rPr kumimoji="1" lang="en-US" altLang="zh-CN" b="1">
                <a:solidFill>
                  <a:schemeClr val="bg2"/>
                </a:solidFill>
                <a:latin typeface="Courier New" pitchFamily="49" charset="0"/>
              </a:rPr>
              <a:t>      e.printStackTrace();</a:t>
            </a:r>
          </a:p>
          <a:p>
            <a:pPr>
              <a:lnSpc>
                <a:spcPct val="30000"/>
              </a:lnSpc>
              <a:spcBef>
                <a:spcPct val="50000"/>
              </a:spcBef>
            </a:pPr>
            <a:r>
              <a:rPr kumimoji="1" lang="en-US" altLang="zh-CN" b="1">
                <a:solidFill>
                  <a:schemeClr val="bg2"/>
                </a:solidFill>
                <a:latin typeface="Courier New" pitchFamily="49" charset="0"/>
              </a:rPr>
              <a:t>    } finally{</a:t>
            </a:r>
          </a:p>
          <a:p>
            <a:pPr>
              <a:lnSpc>
                <a:spcPct val="30000"/>
              </a:lnSpc>
              <a:spcBef>
                <a:spcPct val="50000"/>
              </a:spcBef>
            </a:pPr>
            <a:r>
              <a:rPr kumimoji="1" lang="en-US" altLang="zh-CN" b="1">
                <a:solidFill>
                  <a:schemeClr val="bg2"/>
                </a:solidFill>
                <a:latin typeface="Courier New" pitchFamily="49" charset="0"/>
              </a:rPr>
              <a:t>      try {socket.close();} </a:t>
            </a:r>
          </a:p>
          <a:p>
            <a:pPr>
              <a:lnSpc>
                <a:spcPct val="30000"/>
              </a:lnSpc>
              <a:spcBef>
                <a:spcPct val="50000"/>
              </a:spcBef>
            </a:pPr>
            <a:r>
              <a:rPr kumimoji="1" lang="en-US" altLang="zh-CN" b="1">
                <a:solidFill>
                  <a:schemeClr val="bg2"/>
                </a:solidFill>
                <a:latin typeface="Courier New" pitchFamily="49" charset="0"/>
              </a:rPr>
              <a:t>      catch (IOException e2) {}</a:t>
            </a:r>
          </a:p>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 </a:t>
            </a:r>
            <a:endParaRPr kumimoji="1" lang="zh-CN" altLang="en-US" b="1">
              <a:solidFill>
                <a:schemeClr val="bg2"/>
              </a:solidFill>
              <a:latin typeface="Courier New" pitchFamily="49" charset="0"/>
            </a:endParaRPr>
          </a:p>
        </p:txBody>
      </p:sp>
      <p:sp>
        <p:nvSpPr>
          <p:cNvPr id="43011" name="Rectangle 7"/>
          <p:cNvSpPr>
            <a:spLocks noGrp="1" noChangeArrowheads="1"/>
          </p:cNvSpPr>
          <p:nvPr>
            <p:ph type="title"/>
          </p:nvPr>
        </p:nvSpPr>
        <p:spPr>
          <a:xfrm>
            <a:off x="1116013" y="260350"/>
            <a:ext cx="7772400" cy="1143000"/>
          </a:xfrm>
          <a:noFill/>
        </p:spPr>
        <p:txBody>
          <a:bodyPr/>
          <a:lstStyle/>
          <a:p>
            <a:r>
              <a:rPr lang="zh-CN" altLang="en-US" sz="4000" smtClean="0">
                <a:latin typeface="楷体_GB2312" pitchFamily="49" charset="-122"/>
                <a:ea typeface="楷体_GB2312" pitchFamily="49" charset="-122"/>
              </a:rPr>
              <a:t>文件下载－</a:t>
            </a:r>
            <a:r>
              <a:rPr lang="en-US" altLang="zh-CN" sz="4000" smtClean="0">
                <a:latin typeface="楷体_GB2312" pitchFamily="49" charset="-122"/>
                <a:ea typeface="楷体_GB2312" pitchFamily="49" charset="-122"/>
              </a:rPr>
              <a:t>Server（</a:t>
            </a:r>
            <a:r>
              <a:rPr lang="zh-CN" altLang="en-US" sz="4000" smtClean="0">
                <a:latin typeface="楷体_GB2312" pitchFamily="49" charset="-122"/>
                <a:ea typeface="楷体_GB2312" pitchFamily="49" charset="-122"/>
              </a:rPr>
              <a:t>续-2）</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ChangeArrowheads="1"/>
          </p:cNvSpPr>
          <p:nvPr/>
        </p:nvSpPr>
        <p:spPr bwMode="auto">
          <a:xfrm>
            <a:off x="609600" y="1295400"/>
            <a:ext cx="8153400" cy="4724400"/>
          </a:xfrm>
          <a:prstGeom prst="rect">
            <a:avLst/>
          </a:prstGeom>
          <a:solidFill>
            <a:srgbClr val="CCFFCC"/>
          </a:solidFill>
          <a:ln w="19050">
            <a:solidFill>
              <a:schemeClr val="bg2"/>
            </a:solidFill>
            <a:miter lim="800000"/>
            <a:headEnd/>
            <a:tailEnd/>
          </a:ln>
        </p:spPr>
        <p:txBody>
          <a:bodyPr wrap="none" anchor="ctr"/>
          <a:lstStyle/>
          <a:p>
            <a:pPr>
              <a:lnSpc>
                <a:spcPct val="50000"/>
              </a:lnSpc>
              <a:spcBef>
                <a:spcPct val="50000"/>
              </a:spcBef>
            </a:pPr>
            <a:endParaRPr kumimoji="1" lang="zh-CN" altLang="en-US" sz="2000" b="1">
              <a:solidFill>
                <a:srgbClr val="660066"/>
              </a:solidFill>
              <a:latin typeface="Courier New" pitchFamily="49" charset="0"/>
            </a:endParaRPr>
          </a:p>
        </p:txBody>
      </p:sp>
      <p:sp>
        <p:nvSpPr>
          <p:cNvPr id="44035" name="Text Box 2"/>
          <p:cNvSpPr txBox="1">
            <a:spLocks noChangeArrowheads="1"/>
          </p:cNvSpPr>
          <p:nvPr/>
        </p:nvSpPr>
        <p:spPr bwMode="auto">
          <a:xfrm>
            <a:off x="6172200" y="3124200"/>
            <a:ext cx="2073275" cy="457200"/>
          </a:xfrm>
          <a:prstGeom prst="rect">
            <a:avLst/>
          </a:prstGeom>
          <a:noFill/>
          <a:ln w="9525">
            <a:noFill/>
            <a:miter lim="800000"/>
            <a:headEnd/>
            <a:tailEnd/>
          </a:ln>
        </p:spPr>
        <p:txBody>
          <a:bodyPr>
            <a:spAutoFit/>
          </a:bodyPr>
          <a:lstStyle/>
          <a:p>
            <a:endParaRPr kumimoji="1" lang="zh-CN" altLang="en-US" sz="2400">
              <a:latin typeface="Times New Roman" pitchFamily="18" charset="0"/>
            </a:endParaRPr>
          </a:p>
        </p:txBody>
      </p:sp>
      <p:sp>
        <p:nvSpPr>
          <p:cNvPr id="44036" name="Rectangle 3"/>
          <p:cNvSpPr>
            <a:spLocks noGrp="1" noChangeArrowheads="1"/>
          </p:cNvSpPr>
          <p:nvPr>
            <p:ph type="title"/>
          </p:nvPr>
        </p:nvSpPr>
        <p:spPr>
          <a:xfrm>
            <a:off x="755650" y="333375"/>
            <a:ext cx="7772400" cy="1143000"/>
          </a:xfrm>
          <a:noFill/>
        </p:spPr>
        <p:txBody>
          <a:bodyPr/>
          <a:lstStyle/>
          <a:p>
            <a:r>
              <a:rPr lang="zh-CN" altLang="en-US" sz="4000" smtClean="0">
                <a:latin typeface="楷体_GB2312" pitchFamily="49" charset="-122"/>
                <a:ea typeface="楷体_GB2312" pitchFamily="49" charset="-122"/>
              </a:rPr>
              <a:t>课 堂 练 习</a:t>
            </a:r>
          </a:p>
        </p:txBody>
      </p:sp>
      <p:sp>
        <p:nvSpPr>
          <p:cNvPr id="44037" name="Text Box 4"/>
          <p:cNvSpPr txBox="1">
            <a:spLocks noChangeArrowheads="1"/>
          </p:cNvSpPr>
          <p:nvPr/>
        </p:nvSpPr>
        <p:spPr bwMode="auto">
          <a:xfrm>
            <a:off x="6172200" y="3124200"/>
            <a:ext cx="2073275" cy="457200"/>
          </a:xfrm>
          <a:prstGeom prst="rect">
            <a:avLst/>
          </a:prstGeom>
          <a:noFill/>
          <a:ln w="9525">
            <a:noFill/>
            <a:miter lim="800000"/>
            <a:headEnd/>
            <a:tailEnd/>
          </a:ln>
        </p:spPr>
        <p:txBody>
          <a:bodyPr>
            <a:spAutoFit/>
          </a:bodyPr>
          <a:lstStyle/>
          <a:p>
            <a:endParaRPr kumimoji="1" lang="zh-CN" altLang="en-US" sz="2400">
              <a:latin typeface="Times New Roman" pitchFamily="18" charset="0"/>
            </a:endParaRPr>
          </a:p>
        </p:txBody>
      </p:sp>
      <p:sp>
        <p:nvSpPr>
          <p:cNvPr id="44038" name="Text Box 5"/>
          <p:cNvSpPr txBox="1">
            <a:spLocks noChangeArrowheads="1"/>
          </p:cNvSpPr>
          <p:nvPr/>
        </p:nvSpPr>
        <p:spPr bwMode="auto">
          <a:xfrm>
            <a:off x="762000" y="1447800"/>
            <a:ext cx="7924800" cy="822325"/>
          </a:xfrm>
          <a:prstGeom prst="rect">
            <a:avLst/>
          </a:prstGeom>
          <a:noFill/>
          <a:ln w="9525">
            <a:noFill/>
            <a:miter lim="800000"/>
            <a:headEnd/>
            <a:tailEnd/>
          </a:ln>
        </p:spPr>
        <p:txBody>
          <a:bodyPr>
            <a:spAutoFit/>
          </a:bodyPr>
          <a:lstStyle/>
          <a:p>
            <a:r>
              <a:rPr kumimoji="1" lang="zh-CN" altLang="en-US" sz="2400" b="1">
                <a:solidFill>
                  <a:srgbClr val="000000"/>
                </a:solidFill>
                <a:latin typeface="Times New Roman" pitchFamily="18" charset="0"/>
              </a:rPr>
              <a:t>        </a:t>
            </a:r>
            <a:r>
              <a:rPr kumimoji="1" lang="zh-CN" altLang="en-US" sz="2400" b="1">
                <a:solidFill>
                  <a:srgbClr val="000000"/>
                </a:solidFill>
                <a:latin typeface="黑体" pitchFamily="49" charset="-122"/>
                <a:ea typeface="黑体" pitchFamily="49" charset="-122"/>
              </a:rPr>
              <a:t>阅读下面的</a:t>
            </a:r>
            <a:r>
              <a:rPr kumimoji="1" lang="zh-CN" altLang="en-US" sz="2400" b="1">
                <a:solidFill>
                  <a:srgbClr val="FF0000"/>
                </a:solidFill>
                <a:latin typeface="黑体" pitchFamily="49" charset="-122"/>
                <a:ea typeface="黑体" pitchFamily="49" charset="-122"/>
              </a:rPr>
              <a:t>聊天程序</a:t>
            </a:r>
            <a:r>
              <a:rPr kumimoji="1" lang="zh-CN" altLang="en-US" sz="2400" b="1">
                <a:solidFill>
                  <a:srgbClr val="000000"/>
                </a:solidFill>
                <a:latin typeface="黑体" pitchFamily="49" charset="-122"/>
                <a:ea typeface="黑体" pitchFamily="49" charset="-122"/>
              </a:rPr>
              <a:t>的服务器端</a:t>
            </a:r>
            <a:r>
              <a:rPr kumimoji="1" lang="zh-CN" altLang="en-US" sz="2400" b="1">
                <a:solidFill>
                  <a:srgbClr val="000000"/>
                </a:solidFill>
                <a:latin typeface="Courier New" pitchFamily="49" charset="0"/>
                <a:ea typeface="黑体" pitchFamily="49" charset="-122"/>
              </a:rPr>
              <a:t>（</a:t>
            </a:r>
            <a:r>
              <a:rPr kumimoji="1" lang="en-US" altLang="zh-CN" sz="2400" b="1">
                <a:solidFill>
                  <a:srgbClr val="000000"/>
                </a:solidFill>
                <a:latin typeface="Courier New" pitchFamily="49" charset="0"/>
                <a:ea typeface="黑体" pitchFamily="49" charset="-122"/>
              </a:rPr>
              <a:t>Server）</a:t>
            </a:r>
            <a:r>
              <a:rPr kumimoji="1" lang="zh-CN" altLang="en-US" sz="2400" b="1">
                <a:solidFill>
                  <a:srgbClr val="000000"/>
                </a:solidFill>
                <a:latin typeface="黑体" pitchFamily="49" charset="-122"/>
                <a:ea typeface="黑体" pitchFamily="49" charset="-122"/>
              </a:rPr>
              <a:t>并完成其客户端</a:t>
            </a:r>
            <a:r>
              <a:rPr kumimoji="1" lang="zh-CN" altLang="en-US" sz="2400" b="1">
                <a:solidFill>
                  <a:srgbClr val="000000"/>
                </a:solidFill>
                <a:latin typeface="Courier New" pitchFamily="49" charset="0"/>
                <a:ea typeface="黑体" pitchFamily="49" charset="-122"/>
              </a:rPr>
              <a:t>（</a:t>
            </a:r>
            <a:r>
              <a:rPr kumimoji="1" lang="en-US" altLang="zh-CN" sz="2400" b="1">
                <a:solidFill>
                  <a:srgbClr val="000000"/>
                </a:solidFill>
                <a:latin typeface="Courier New" pitchFamily="49" charset="0"/>
                <a:ea typeface="黑体" pitchFamily="49" charset="-122"/>
              </a:rPr>
              <a:t>Client）</a:t>
            </a:r>
            <a:r>
              <a:rPr kumimoji="1" lang="en-US" altLang="zh-CN" sz="2400" b="1">
                <a:latin typeface="黑体" pitchFamily="49" charset="-122"/>
                <a:ea typeface="黑体" pitchFamily="49" charset="-122"/>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p:cNvSpPr>
            <a:spLocks noChangeArrowheads="1"/>
          </p:cNvSpPr>
          <p:nvPr/>
        </p:nvSpPr>
        <p:spPr bwMode="auto">
          <a:xfrm>
            <a:off x="762000" y="1447800"/>
            <a:ext cx="7772400" cy="3925888"/>
          </a:xfrm>
          <a:prstGeom prst="rect">
            <a:avLst/>
          </a:prstGeom>
          <a:solidFill>
            <a:srgbClr val="FFFFCC"/>
          </a:solidFill>
          <a:ln w="9525">
            <a:noFill/>
            <a:miter lim="800000"/>
            <a:headEnd/>
            <a:tailEnd/>
          </a:ln>
        </p:spPr>
        <p:txBody>
          <a:bodyPr>
            <a:spAutoFit/>
          </a:bodyPr>
          <a:lstStyle/>
          <a:p>
            <a:pPr>
              <a:lnSpc>
                <a:spcPct val="30000"/>
              </a:lnSpc>
              <a:spcBef>
                <a:spcPct val="50000"/>
              </a:spcBef>
            </a:pPr>
            <a:endParaRPr kumimoji="1" lang="en-US" altLang="zh-CN" b="1">
              <a:solidFill>
                <a:schemeClr val="bg2"/>
              </a:solidFill>
              <a:latin typeface="Courier New" pitchFamily="49" charset="0"/>
            </a:endParaRPr>
          </a:p>
          <a:p>
            <a:pPr>
              <a:lnSpc>
                <a:spcPct val="30000"/>
              </a:lnSpc>
              <a:spcBef>
                <a:spcPct val="50000"/>
              </a:spcBef>
            </a:pPr>
            <a:r>
              <a:rPr kumimoji="1" lang="en-US" altLang="zh-CN" b="1">
                <a:solidFill>
                  <a:schemeClr val="bg2"/>
                </a:solidFill>
                <a:latin typeface="Courier New" pitchFamily="49" charset="0"/>
              </a:rPr>
              <a:t>import java.io.*;</a:t>
            </a:r>
          </a:p>
          <a:p>
            <a:pPr>
              <a:lnSpc>
                <a:spcPct val="30000"/>
              </a:lnSpc>
              <a:spcBef>
                <a:spcPct val="50000"/>
              </a:spcBef>
            </a:pPr>
            <a:r>
              <a:rPr kumimoji="1" lang="en-US" altLang="zh-CN" b="1">
                <a:solidFill>
                  <a:schemeClr val="bg2"/>
                </a:solidFill>
                <a:latin typeface="Courier New" pitchFamily="49" charset="0"/>
              </a:rPr>
              <a:t>import java.net.*;</a:t>
            </a:r>
          </a:p>
          <a:p>
            <a:pPr>
              <a:lnSpc>
                <a:spcPct val="30000"/>
              </a:lnSpc>
              <a:spcBef>
                <a:spcPct val="50000"/>
              </a:spcBef>
            </a:pPr>
            <a:r>
              <a:rPr kumimoji="1" lang="en-US" altLang="zh-CN" b="1">
                <a:solidFill>
                  <a:schemeClr val="bg2"/>
                </a:solidFill>
                <a:latin typeface="Courier New" pitchFamily="49" charset="0"/>
              </a:rPr>
              <a:t>import java.awt.*;</a:t>
            </a:r>
          </a:p>
          <a:p>
            <a:pPr>
              <a:lnSpc>
                <a:spcPct val="30000"/>
              </a:lnSpc>
              <a:spcBef>
                <a:spcPct val="50000"/>
              </a:spcBef>
            </a:pPr>
            <a:r>
              <a:rPr kumimoji="1" lang="en-US" altLang="zh-CN" b="1">
                <a:solidFill>
                  <a:schemeClr val="bg2"/>
                </a:solidFill>
                <a:latin typeface="Courier New" pitchFamily="49" charset="0"/>
              </a:rPr>
              <a:t>import java.awt.event.*;</a:t>
            </a:r>
          </a:p>
          <a:p>
            <a:pPr>
              <a:lnSpc>
                <a:spcPct val="30000"/>
              </a:lnSpc>
              <a:spcBef>
                <a:spcPct val="50000"/>
              </a:spcBef>
            </a:pPr>
            <a:r>
              <a:rPr kumimoji="1" lang="en-US" altLang="zh-CN" b="1">
                <a:solidFill>
                  <a:schemeClr val="bg2"/>
                </a:solidFill>
                <a:latin typeface="Courier New" pitchFamily="49" charset="0"/>
              </a:rPr>
              <a:t>public class Server {</a:t>
            </a:r>
          </a:p>
          <a:p>
            <a:pPr>
              <a:lnSpc>
                <a:spcPct val="30000"/>
              </a:lnSpc>
              <a:spcBef>
                <a:spcPct val="50000"/>
              </a:spcBef>
            </a:pPr>
            <a:r>
              <a:rPr kumimoji="1" lang="en-US" altLang="zh-CN" b="1">
                <a:solidFill>
                  <a:schemeClr val="bg2"/>
                </a:solidFill>
                <a:latin typeface="Courier New" pitchFamily="49" charset="0"/>
              </a:rPr>
              <a:t>  public static void main(String[] args) {</a:t>
            </a:r>
          </a:p>
          <a:p>
            <a:pPr>
              <a:lnSpc>
                <a:spcPct val="30000"/>
              </a:lnSpc>
              <a:spcBef>
                <a:spcPct val="50000"/>
              </a:spcBef>
            </a:pPr>
            <a:r>
              <a:rPr kumimoji="1" lang="en-US" altLang="zh-CN" b="1">
                <a:solidFill>
                  <a:schemeClr val="bg2"/>
                </a:solidFill>
                <a:latin typeface="Courier New" pitchFamily="49" charset="0"/>
              </a:rPr>
              <a:t>    try {</a:t>
            </a:r>
          </a:p>
          <a:p>
            <a:pPr>
              <a:lnSpc>
                <a:spcPct val="30000"/>
              </a:lnSpc>
              <a:spcBef>
                <a:spcPct val="50000"/>
              </a:spcBef>
            </a:pPr>
            <a:r>
              <a:rPr kumimoji="1" lang="en-US" altLang="zh-CN" b="1">
                <a:solidFill>
                  <a:schemeClr val="bg2"/>
                </a:solidFill>
                <a:latin typeface="Courier New" pitchFamily="49" charset="0"/>
              </a:rPr>
              <a:t>      ServerSocket ss = new ServerSocket(5888);</a:t>
            </a:r>
          </a:p>
          <a:p>
            <a:pPr>
              <a:lnSpc>
                <a:spcPct val="30000"/>
              </a:lnSpc>
              <a:spcBef>
                <a:spcPct val="50000"/>
              </a:spcBef>
            </a:pPr>
            <a:r>
              <a:rPr kumimoji="1" lang="en-US" altLang="zh-CN" b="1">
                <a:solidFill>
                  <a:schemeClr val="bg2"/>
                </a:solidFill>
                <a:latin typeface="Courier New" pitchFamily="49" charset="0"/>
              </a:rPr>
              <a:t>      while(true){</a:t>
            </a:r>
          </a:p>
          <a:p>
            <a:pPr>
              <a:lnSpc>
                <a:spcPct val="30000"/>
              </a:lnSpc>
              <a:spcBef>
                <a:spcPct val="50000"/>
              </a:spcBef>
            </a:pPr>
            <a:r>
              <a:rPr kumimoji="1" lang="en-US" altLang="zh-CN" b="1">
                <a:solidFill>
                  <a:schemeClr val="bg2"/>
                </a:solidFill>
                <a:latin typeface="Courier New" pitchFamily="49" charset="0"/>
              </a:rPr>
              <a:t>        Socket socket = ss.accept();</a:t>
            </a:r>
          </a:p>
          <a:p>
            <a:pPr>
              <a:lnSpc>
                <a:spcPct val="30000"/>
              </a:lnSpc>
              <a:spcBef>
                <a:spcPct val="50000"/>
              </a:spcBef>
            </a:pPr>
            <a:r>
              <a:rPr kumimoji="1" lang="en-US" altLang="zh-CN" b="1">
                <a:solidFill>
                  <a:schemeClr val="bg2"/>
                </a:solidFill>
                <a:latin typeface="Courier New" pitchFamily="49" charset="0"/>
              </a:rPr>
              <a:t>          new Thread(new MyFrame(socket)).start();</a:t>
            </a:r>
          </a:p>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    } catch (IOException e) {</a:t>
            </a:r>
          </a:p>
          <a:p>
            <a:pPr>
              <a:lnSpc>
                <a:spcPct val="30000"/>
              </a:lnSpc>
              <a:spcBef>
                <a:spcPct val="50000"/>
              </a:spcBef>
            </a:pPr>
            <a:r>
              <a:rPr kumimoji="1" lang="en-US" altLang="zh-CN" b="1">
                <a:solidFill>
                  <a:schemeClr val="bg2"/>
                </a:solidFill>
                <a:latin typeface="Courier New" pitchFamily="49" charset="0"/>
              </a:rPr>
              <a:t>      e.printStackTrace();</a:t>
            </a:r>
          </a:p>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a:t>
            </a:r>
            <a:endParaRPr kumimoji="1" lang="zh-CN" altLang="en-US" b="1">
              <a:solidFill>
                <a:schemeClr val="bg2"/>
              </a:solidFill>
              <a:latin typeface="Courier New" pitchFamily="49" charset="0"/>
            </a:endParaRPr>
          </a:p>
        </p:txBody>
      </p:sp>
      <p:sp>
        <p:nvSpPr>
          <p:cNvPr id="45059" name="Rectangle 6"/>
          <p:cNvSpPr>
            <a:spLocks noGrp="1" noChangeArrowheads="1"/>
          </p:cNvSpPr>
          <p:nvPr>
            <p:ph type="title"/>
          </p:nvPr>
        </p:nvSpPr>
        <p:spPr>
          <a:xfrm>
            <a:off x="827088" y="404813"/>
            <a:ext cx="7772400" cy="1143000"/>
          </a:xfrm>
          <a:noFill/>
        </p:spPr>
        <p:txBody>
          <a:bodyPr/>
          <a:lstStyle/>
          <a:p>
            <a:r>
              <a:rPr lang="zh-CN" altLang="en-US" sz="4000" smtClean="0">
                <a:latin typeface="楷体_GB2312" pitchFamily="49" charset="-122"/>
                <a:ea typeface="楷体_GB2312" pitchFamily="49" charset="-122"/>
              </a:rPr>
              <a:t>聊天程序－</a:t>
            </a:r>
            <a:r>
              <a:rPr lang="en-US" altLang="zh-CN" sz="4000" smtClean="0">
                <a:latin typeface="楷体_GB2312" pitchFamily="49" charset="-122"/>
                <a:ea typeface="楷体_GB2312" pitchFamily="49" charset="-122"/>
              </a:rPr>
              <a:t>Server</a:t>
            </a:r>
            <a:endParaRPr lang="zh-CN" altLang="en-US" sz="400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ChangeArrowheads="1"/>
          </p:cNvSpPr>
          <p:nvPr/>
        </p:nvSpPr>
        <p:spPr bwMode="auto">
          <a:xfrm>
            <a:off x="762000" y="1371600"/>
            <a:ext cx="7848600" cy="4367213"/>
          </a:xfrm>
          <a:prstGeom prst="rect">
            <a:avLst/>
          </a:prstGeom>
          <a:solidFill>
            <a:srgbClr val="FFFFCC"/>
          </a:solidFill>
          <a:ln w="9525">
            <a:noFill/>
            <a:miter lim="800000"/>
            <a:headEnd/>
            <a:tailEnd/>
          </a:ln>
        </p:spPr>
        <p:txBody>
          <a:bodyPr>
            <a:spAutoFit/>
          </a:bodyPr>
          <a:lstStyle/>
          <a:p>
            <a:pPr>
              <a:lnSpc>
                <a:spcPct val="30000"/>
              </a:lnSpc>
              <a:spcBef>
                <a:spcPct val="50000"/>
              </a:spcBef>
            </a:pPr>
            <a:endParaRPr kumimoji="1" lang="en-US" altLang="zh-CN" b="1">
              <a:solidFill>
                <a:schemeClr val="bg2"/>
              </a:solidFill>
              <a:latin typeface="Courier New" pitchFamily="49" charset="0"/>
            </a:endParaRPr>
          </a:p>
          <a:p>
            <a:pPr>
              <a:lnSpc>
                <a:spcPct val="30000"/>
              </a:lnSpc>
              <a:spcBef>
                <a:spcPct val="50000"/>
              </a:spcBef>
            </a:pPr>
            <a:r>
              <a:rPr kumimoji="1" lang="en-US" altLang="zh-CN" b="1">
                <a:solidFill>
                  <a:schemeClr val="bg2"/>
                </a:solidFill>
                <a:latin typeface="Courier New" pitchFamily="49" charset="0"/>
              </a:rPr>
              <a:t>class MyFrame extends Frame </a:t>
            </a:r>
          </a:p>
          <a:p>
            <a:pPr>
              <a:lnSpc>
                <a:spcPct val="30000"/>
              </a:lnSpc>
              <a:spcBef>
                <a:spcPct val="50000"/>
              </a:spcBef>
            </a:pPr>
            <a:r>
              <a:rPr kumimoji="1" lang="en-US" altLang="zh-CN" b="1">
                <a:solidFill>
                  <a:schemeClr val="bg2"/>
                </a:solidFill>
                <a:latin typeface="Courier New" pitchFamily="49" charset="0"/>
              </a:rPr>
              <a:t>                  implements ActionListener,Runnable {</a:t>
            </a:r>
          </a:p>
          <a:p>
            <a:pPr>
              <a:lnSpc>
                <a:spcPct val="30000"/>
              </a:lnSpc>
              <a:spcBef>
                <a:spcPct val="50000"/>
              </a:spcBef>
            </a:pPr>
            <a:r>
              <a:rPr kumimoji="1" lang="en-US" altLang="zh-CN" b="1">
                <a:solidFill>
                  <a:schemeClr val="bg2"/>
                </a:solidFill>
                <a:latin typeface="Courier New" pitchFamily="49" charset="0"/>
              </a:rPr>
              <a:t>  private TextArea ta; private TextField tf;</a:t>
            </a:r>
          </a:p>
          <a:p>
            <a:pPr>
              <a:lnSpc>
                <a:spcPct val="30000"/>
              </a:lnSpc>
              <a:spcBef>
                <a:spcPct val="50000"/>
              </a:spcBef>
            </a:pPr>
            <a:r>
              <a:rPr kumimoji="1" lang="en-US" altLang="zh-CN" b="1">
                <a:solidFill>
                  <a:schemeClr val="bg2"/>
                </a:solidFill>
                <a:latin typeface="Courier New" pitchFamily="49" charset="0"/>
              </a:rPr>
              <a:t>  private Button send;</a:t>
            </a:r>
          </a:p>
          <a:p>
            <a:pPr>
              <a:lnSpc>
                <a:spcPct val="30000"/>
              </a:lnSpc>
              <a:spcBef>
                <a:spcPct val="50000"/>
              </a:spcBef>
            </a:pPr>
            <a:r>
              <a:rPr kumimoji="1" lang="en-US" altLang="zh-CN" b="1">
                <a:solidFill>
                  <a:schemeClr val="bg2"/>
                </a:solidFill>
                <a:latin typeface="Courier New" pitchFamily="49" charset="0"/>
              </a:rPr>
              <a:t>  private Socket socket;</a:t>
            </a:r>
          </a:p>
          <a:p>
            <a:pPr>
              <a:lnSpc>
                <a:spcPct val="30000"/>
              </a:lnSpc>
              <a:spcBef>
                <a:spcPct val="50000"/>
              </a:spcBef>
            </a:pPr>
            <a:r>
              <a:rPr kumimoji="1" lang="en-US" altLang="zh-CN" b="1">
                <a:solidFill>
                  <a:schemeClr val="bg2"/>
                </a:solidFill>
                <a:latin typeface="Courier New" pitchFamily="49" charset="0"/>
              </a:rPr>
              <a:t>  private DataOutputStream dos; </a:t>
            </a:r>
          </a:p>
          <a:p>
            <a:pPr>
              <a:lnSpc>
                <a:spcPct val="30000"/>
              </a:lnSpc>
              <a:spcBef>
                <a:spcPct val="50000"/>
              </a:spcBef>
            </a:pPr>
            <a:r>
              <a:rPr kumimoji="1" lang="en-US" altLang="zh-CN" b="1">
                <a:solidFill>
                  <a:schemeClr val="bg2"/>
                </a:solidFill>
                <a:latin typeface="Courier New" pitchFamily="49" charset="0"/>
              </a:rPr>
              <a:t>  private DataInputStream dis;</a:t>
            </a:r>
          </a:p>
          <a:p>
            <a:pPr>
              <a:lnSpc>
                <a:spcPct val="30000"/>
              </a:lnSpc>
              <a:spcBef>
                <a:spcPct val="50000"/>
              </a:spcBef>
            </a:pPr>
            <a:r>
              <a:rPr kumimoji="1" lang="en-US" altLang="zh-CN" b="1">
                <a:solidFill>
                  <a:schemeClr val="bg2"/>
                </a:solidFill>
                <a:latin typeface="Courier New" pitchFamily="49" charset="0"/>
              </a:rPr>
              <a:t>  MyFrame(Socket socket) throws IOException {</a:t>
            </a:r>
          </a:p>
          <a:p>
            <a:pPr>
              <a:lnSpc>
                <a:spcPct val="30000"/>
              </a:lnSpc>
              <a:spcBef>
                <a:spcPct val="50000"/>
              </a:spcBef>
            </a:pPr>
            <a:r>
              <a:rPr kumimoji="1" lang="en-US" altLang="zh-CN" b="1">
                <a:solidFill>
                  <a:schemeClr val="bg2"/>
                </a:solidFill>
                <a:latin typeface="Courier New" pitchFamily="49" charset="0"/>
              </a:rPr>
              <a:t>    super(socket.getInetAddress().toString()); </a:t>
            </a:r>
          </a:p>
          <a:p>
            <a:pPr>
              <a:lnSpc>
                <a:spcPct val="30000"/>
              </a:lnSpc>
              <a:spcBef>
                <a:spcPct val="50000"/>
              </a:spcBef>
            </a:pPr>
            <a:r>
              <a:rPr kumimoji="1" lang="en-US" altLang="zh-CN" b="1">
                <a:solidFill>
                  <a:schemeClr val="bg2"/>
                </a:solidFill>
                <a:latin typeface="Courier New" pitchFamily="49" charset="0"/>
              </a:rPr>
              <a:t>    this.setBackground(new Color(204,204,255));</a:t>
            </a:r>
          </a:p>
          <a:p>
            <a:pPr>
              <a:lnSpc>
                <a:spcPct val="30000"/>
              </a:lnSpc>
              <a:spcBef>
                <a:spcPct val="50000"/>
              </a:spcBef>
            </a:pPr>
            <a:r>
              <a:rPr kumimoji="1" lang="en-US" altLang="zh-CN" b="1">
                <a:solidFill>
                  <a:schemeClr val="bg2"/>
                </a:solidFill>
                <a:latin typeface="Courier New" pitchFamily="49" charset="0"/>
              </a:rPr>
              <a:t>    ta = new TextArea();</a:t>
            </a:r>
          </a:p>
          <a:p>
            <a:pPr>
              <a:lnSpc>
                <a:spcPct val="30000"/>
              </a:lnSpc>
              <a:spcBef>
                <a:spcPct val="50000"/>
              </a:spcBef>
            </a:pPr>
            <a:r>
              <a:rPr kumimoji="1" lang="en-US" altLang="zh-CN" b="1">
                <a:solidFill>
                  <a:schemeClr val="bg2"/>
                </a:solidFill>
                <a:latin typeface="Courier New" pitchFamily="49" charset="0"/>
              </a:rPr>
              <a:t>    tf = new TextField(30); </a:t>
            </a:r>
          </a:p>
          <a:p>
            <a:pPr>
              <a:lnSpc>
                <a:spcPct val="30000"/>
              </a:lnSpc>
              <a:spcBef>
                <a:spcPct val="50000"/>
              </a:spcBef>
            </a:pPr>
            <a:r>
              <a:rPr kumimoji="1" lang="en-US" altLang="zh-CN" b="1">
                <a:solidFill>
                  <a:schemeClr val="bg2"/>
                </a:solidFill>
                <a:latin typeface="Courier New" pitchFamily="49" charset="0"/>
              </a:rPr>
              <a:t>    send = new Button("</a:t>
            </a:r>
            <a:r>
              <a:rPr kumimoji="1" lang="zh-CN" altLang="en-US" b="1">
                <a:solidFill>
                  <a:schemeClr val="bg2"/>
                </a:solidFill>
                <a:latin typeface="Courier New" pitchFamily="49" charset="0"/>
              </a:rPr>
              <a:t>发送");</a:t>
            </a:r>
          </a:p>
          <a:p>
            <a:pPr>
              <a:lnSpc>
                <a:spcPct val="30000"/>
              </a:lnSpc>
              <a:spcBef>
                <a:spcPct val="50000"/>
              </a:spcBef>
            </a:pPr>
            <a:r>
              <a:rPr kumimoji="1" lang="en-US" altLang="zh-CN" b="1">
                <a:solidFill>
                  <a:schemeClr val="bg2"/>
                </a:solidFill>
                <a:latin typeface="Courier New" pitchFamily="49" charset="0"/>
              </a:rPr>
              <a:t>    ta.setEditable(false);</a:t>
            </a:r>
          </a:p>
          <a:p>
            <a:pPr>
              <a:lnSpc>
                <a:spcPct val="30000"/>
              </a:lnSpc>
              <a:spcBef>
                <a:spcPct val="50000"/>
              </a:spcBef>
            </a:pPr>
            <a:r>
              <a:rPr kumimoji="1" lang="en-US" altLang="zh-CN" b="1">
                <a:solidFill>
                  <a:schemeClr val="bg2"/>
                </a:solidFill>
                <a:latin typeface="Courier New" pitchFamily="49" charset="0"/>
              </a:rPr>
              <a:t>    Panel p = new Panel(); p.add(tf); p.add(send);</a:t>
            </a:r>
          </a:p>
          <a:p>
            <a:pPr>
              <a:lnSpc>
                <a:spcPct val="30000"/>
              </a:lnSpc>
              <a:spcBef>
                <a:spcPct val="50000"/>
              </a:spcBef>
            </a:pPr>
            <a:r>
              <a:rPr kumimoji="1" lang="en-US" altLang="zh-CN" b="1">
                <a:solidFill>
                  <a:schemeClr val="bg2"/>
                </a:solidFill>
                <a:latin typeface="Courier New" pitchFamily="49" charset="0"/>
              </a:rPr>
              <a:t>    add(ta,BorderLayout.CENTER); </a:t>
            </a:r>
          </a:p>
          <a:p>
            <a:pPr>
              <a:lnSpc>
                <a:spcPct val="30000"/>
              </a:lnSpc>
              <a:spcBef>
                <a:spcPct val="50000"/>
              </a:spcBef>
            </a:pPr>
            <a:r>
              <a:rPr kumimoji="1" lang="en-US" altLang="zh-CN" b="1">
                <a:solidFill>
                  <a:schemeClr val="bg2"/>
                </a:solidFill>
                <a:latin typeface="Courier New" pitchFamily="49" charset="0"/>
              </a:rPr>
              <a:t>    add(p,BorderLayout.SOUTH);</a:t>
            </a:r>
          </a:p>
          <a:p>
            <a:pPr>
              <a:lnSpc>
                <a:spcPct val="30000"/>
              </a:lnSpc>
              <a:spcBef>
                <a:spcPct val="50000"/>
              </a:spcBef>
            </a:pPr>
            <a:r>
              <a:rPr kumimoji="1" lang="en-US" altLang="zh-CN" b="1">
                <a:solidFill>
                  <a:schemeClr val="bg2"/>
                </a:solidFill>
                <a:latin typeface="Courier New" pitchFamily="49" charset="0"/>
              </a:rPr>
              <a:t>    pack();</a:t>
            </a:r>
          </a:p>
          <a:p>
            <a:pPr>
              <a:lnSpc>
                <a:spcPct val="30000"/>
              </a:lnSpc>
              <a:spcBef>
                <a:spcPct val="50000"/>
              </a:spcBef>
            </a:pPr>
            <a:r>
              <a:rPr kumimoji="1" lang="en-US" altLang="zh-CN" b="1">
                <a:solidFill>
                  <a:schemeClr val="bg2"/>
                </a:solidFill>
                <a:latin typeface="Courier New" pitchFamily="49" charset="0"/>
              </a:rPr>
              <a:t>    setVisible(true);</a:t>
            </a:r>
          </a:p>
        </p:txBody>
      </p:sp>
      <p:sp>
        <p:nvSpPr>
          <p:cNvPr id="46083" name="Rectangle 7"/>
          <p:cNvSpPr>
            <a:spLocks noGrp="1" noChangeArrowheads="1"/>
          </p:cNvSpPr>
          <p:nvPr>
            <p:ph type="title"/>
          </p:nvPr>
        </p:nvSpPr>
        <p:spPr>
          <a:xfrm>
            <a:off x="971550" y="476250"/>
            <a:ext cx="7772400" cy="1143000"/>
          </a:xfrm>
          <a:noFill/>
        </p:spPr>
        <p:txBody>
          <a:bodyPr/>
          <a:lstStyle/>
          <a:p>
            <a:r>
              <a:rPr lang="zh-CN" altLang="en-US" sz="4000" smtClean="0">
                <a:latin typeface="楷体_GB2312" pitchFamily="49" charset="-122"/>
                <a:ea typeface="楷体_GB2312" pitchFamily="49" charset="-122"/>
              </a:rPr>
              <a:t>聊天程序－</a:t>
            </a:r>
            <a:r>
              <a:rPr lang="en-US" altLang="zh-CN" sz="4000" smtClean="0">
                <a:latin typeface="楷体_GB2312" pitchFamily="49" charset="-122"/>
                <a:ea typeface="楷体_GB2312" pitchFamily="49" charset="-122"/>
              </a:rPr>
              <a:t>Server（</a:t>
            </a:r>
            <a:r>
              <a:rPr lang="zh-CN" altLang="en-US" sz="4000" smtClean="0">
                <a:latin typeface="楷体_GB2312" pitchFamily="49" charset="-122"/>
                <a:ea typeface="楷体_GB2312" pitchFamily="49" charset="-122"/>
              </a:rPr>
              <a:t>续-1）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4"/>
          <p:cNvSpPr>
            <a:spLocks noGrp="1" noChangeArrowheads="1"/>
          </p:cNvSpPr>
          <p:nvPr>
            <p:ph type="title"/>
          </p:nvPr>
        </p:nvSpPr>
        <p:spPr>
          <a:xfrm>
            <a:off x="971550" y="549275"/>
            <a:ext cx="7772400" cy="1143000"/>
          </a:xfrm>
          <a:noFill/>
        </p:spPr>
        <p:txBody>
          <a:bodyPr/>
          <a:lstStyle/>
          <a:p>
            <a:r>
              <a:rPr lang="zh-CN" altLang="en-US" sz="4000" smtClean="0">
                <a:latin typeface="楷体_GB2312" pitchFamily="49" charset="-122"/>
                <a:ea typeface="楷体_GB2312" pitchFamily="49" charset="-122"/>
              </a:rPr>
              <a:t>网络通信协议及接口</a:t>
            </a:r>
          </a:p>
        </p:txBody>
      </p:sp>
      <p:sp>
        <p:nvSpPr>
          <p:cNvPr id="19459" name="Rectangle 25"/>
          <p:cNvSpPr>
            <a:spLocks noGrp="1" noChangeArrowheads="1"/>
          </p:cNvSpPr>
          <p:nvPr>
            <p:ph idx="1"/>
          </p:nvPr>
        </p:nvSpPr>
        <p:spPr>
          <a:xfrm>
            <a:off x="914400" y="1484313"/>
            <a:ext cx="7772400" cy="4230687"/>
          </a:xfrm>
        </p:spPr>
        <p:txBody>
          <a:bodyPr/>
          <a:lstStyle/>
          <a:p>
            <a:pPr>
              <a:lnSpc>
                <a:spcPct val="90000"/>
              </a:lnSpc>
              <a:buClr>
                <a:schemeClr val="tx1"/>
              </a:buClr>
              <a:buFont typeface="Wingdings" pitchFamily="2" charset="2"/>
              <a:buChar char="Ø"/>
            </a:pPr>
            <a:r>
              <a:rPr lang="zh-CN" altLang="en-US" sz="2400" b="1" smtClean="0">
                <a:latin typeface="楷体_GB2312" pitchFamily="49" charset="-122"/>
                <a:ea typeface="楷体_GB2312" pitchFamily="49" charset="-122"/>
              </a:rPr>
              <a:t>什么是网络通信协议</a:t>
            </a:r>
          </a:p>
          <a:p>
            <a:pPr>
              <a:lnSpc>
                <a:spcPct val="90000"/>
              </a:lnSpc>
              <a:buClr>
                <a:srgbClr val="000000"/>
              </a:buClr>
              <a:buFont typeface="Wingdings" pitchFamily="2" charset="2"/>
              <a:buNone/>
            </a:pPr>
            <a:r>
              <a:rPr lang="zh-CN" altLang="en-US" sz="2400" b="1" smtClean="0">
                <a:latin typeface="楷体_GB2312" pitchFamily="49" charset="-122"/>
                <a:ea typeface="楷体_GB2312" pitchFamily="49" charset="-122"/>
              </a:rPr>
              <a:t>     计算机网络中实现通信必须有一些约定即通信协议，对速率、传输代码、代码结构、传输控制步骤、出错控制等制定标准。</a:t>
            </a:r>
          </a:p>
          <a:p>
            <a:pPr>
              <a:lnSpc>
                <a:spcPct val="90000"/>
              </a:lnSpc>
              <a:buClr>
                <a:srgbClr val="000000"/>
              </a:buClr>
              <a:buFont typeface="Wingdings" pitchFamily="2" charset="2"/>
              <a:buNone/>
            </a:pPr>
            <a:r>
              <a:rPr lang="zh-CN" altLang="en-US" sz="2400" b="1" smtClean="0">
                <a:latin typeface="楷体_GB2312" pitchFamily="49" charset="-122"/>
                <a:ea typeface="楷体_GB2312" pitchFamily="49" charset="-122"/>
              </a:rPr>
              <a:t>  </a:t>
            </a:r>
          </a:p>
          <a:p>
            <a:pPr>
              <a:lnSpc>
                <a:spcPct val="90000"/>
              </a:lnSpc>
              <a:buClr>
                <a:schemeClr val="tx1"/>
              </a:buClr>
              <a:buFont typeface="Wingdings" pitchFamily="2" charset="2"/>
              <a:buChar char="Ø"/>
            </a:pPr>
            <a:r>
              <a:rPr lang="zh-CN" altLang="en-US" sz="2400" b="1" smtClean="0">
                <a:latin typeface="楷体_GB2312" pitchFamily="49" charset="-122"/>
                <a:ea typeface="楷体_GB2312" pitchFamily="49" charset="-122"/>
              </a:rPr>
              <a:t>网络通信接口 </a:t>
            </a:r>
          </a:p>
          <a:p>
            <a:pPr>
              <a:lnSpc>
                <a:spcPct val="90000"/>
              </a:lnSpc>
              <a:buClr>
                <a:srgbClr val="000000"/>
              </a:buClr>
              <a:buFont typeface="Wingdings" pitchFamily="2" charset="2"/>
              <a:buNone/>
            </a:pPr>
            <a:r>
              <a:rPr lang="zh-CN" altLang="en-US" sz="2400" b="1" smtClean="0">
                <a:latin typeface="楷体_GB2312" pitchFamily="49" charset="-122"/>
                <a:ea typeface="楷体_GB2312" pitchFamily="49" charset="-122"/>
              </a:rPr>
              <a:t>     为了使两个结点之间能进行对话，必须在它们之间建立通信工具(即接口)，使彼此之间能进行信息交换。接口包括两部分：</a:t>
            </a:r>
          </a:p>
          <a:p>
            <a:pPr lvl="1">
              <a:lnSpc>
                <a:spcPct val="90000"/>
              </a:lnSpc>
              <a:buClr>
                <a:srgbClr val="FFFF99"/>
              </a:buClr>
              <a:buFont typeface="Wingdings" pitchFamily="2" charset="2"/>
              <a:buChar char="§"/>
            </a:pPr>
            <a:r>
              <a:rPr lang="zh-CN" altLang="en-US" sz="2400" b="1" smtClean="0">
                <a:latin typeface="楷体_GB2312" pitchFamily="49" charset="-122"/>
                <a:ea typeface="楷体_GB2312" pitchFamily="49" charset="-122"/>
              </a:rPr>
              <a:t>硬件装置: 实现结点之间的信息传送 </a:t>
            </a:r>
          </a:p>
          <a:p>
            <a:pPr lvl="1">
              <a:lnSpc>
                <a:spcPct val="90000"/>
              </a:lnSpc>
              <a:buClr>
                <a:srgbClr val="FFFF99"/>
              </a:buClr>
              <a:buFont typeface="Wingdings" pitchFamily="2" charset="2"/>
              <a:buChar char="§"/>
            </a:pPr>
            <a:r>
              <a:rPr lang="zh-CN" altLang="en-US" sz="2400" b="1" smtClean="0">
                <a:latin typeface="楷体_GB2312" pitchFamily="49" charset="-122"/>
                <a:ea typeface="楷体_GB2312" pitchFamily="49" charset="-122"/>
              </a:rPr>
              <a:t>软件装置: 规定双方进行通信的约定协议</a:t>
            </a:r>
            <a:endParaRPr lang="en-US" altLang="zh-CN" sz="2400" b="1" smtClean="0">
              <a:latin typeface="楷体_GB2312" pitchFamily="49" charset="-122"/>
              <a:ea typeface="楷体_GB2312"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p:cNvSpPr>
            <a:spLocks noChangeArrowheads="1"/>
          </p:cNvSpPr>
          <p:nvPr/>
        </p:nvSpPr>
        <p:spPr bwMode="auto">
          <a:xfrm>
            <a:off x="762000" y="1295400"/>
            <a:ext cx="7772400" cy="4367213"/>
          </a:xfrm>
          <a:prstGeom prst="rect">
            <a:avLst/>
          </a:prstGeom>
          <a:solidFill>
            <a:srgbClr val="FFFFCC"/>
          </a:solidFill>
          <a:ln w="9525">
            <a:noFill/>
            <a:miter lim="800000"/>
            <a:headEnd/>
            <a:tailEnd/>
          </a:ln>
        </p:spPr>
        <p:txBody>
          <a:bodyPr>
            <a:spAutoFit/>
          </a:bodyPr>
          <a:lstStyle/>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    tf.addActionListener(this);</a:t>
            </a:r>
          </a:p>
          <a:p>
            <a:pPr>
              <a:lnSpc>
                <a:spcPct val="30000"/>
              </a:lnSpc>
              <a:spcBef>
                <a:spcPct val="50000"/>
              </a:spcBef>
            </a:pPr>
            <a:r>
              <a:rPr kumimoji="1" lang="en-US" altLang="zh-CN" b="1">
                <a:solidFill>
                  <a:schemeClr val="bg2"/>
                </a:solidFill>
                <a:latin typeface="Courier New" pitchFamily="49" charset="0"/>
              </a:rPr>
              <a:t>    send.addActionListener(this);</a:t>
            </a:r>
          </a:p>
          <a:p>
            <a:pPr>
              <a:lnSpc>
                <a:spcPct val="30000"/>
              </a:lnSpc>
              <a:spcBef>
                <a:spcPct val="50000"/>
              </a:spcBef>
            </a:pPr>
            <a:r>
              <a:rPr kumimoji="1" lang="en-US" altLang="zh-CN" b="1">
                <a:solidFill>
                  <a:schemeClr val="bg2"/>
                </a:solidFill>
                <a:latin typeface="Courier New" pitchFamily="49" charset="0"/>
              </a:rPr>
              <a:t>    this.socket = socket;</a:t>
            </a:r>
          </a:p>
          <a:p>
            <a:pPr>
              <a:lnSpc>
                <a:spcPct val="30000"/>
              </a:lnSpc>
              <a:spcBef>
                <a:spcPct val="50000"/>
              </a:spcBef>
            </a:pPr>
            <a:r>
              <a:rPr kumimoji="1" lang="en-US" altLang="zh-CN" b="1">
                <a:solidFill>
                  <a:schemeClr val="bg2"/>
                </a:solidFill>
                <a:latin typeface="Courier New" pitchFamily="49" charset="0"/>
              </a:rPr>
              <a:t>    dos = new DataOutputStream</a:t>
            </a:r>
          </a:p>
          <a:p>
            <a:pPr>
              <a:lnSpc>
                <a:spcPct val="30000"/>
              </a:lnSpc>
              <a:spcBef>
                <a:spcPct val="50000"/>
              </a:spcBef>
            </a:pPr>
            <a:r>
              <a:rPr kumimoji="1" lang="en-US" altLang="zh-CN" b="1">
                <a:solidFill>
                  <a:schemeClr val="bg2"/>
                </a:solidFill>
                <a:latin typeface="Courier New" pitchFamily="49" charset="0"/>
              </a:rPr>
              <a:t>                (socket.getOutputStream());</a:t>
            </a:r>
          </a:p>
          <a:p>
            <a:pPr>
              <a:lnSpc>
                <a:spcPct val="30000"/>
              </a:lnSpc>
              <a:spcBef>
                <a:spcPct val="50000"/>
              </a:spcBef>
            </a:pPr>
            <a:r>
              <a:rPr kumimoji="1" lang="en-US" altLang="zh-CN" b="1">
                <a:solidFill>
                  <a:schemeClr val="bg2"/>
                </a:solidFill>
                <a:latin typeface="Courier New" pitchFamily="49" charset="0"/>
              </a:rPr>
              <a:t>    dis = new DataInputStream</a:t>
            </a:r>
          </a:p>
          <a:p>
            <a:pPr>
              <a:lnSpc>
                <a:spcPct val="30000"/>
              </a:lnSpc>
              <a:spcBef>
                <a:spcPct val="50000"/>
              </a:spcBef>
            </a:pPr>
            <a:r>
              <a:rPr kumimoji="1" lang="en-US" altLang="zh-CN" b="1">
                <a:solidFill>
                  <a:schemeClr val="bg2"/>
                </a:solidFill>
                <a:latin typeface="Courier New" pitchFamily="49" charset="0"/>
              </a:rPr>
              <a:t>                (socket.getInputStream());</a:t>
            </a:r>
          </a:p>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  public void run(){</a:t>
            </a:r>
          </a:p>
          <a:p>
            <a:pPr>
              <a:lnSpc>
                <a:spcPct val="30000"/>
              </a:lnSpc>
              <a:spcBef>
                <a:spcPct val="50000"/>
              </a:spcBef>
            </a:pPr>
            <a:r>
              <a:rPr kumimoji="1" lang="en-US" altLang="zh-CN" b="1">
                <a:solidFill>
                  <a:schemeClr val="bg2"/>
                </a:solidFill>
                <a:latin typeface="Courier New" pitchFamily="49" charset="0"/>
              </a:rPr>
              <a:t>    String s = null;</a:t>
            </a:r>
          </a:p>
          <a:p>
            <a:pPr>
              <a:lnSpc>
                <a:spcPct val="30000"/>
              </a:lnSpc>
              <a:spcBef>
                <a:spcPct val="50000"/>
              </a:spcBef>
            </a:pPr>
            <a:r>
              <a:rPr kumimoji="1" lang="en-US" altLang="zh-CN" b="1">
                <a:solidFill>
                  <a:schemeClr val="bg2"/>
                </a:solidFill>
                <a:latin typeface="Courier New" pitchFamily="49" charset="0"/>
              </a:rPr>
              <a:t>    try {</a:t>
            </a:r>
          </a:p>
          <a:p>
            <a:pPr>
              <a:lnSpc>
                <a:spcPct val="30000"/>
              </a:lnSpc>
              <a:spcBef>
                <a:spcPct val="50000"/>
              </a:spcBef>
            </a:pPr>
            <a:r>
              <a:rPr kumimoji="1" lang="en-US" altLang="zh-CN" b="1">
                <a:solidFill>
                  <a:schemeClr val="bg2"/>
                </a:solidFill>
                <a:latin typeface="Courier New" pitchFamily="49" charset="0"/>
              </a:rPr>
              <a:t>      while(true){</a:t>
            </a:r>
          </a:p>
          <a:p>
            <a:pPr>
              <a:lnSpc>
                <a:spcPct val="30000"/>
              </a:lnSpc>
              <a:spcBef>
                <a:spcPct val="50000"/>
              </a:spcBef>
            </a:pPr>
            <a:r>
              <a:rPr kumimoji="1" lang="en-US" altLang="zh-CN" b="1">
                <a:solidFill>
                  <a:schemeClr val="bg2"/>
                </a:solidFill>
                <a:latin typeface="Courier New" pitchFamily="49" charset="0"/>
              </a:rPr>
              <a:t>        s = dis.readUTF();</a:t>
            </a:r>
          </a:p>
          <a:p>
            <a:pPr>
              <a:lnSpc>
                <a:spcPct val="30000"/>
              </a:lnSpc>
              <a:spcBef>
                <a:spcPct val="50000"/>
              </a:spcBef>
            </a:pPr>
            <a:r>
              <a:rPr kumimoji="1" lang="en-US" altLang="zh-CN" b="1">
                <a:solidFill>
                  <a:schemeClr val="bg2"/>
                </a:solidFill>
                <a:latin typeface="Courier New" pitchFamily="49" charset="0"/>
              </a:rPr>
              <a:t>        if(s!=null) ta.append(s+"\n");</a:t>
            </a:r>
          </a:p>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    } catch (IOException e) {</a:t>
            </a:r>
          </a:p>
          <a:p>
            <a:pPr>
              <a:lnSpc>
                <a:spcPct val="30000"/>
              </a:lnSpc>
              <a:spcBef>
                <a:spcPct val="50000"/>
              </a:spcBef>
            </a:pPr>
            <a:r>
              <a:rPr kumimoji="1" lang="en-US" altLang="zh-CN" b="1">
                <a:solidFill>
                  <a:schemeClr val="bg2"/>
                </a:solidFill>
                <a:latin typeface="Courier New" pitchFamily="49" charset="0"/>
              </a:rPr>
              <a:t>      e.printStackTrace();</a:t>
            </a:r>
          </a:p>
          <a:p>
            <a:pPr>
              <a:lnSpc>
                <a:spcPct val="30000"/>
              </a:lnSpc>
              <a:spcBef>
                <a:spcPct val="50000"/>
              </a:spcBef>
            </a:pPr>
            <a:r>
              <a:rPr kumimoji="1" lang="en-US" altLang="zh-CN" b="1">
                <a:solidFill>
                  <a:schemeClr val="bg2"/>
                </a:solidFill>
                <a:latin typeface="Courier New" pitchFamily="49" charset="0"/>
              </a:rPr>
              <a:t>  } </a:t>
            </a:r>
          </a:p>
          <a:p>
            <a:pPr>
              <a:lnSpc>
                <a:spcPct val="30000"/>
              </a:lnSpc>
              <a:spcBef>
                <a:spcPct val="50000"/>
              </a:spcBef>
            </a:pPr>
            <a:r>
              <a:rPr kumimoji="1" lang="en-US" altLang="zh-CN" b="1">
                <a:solidFill>
                  <a:schemeClr val="bg2"/>
                </a:solidFill>
                <a:latin typeface="Courier New" pitchFamily="49" charset="0"/>
              </a:rPr>
              <a:t>}</a:t>
            </a:r>
            <a:endParaRPr kumimoji="1" lang="zh-CN" altLang="en-US" b="1">
              <a:solidFill>
                <a:schemeClr val="bg2"/>
              </a:solidFill>
              <a:latin typeface="Courier New" pitchFamily="49" charset="0"/>
            </a:endParaRPr>
          </a:p>
        </p:txBody>
      </p:sp>
      <p:sp>
        <p:nvSpPr>
          <p:cNvPr id="47107" name="Rectangle 6"/>
          <p:cNvSpPr>
            <a:spLocks noGrp="1" noChangeArrowheads="1"/>
          </p:cNvSpPr>
          <p:nvPr>
            <p:ph type="title"/>
          </p:nvPr>
        </p:nvSpPr>
        <p:spPr>
          <a:xfrm>
            <a:off x="900113" y="476250"/>
            <a:ext cx="7772400" cy="1143000"/>
          </a:xfrm>
          <a:noFill/>
        </p:spPr>
        <p:txBody>
          <a:bodyPr/>
          <a:lstStyle/>
          <a:p>
            <a:r>
              <a:rPr lang="zh-CN" altLang="en-US" sz="4000" smtClean="0">
                <a:latin typeface="楷体_GB2312" pitchFamily="49" charset="-122"/>
                <a:ea typeface="楷体_GB2312" pitchFamily="49" charset="-122"/>
              </a:rPr>
              <a:t>聊天程序－</a:t>
            </a:r>
            <a:r>
              <a:rPr lang="en-US" altLang="zh-CN" sz="4000" smtClean="0">
                <a:latin typeface="楷体_GB2312" pitchFamily="49" charset="-122"/>
                <a:ea typeface="楷体_GB2312" pitchFamily="49" charset="-122"/>
              </a:rPr>
              <a:t>Server（</a:t>
            </a:r>
            <a:r>
              <a:rPr lang="zh-CN" altLang="en-US" sz="4000" smtClean="0">
                <a:latin typeface="楷体_GB2312" pitchFamily="49" charset="-122"/>
                <a:ea typeface="楷体_GB2312" pitchFamily="49" charset="-122"/>
              </a:rPr>
              <a:t>续-2）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
          <p:cNvSpPr>
            <a:spLocks noChangeArrowheads="1"/>
          </p:cNvSpPr>
          <p:nvPr/>
        </p:nvSpPr>
        <p:spPr bwMode="auto">
          <a:xfrm>
            <a:off x="1042988" y="1773238"/>
            <a:ext cx="7391400" cy="2601912"/>
          </a:xfrm>
          <a:prstGeom prst="rect">
            <a:avLst/>
          </a:prstGeom>
          <a:solidFill>
            <a:srgbClr val="FFFFCC"/>
          </a:solidFill>
          <a:ln w="9525">
            <a:noFill/>
            <a:miter lim="800000"/>
            <a:headEnd/>
            <a:tailEnd/>
          </a:ln>
        </p:spPr>
        <p:txBody>
          <a:bodyPr>
            <a:spAutoFit/>
          </a:bodyPr>
          <a:lstStyle/>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public void actionPerformed(ActionEvent e){</a:t>
            </a:r>
          </a:p>
          <a:p>
            <a:pPr>
              <a:lnSpc>
                <a:spcPct val="30000"/>
              </a:lnSpc>
              <a:spcBef>
                <a:spcPct val="50000"/>
              </a:spcBef>
            </a:pPr>
            <a:r>
              <a:rPr kumimoji="1" lang="en-US" altLang="zh-CN" b="1">
                <a:solidFill>
                  <a:schemeClr val="bg2"/>
                </a:solidFill>
                <a:latin typeface="Courier New" pitchFamily="49" charset="0"/>
              </a:rPr>
              <a:t>    String s = tf.getText();</a:t>
            </a:r>
          </a:p>
          <a:p>
            <a:pPr>
              <a:lnSpc>
                <a:spcPct val="30000"/>
              </a:lnSpc>
              <a:spcBef>
                <a:spcPct val="50000"/>
              </a:spcBef>
            </a:pPr>
            <a:r>
              <a:rPr kumimoji="1" lang="en-US" altLang="zh-CN" b="1">
                <a:solidFill>
                  <a:schemeClr val="bg2"/>
                </a:solidFill>
                <a:latin typeface="Courier New" pitchFamily="49" charset="0"/>
              </a:rPr>
              <a:t>    tf.selectAll();</a:t>
            </a:r>
          </a:p>
          <a:p>
            <a:pPr>
              <a:lnSpc>
                <a:spcPct val="30000"/>
              </a:lnSpc>
              <a:spcBef>
                <a:spcPct val="50000"/>
              </a:spcBef>
            </a:pPr>
            <a:r>
              <a:rPr kumimoji="1" lang="en-US" altLang="zh-CN" b="1">
                <a:solidFill>
                  <a:schemeClr val="bg2"/>
                </a:solidFill>
                <a:latin typeface="Courier New" pitchFamily="49" charset="0"/>
              </a:rPr>
              <a:t>    ta.append("server: "+s+"\n");</a:t>
            </a:r>
          </a:p>
          <a:p>
            <a:pPr>
              <a:lnSpc>
                <a:spcPct val="30000"/>
              </a:lnSpc>
              <a:spcBef>
                <a:spcPct val="50000"/>
              </a:spcBef>
            </a:pPr>
            <a:r>
              <a:rPr kumimoji="1" lang="en-US" altLang="zh-CN" b="1">
                <a:solidFill>
                  <a:schemeClr val="bg2"/>
                </a:solidFill>
                <a:latin typeface="Courier New" pitchFamily="49" charset="0"/>
              </a:rPr>
              <a:t>    try {</a:t>
            </a:r>
          </a:p>
          <a:p>
            <a:pPr>
              <a:lnSpc>
                <a:spcPct val="30000"/>
              </a:lnSpc>
              <a:spcBef>
                <a:spcPct val="50000"/>
              </a:spcBef>
            </a:pPr>
            <a:r>
              <a:rPr kumimoji="1" lang="en-US" altLang="zh-CN" b="1">
                <a:solidFill>
                  <a:schemeClr val="bg2"/>
                </a:solidFill>
                <a:latin typeface="Courier New" pitchFamily="49" charset="0"/>
              </a:rPr>
              <a:t>      dos.writeUTF(s); dos.flush();</a:t>
            </a:r>
          </a:p>
          <a:p>
            <a:pPr>
              <a:lnSpc>
                <a:spcPct val="30000"/>
              </a:lnSpc>
              <a:spcBef>
                <a:spcPct val="50000"/>
              </a:spcBef>
            </a:pPr>
            <a:r>
              <a:rPr kumimoji="1" lang="en-US" altLang="zh-CN" b="1">
                <a:solidFill>
                  <a:schemeClr val="bg2"/>
                </a:solidFill>
                <a:latin typeface="Courier New" pitchFamily="49" charset="0"/>
              </a:rPr>
              <a:t>    } catch (IOException e1) {</a:t>
            </a:r>
          </a:p>
          <a:p>
            <a:pPr>
              <a:lnSpc>
                <a:spcPct val="30000"/>
              </a:lnSpc>
              <a:spcBef>
                <a:spcPct val="50000"/>
              </a:spcBef>
            </a:pPr>
            <a:r>
              <a:rPr kumimoji="1" lang="en-US" altLang="zh-CN" b="1">
                <a:solidFill>
                  <a:schemeClr val="bg2"/>
                </a:solidFill>
                <a:latin typeface="Courier New" pitchFamily="49" charset="0"/>
              </a:rPr>
              <a:t>      e1.printStackTrace();</a:t>
            </a:r>
          </a:p>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  }</a:t>
            </a:r>
          </a:p>
          <a:p>
            <a:pPr>
              <a:lnSpc>
                <a:spcPct val="30000"/>
              </a:lnSpc>
              <a:spcBef>
                <a:spcPct val="50000"/>
              </a:spcBef>
            </a:pPr>
            <a:r>
              <a:rPr kumimoji="1" lang="en-US" altLang="zh-CN" b="1">
                <a:solidFill>
                  <a:schemeClr val="bg2"/>
                </a:solidFill>
                <a:latin typeface="Courier New" pitchFamily="49" charset="0"/>
              </a:rPr>
              <a:t>}</a:t>
            </a:r>
            <a:endParaRPr kumimoji="1" lang="zh-CN" altLang="en-US" b="1">
              <a:solidFill>
                <a:schemeClr val="bg2"/>
              </a:solidFill>
              <a:latin typeface="Courier New" pitchFamily="49" charset="0"/>
            </a:endParaRPr>
          </a:p>
        </p:txBody>
      </p:sp>
      <p:sp>
        <p:nvSpPr>
          <p:cNvPr id="48131" name="Rectangle 6"/>
          <p:cNvSpPr>
            <a:spLocks noGrp="1" noChangeArrowheads="1"/>
          </p:cNvSpPr>
          <p:nvPr>
            <p:ph type="title"/>
          </p:nvPr>
        </p:nvSpPr>
        <p:spPr>
          <a:xfrm>
            <a:off x="971550" y="692150"/>
            <a:ext cx="7772400" cy="1143000"/>
          </a:xfrm>
          <a:noFill/>
        </p:spPr>
        <p:txBody>
          <a:bodyPr/>
          <a:lstStyle/>
          <a:p>
            <a:r>
              <a:rPr lang="zh-CN" altLang="en-US" sz="4000" smtClean="0">
                <a:latin typeface="楷体_GB2312" pitchFamily="49" charset="-122"/>
                <a:ea typeface="楷体_GB2312" pitchFamily="49" charset="-122"/>
              </a:rPr>
              <a:t>聊天程序－</a:t>
            </a:r>
            <a:r>
              <a:rPr lang="en-US" altLang="zh-CN" sz="4000" smtClean="0">
                <a:latin typeface="楷体_GB2312" pitchFamily="49" charset="-122"/>
                <a:ea typeface="楷体_GB2312" pitchFamily="49" charset="-122"/>
              </a:rPr>
              <a:t>Server（</a:t>
            </a:r>
            <a:r>
              <a:rPr lang="zh-CN" altLang="en-US" sz="4000" smtClean="0">
                <a:latin typeface="楷体_GB2312" pitchFamily="49" charset="-122"/>
                <a:ea typeface="楷体_GB2312" pitchFamily="49" charset="-122"/>
              </a:rPr>
              <a:t>续-3）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4"/>
          <p:cNvSpPr>
            <a:spLocks noGrp="1" noChangeArrowheads="1"/>
          </p:cNvSpPr>
          <p:nvPr>
            <p:ph type="title"/>
          </p:nvPr>
        </p:nvSpPr>
        <p:spPr>
          <a:xfrm>
            <a:off x="1116013" y="476250"/>
            <a:ext cx="7772400" cy="1143000"/>
          </a:xfrm>
          <a:noFill/>
        </p:spPr>
        <p:txBody>
          <a:bodyPr/>
          <a:lstStyle/>
          <a:p>
            <a:r>
              <a:rPr lang="zh-CN" altLang="en-US" sz="4000" smtClean="0">
                <a:latin typeface="楷体_GB2312" pitchFamily="49" charset="-122"/>
                <a:ea typeface="楷体_GB2312" pitchFamily="49" charset="-122"/>
              </a:rPr>
              <a:t>通信协议分层的思想</a:t>
            </a:r>
          </a:p>
        </p:txBody>
      </p:sp>
      <p:sp>
        <p:nvSpPr>
          <p:cNvPr id="20483" name="Rectangle 35"/>
          <p:cNvSpPr>
            <a:spLocks noGrp="1" noChangeArrowheads="1"/>
          </p:cNvSpPr>
          <p:nvPr>
            <p:ph idx="1"/>
          </p:nvPr>
        </p:nvSpPr>
        <p:spPr>
          <a:xfrm>
            <a:off x="914400" y="1484313"/>
            <a:ext cx="7772400" cy="4306887"/>
          </a:xfrm>
        </p:spPr>
        <p:txBody>
          <a:bodyPr/>
          <a:lstStyle/>
          <a:p>
            <a:pPr>
              <a:lnSpc>
                <a:spcPct val="90000"/>
              </a:lnSpc>
              <a:buClr>
                <a:schemeClr val="tx1"/>
              </a:buClr>
              <a:buFont typeface="Wingdings" pitchFamily="2" charset="2"/>
              <a:buChar char="Ø"/>
            </a:pPr>
            <a:r>
              <a:rPr lang="zh-CN" altLang="en-US" sz="2400" b="1" smtClean="0">
                <a:latin typeface="楷体_GB2312" pitchFamily="49" charset="-122"/>
                <a:ea typeface="楷体_GB2312" pitchFamily="49" charset="-122"/>
              </a:rPr>
              <a:t>为什么要分层</a:t>
            </a:r>
          </a:p>
          <a:p>
            <a:pPr>
              <a:lnSpc>
                <a:spcPct val="90000"/>
              </a:lnSpc>
              <a:buClr>
                <a:srgbClr val="000000"/>
              </a:buClr>
              <a:buFont typeface="Wingdings" pitchFamily="2" charset="2"/>
              <a:buNone/>
            </a:pPr>
            <a:r>
              <a:rPr lang="zh-CN" altLang="en-US" sz="2400" b="1" smtClean="0">
                <a:latin typeface="楷体_GB2312" pitchFamily="49" charset="-122"/>
                <a:ea typeface="楷体_GB2312" pitchFamily="49" charset="-122"/>
              </a:rPr>
              <a:t>     由于结点之间联系很复杂，在制定协议时，把复杂成份分解成一些简单的成份，再将它们复合起来。最常用的复合方式是层次方式，即同层间可以通信、上一层可以调用下一层，而与再下一层不发生关系。</a:t>
            </a:r>
          </a:p>
          <a:p>
            <a:pPr>
              <a:lnSpc>
                <a:spcPct val="90000"/>
              </a:lnSpc>
              <a:buClr>
                <a:srgbClr val="000000"/>
              </a:buClr>
              <a:buFont typeface="Wingdings" pitchFamily="2" charset="2"/>
              <a:buNone/>
            </a:pPr>
            <a:endParaRPr lang="zh-CN" altLang="en-US" sz="2400" b="1" smtClean="0">
              <a:latin typeface="楷体_GB2312" pitchFamily="49" charset="-122"/>
              <a:ea typeface="楷体_GB2312" pitchFamily="49" charset="-122"/>
            </a:endParaRPr>
          </a:p>
          <a:p>
            <a:pPr>
              <a:lnSpc>
                <a:spcPct val="90000"/>
              </a:lnSpc>
              <a:buClr>
                <a:schemeClr val="tx1"/>
              </a:buClr>
              <a:buFont typeface="Wingdings" pitchFamily="2" charset="2"/>
              <a:buChar char="Ø"/>
            </a:pPr>
            <a:r>
              <a:rPr lang="zh-CN" altLang="en-US" sz="2400" b="1" smtClean="0">
                <a:latin typeface="楷体_GB2312" pitchFamily="49" charset="-122"/>
                <a:ea typeface="楷体_GB2312" pitchFamily="49" charset="-122"/>
              </a:rPr>
              <a:t>通信协议的分层规定</a:t>
            </a:r>
          </a:p>
          <a:p>
            <a:pPr>
              <a:lnSpc>
                <a:spcPct val="90000"/>
              </a:lnSpc>
              <a:buClr>
                <a:srgbClr val="000000"/>
              </a:buClr>
              <a:buFont typeface="Wingdings" pitchFamily="2" charset="2"/>
              <a:buNone/>
            </a:pPr>
            <a:r>
              <a:rPr lang="zh-CN" altLang="en-US" sz="2400" b="1" smtClean="0">
                <a:latin typeface="楷体_GB2312" pitchFamily="49" charset="-122"/>
                <a:ea typeface="楷体_GB2312" pitchFamily="49" charset="-122"/>
              </a:rPr>
              <a:t>	   把用户应用程序作为最高层，把物理通信线路作为最低层，将其间的协议处理分为若干层，规定每层处理的任务，也规定每层的接口标准。 </a:t>
            </a:r>
          </a:p>
        </p:txBody>
      </p:sp>
    </p:spTree>
  </p:cSld>
  <p:clrMapOvr>
    <a:masterClrMapping/>
  </p:clrMapOvr>
  <p:transition advTm="208"/>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1"/>
          <p:cNvSpPr>
            <a:spLocks noGrp="1" noChangeArrowheads="1"/>
          </p:cNvSpPr>
          <p:nvPr>
            <p:ph type="title"/>
          </p:nvPr>
        </p:nvSpPr>
        <p:spPr>
          <a:xfrm>
            <a:off x="1042988" y="188913"/>
            <a:ext cx="7772400" cy="1143000"/>
          </a:xfrm>
          <a:noFill/>
        </p:spPr>
        <p:txBody>
          <a:bodyPr/>
          <a:lstStyle/>
          <a:p>
            <a:r>
              <a:rPr lang="zh-CN" altLang="en-US" sz="4000" smtClean="0">
                <a:latin typeface="楷体_GB2312" pitchFamily="49" charset="-122"/>
                <a:ea typeface="楷体_GB2312" pitchFamily="49" charset="-122"/>
              </a:rPr>
              <a:t>通信协议分层演示</a:t>
            </a:r>
          </a:p>
        </p:txBody>
      </p:sp>
      <p:sp>
        <p:nvSpPr>
          <p:cNvPr id="55330" name="Rectangle 34"/>
          <p:cNvSpPr>
            <a:spLocks noChangeArrowheads="1"/>
          </p:cNvSpPr>
          <p:nvPr/>
        </p:nvSpPr>
        <p:spPr bwMode="auto">
          <a:xfrm>
            <a:off x="6111875" y="1417638"/>
            <a:ext cx="1371600" cy="381000"/>
          </a:xfrm>
          <a:prstGeom prst="rect">
            <a:avLst/>
          </a:prstGeom>
          <a:solidFill>
            <a:srgbClr val="00CCFF"/>
          </a:solidFill>
          <a:ln w="38100">
            <a:noFill/>
            <a:miter lim="800000"/>
            <a:headEnd/>
            <a:tailEnd/>
          </a:ln>
          <a:effectLst>
            <a:outerShdw dist="107763" dir="2700000" algn="ctr" rotWithShape="0">
              <a:srgbClr val="868686"/>
            </a:outerShdw>
          </a:effectLst>
        </p:spPr>
        <p:txBody>
          <a:bodyPr wrap="none" anchor="ctr"/>
          <a:lstStyle/>
          <a:p>
            <a:pPr algn="ctr">
              <a:defRPr/>
            </a:pPr>
            <a:r>
              <a:rPr kumimoji="1" lang="zh-CN" altLang="en-US" sz="2400" b="1">
                <a:solidFill>
                  <a:srgbClr val="000099"/>
                </a:solidFill>
                <a:latin typeface="Times New Roman" pitchFamily="18" charset="0"/>
              </a:rPr>
              <a:t>第 5 层</a:t>
            </a:r>
          </a:p>
        </p:txBody>
      </p:sp>
      <p:sp>
        <p:nvSpPr>
          <p:cNvPr id="55331" name="Rectangle 35"/>
          <p:cNvSpPr>
            <a:spLocks noChangeArrowheads="1"/>
          </p:cNvSpPr>
          <p:nvPr/>
        </p:nvSpPr>
        <p:spPr bwMode="auto">
          <a:xfrm>
            <a:off x="6111875" y="2255838"/>
            <a:ext cx="1371600" cy="381000"/>
          </a:xfrm>
          <a:prstGeom prst="rect">
            <a:avLst/>
          </a:prstGeom>
          <a:solidFill>
            <a:srgbClr val="00CCFF"/>
          </a:solidFill>
          <a:ln w="38100">
            <a:noFill/>
            <a:miter lim="800000"/>
            <a:headEnd/>
            <a:tailEnd/>
          </a:ln>
          <a:effectLst>
            <a:outerShdw dist="107763" dir="2700000" algn="ctr" rotWithShape="0">
              <a:srgbClr val="868686"/>
            </a:outerShdw>
          </a:effectLst>
        </p:spPr>
        <p:txBody>
          <a:bodyPr wrap="none" anchor="ctr"/>
          <a:lstStyle/>
          <a:p>
            <a:pPr algn="ctr">
              <a:defRPr/>
            </a:pPr>
            <a:r>
              <a:rPr kumimoji="1" lang="zh-CN" altLang="en-US" sz="2400" b="1">
                <a:solidFill>
                  <a:srgbClr val="000099"/>
                </a:solidFill>
                <a:latin typeface="Times New Roman" pitchFamily="18" charset="0"/>
              </a:rPr>
              <a:t>第 4 层</a:t>
            </a:r>
          </a:p>
        </p:txBody>
      </p:sp>
      <p:sp>
        <p:nvSpPr>
          <p:cNvPr id="55332" name="Rectangle 36"/>
          <p:cNvSpPr>
            <a:spLocks noChangeArrowheads="1"/>
          </p:cNvSpPr>
          <p:nvPr/>
        </p:nvSpPr>
        <p:spPr bwMode="auto">
          <a:xfrm>
            <a:off x="6111875" y="3094038"/>
            <a:ext cx="1371600" cy="381000"/>
          </a:xfrm>
          <a:prstGeom prst="rect">
            <a:avLst/>
          </a:prstGeom>
          <a:solidFill>
            <a:srgbClr val="00CCFF"/>
          </a:solidFill>
          <a:ln w="38100">
            <a:noFill/>
            <a:miter lim="800000"/>
            <a:headEnd/>
            <a:tailEnd/>
          </a:ln>
          <a:effectLst>
            <a:outerShdw dist="107763" dir="2700000" algn="ctr" rotWithShape="0">
              <a:srgbClr val="868686"/>
            </a:outerShdw>
          </a:effectLst>
        </p:spPr>
        <p:txBody>
          <a:bodyPr wrap="none" anchor="ctr"/>
          <a:lstStyle/>
          <a:p>
            <a:pPr algn="ctr">
              <a:defRPr/>
            </a:pPr>
            <a:r>
              <a:rPr kumimoji="1" lang="zh-CN" altLang="en-US" sz="2400" b="1">
                <a:solidFill>
                  <a:srgbClr val="000099"/>
                </a:solidFill>
                <a:latin typeface="Times New Roman" pitchFamily="18" charset="0"/>
              </a:rPr>
              <a:t>第 3 层</a:t>
            </a:r>
          </a:p>
        </p:txBody>
      </p:sp>
      <p:sp>
        <p:nvSpPr>
          <p:cNvPr id="55333" name="Rectangle 37"/>
          <p:cNvSpPr>
            <a:spLocks noChangeArrowheads="1"/>
          </p:cNvSpPr>
          <p:nvPr/>
        </p:nvSpPr>
        <p:spPr bwMode="auto">
          <a:xfrm>
            <a:off x="6111875" y="4770438"/>
            <a:ext cx="1371600" cy="381000"/>
          </a:xfrm>
          <a:prstGeom prst="rect">
            <a:avLst/>
          </a:prstGeom>
          <a:solidFill>
            <a:srgbClr val="00CCFF"/>
          </a:solidFill>
          <a:ln w="38100">
            <a:noFill/>
            <a:miter lim="800000"/>
            <a:headEnd/>
            <a:tailEnd/>
          </a:ln>
          <a:effectLst>
            <a:outerShdw dist="107763" dir="2700000" algn="ctr" rotWithShape="0">
              <a:srgbClr val="868686"/>
            </a:outerShdw>
          </a:effectLst>
        </p:spPr>
        <p:txBody>
          <a:bodyPr wrap="none" anchor="ctr"/>
          <a:lstStyle/>
          <a:p>
            <a:pPr algn="ctr">
              <a:defRPr/>
            </a:pPr>
            <a:r>
              <a:rPr kumimoji="1" lang="zh-CN" altLang="en-US" sz="2400" b="1">
                <a:solidFill>
                  <a:srgbClr val="000099"/>
                </a:solidFill>
                <a:latin typeface="Times New Roman" pitchFamily="18" charset="0"/>
              </a:rPr>
              <a:t>第 1 层</a:t>
            </a:r>
          </a:p>
        </p:txBody>
      </p:sp>
      <p:sp>
        <p:nvSpPr>
          <p:cNvPr id="55334" name="Rectangle 38"/>
          <p:cNvSpPr>
            <a:spLocks noChangeArrowheads="1"/>
          </p:cNvSpPr>
          <p:nvPr/>
        </p:nvSpPr>
        <p:spPr bwMode="auto">
          <a:xfrm>
            <a:off x="6111875" y="3932238"/>
            <a:ext cx="1371600" cy="381000"/>
          </a:xfrm>
          <a:prstGeom prst="rect">
            <a:avLst/>
          </a:prstGeom>
          <a:solidFill>
            <a:srgbClr val="00CCFF"/>
          </a:solidFill>
          <a:ln w="38100">
            <a:noFill/>
            <a:miter lim="800000"/>
            <a:headEnd/>
            <a:tailEnd/>
          </a:ln>
          <a:effectLst>
            <a:outerShdw dist="107763" dir="2700000" algn="ctr" rotWithShape="0">
              <a:srgbClr val="868686"/>
            </a:outerShdw>
          </a:effectLst>
        </p:spPr>
        <p:txBody>
          <a:bodyPr wrap="none" anchor="ctr"/>
          <a:lstStyle/>
          <a:p>
            <a:pPr algn="ctr">
              <a:defRPr/>
            </a:pPr>
            <a:r>
              <a:rPr kumimoji="1" lang="zh-CN" altLang="en-US" sz="2400" b="1">
                <a:solidFill>
                  <a:srgbClr val="000099"/>
                </a:solidFill>
                <a:latin typeface="Times New Roman" pitchFamily="18" charset="0"/>
              </a:rPr>
              <a:t>第 2 层</a:t>
            </a:r>
          </a:p>
        </p:txBody>
      </p:sp>
      <p:sp>
        <p:nvSpPr>
          <p:cNvPr id="21512" name="Line 39"/>
          <p:cNvSpPr>
            <a:spLocks noChangeShapeType="1"/>
          </p:cNvSpPr>
          <p:nvPr/>
        </p:nvSpPr>
        <p:spPr bwMode="auto">
          <a:xfrm>
            <a:off x="6797675" y="1798638"/>
            <a:ext cx="0" cy="457200"/>
          </a:xfrm>
          <a:prstGeom prst="line">
            <a:avLst/>
          </a:prstGeom>
          <a:noFill/>
          <a:ln w="28575">
            <a:solidFill>
              <a:srgbClr val="800080"/>
            </a:solidFill>
            <a:round/>
            <a:headEnd type="stealth" w="med" len="lg"/>
            <a:tailEnd type="stealth" w="med" len="lg"/>
          </a:ln>
        </p:spPr>
        <p:txBody>
          <a:bodyPr wrap="none" anchor="ctr"/>
          <a:lstStyle/>
          <a:p>
            <a:endParaRPr lang="zh-CN" altLang="en-US"/>
          </a:p>
        </p:txBody>
      </p:sp>
      <p:sp>
        <p:nvSpPr>
          <p:cNvPr id="21513" name="Line 40"/>
          <p:cNvSpPr>
            <a:spLocks noChangeShapeType="1"/>
          </p:cNvSpPr>
          <p:nvPr/>
        </p:nvSpPr>
        <p:spPr bwMode="auto">
          <a:xfrm>
            <a:off x="6797675" y="2636838"/>
            <a:ext cx="0" cy="457200"/>
          </a:xfrm>
          <a:prstGeom prst="line">
            <a:avLst/>
          </a:prstGeom>
          <a:noFill/>
          <a:ln w="28575">
            <a:solidFill>
              <a:srgbClr val="800080"/>
            </a:solidFill>
            <a:round/>
            <a:headEnd type="stealth" w="med" len="lg"/>
            <a:tailEnd type="stealth" w="med" len="lg"/>
          </a:ln>
        </p:spPr>
        <p:txBody>
          <a:bodyPr wrap="none" anchor="ctr"/>
          <a:lstStyle/>
          <a:p>
            <a:endParaRPr lang="zh-CN" altLang="en-US"/>
          </a:p>
        </p:txBody>
      </p:sp>
      <p:sp>
        <p:nvSpPr>
          <p:cNvPr id="21514" name="Line 41"/>
          <p:cNvSpPr>
            <a:spLocks noChangeShapeType="1"/>
          </p:cNvSpPr>
          <p:nvPr/>
        </p:nvSpPr>
        <p:spPr bwMode="auto">
          <a:xfrm>
            <a:off x="6797675" y="3475038"/>
            <a:ext cx="0" cy="457200"/>
          </a:xfrm>
          <a:prstGeom prst="line">
            <a:avLst/>
          </a:prstGeom>
          <a:noFill/>
          <a:ln w="28575">
            <a:solidFill>
              <a:srgbClr val="800080"/>
            </a:solidFill>
            <a:round/>
            <a:headEnd type="stealth" w="med" len="lg"/>
            <a:tailEnd type="stealth" w="med" len="lg"/>
          </a:ln>
        </p:spPr>
        <p:txBody>
          <a:bodyPr wrap="none" anchor="ctr"/>
          <a:lstStyle/>
          <a:p>
            <a:endParaRPr lang="zh-CN" altLang="en-US"/>
          </a:p>
        </p:txBody>
      </p:sp>
      <p:sp>
        <p:nvSpPr>
          <p:cNvPr id="21515" name="Line 42"/>
          <p:cNvSpPr>
            <a:spLocks noChangeShapeType="1"/>
          </p:cNvSpPr>
          <p:nvPr/>
        </p:nvSpPr>
        <p:spPr bwMode="auto">
          <a:xfrm>
            <a:off x="6797675" y="4313238"/>
            <a:ext cx="0" cy="457200"/>
          </a:xfrm>
          <a:prstGeom prst="line">
            <a:avLst/>
          </a:prstGeom>
          <a:noFill/>
          <a:ln w="28575">
            <a:solidFill>
              <a:srgbClr val="800080"/>
            </a:solidFill>
            <a:round/>
            <a:headEnd type="stealth" w="med" len="lg"/>
            <a:tailEnd type="stealth" w="med" len="lg"/>
          </a:ln>
        </p:spPr>
        <p:txBody>
          <a:bodyPr wrap="none" anchor="ctr"/>
          <a:lstStyle/>
          <a:p>
            <a:endParaRPr lang="zh-CN" altLang="en-US"/>
          </a:p>
        </p:txBody>
      </p:sp>
      <p:sp>
        <p:nvSpPr>
          <p:cNvPr id="55343" name="Rectangle 47"/>
          <p:cNvSpPr>
            <a:spLocks noChangeArrowheads="1"/>
          </p:cNvSpPr>
          <p:nvPr/>
        </p:nvSpPr>
        <p:spPr bwMode="auto">
          <a:xfrm>
            <a:off x="1817688" y="1417638"/>
            <a:ext cx="1371600" cy="381000"/>
          </a:xfrm>
          <a:prstGeom prst="rect">
            <a:avLst/>
          </a:prstGeom>
          <a:solidFill>
            <a:srgbClr val="00CCFF"/>
          </a:solidFill>
          <a:ln w="38100">
            <a:noFill/>
            <a:miter lim="800000"/>
            <a:headEnd/>
            <a:tailEnd/>
          </a:ln>
          <a:effectLst>
            <a:outerShdw dist="107763" dir="2700000" algn="ctr" rotWithShape="0">
              <a:srgbClr val="868686"/>
            </a:outerShdw>
          </a:effectLst>
        </p:spPr>
        <p:txBody>
          <a:bodyPr wrap="none" anchor="ctr"/>
          <a:lstStyle/>
          <a:p>
            <a:pPr algn="ctr">
              <a:defRPr/>
            </a:pPr>
            <a:r>
              <a:rPr kumimoji="1" lang="zh-CN" altLang="en-US" sz="2400" b="1">
                <a:solidFill>
                  <a:srgbClr val="000099"/>
                </a:solidFill>
                <a:latin typeface="Times New Roman" pitchFamily="18" charset="0"/>
              </a:rPr>
              <a:t>第 5 层</a:t>
            </a:r>
          </a:p>
        </p:txBody>
      </p:sp>
      <p:sp>
        <p:nvSpPr>
          <p:cNvPr id="55344" name="Rectangle 48"/>
          <p:cNvSpPr>
            <a:spLocks noChangeArrowheads="1"/>
          </p:cNvSpPr>
          <p:nvPr/>
        </p:nvSpPr>
        <p:spPr bwMode="auto">
          <a:xfrm>
            <a:off x="1817688" y="2255838"/>
            <a:ext cx="1371600" cy="381000"/>
          </a:xfrm>
          <a:prstGeom prst="rect">
            <a:avLst/>
          </a:prstGeom>
          <a:solidFill>
            <a:srgbClr val="00CCFF"/>
          </a:solidFill>
          <a:ln w="38100">
            <a:noFill/>
            <a:miter lim="800000"/>
            <a:headEnd/>
            <a:tailEnd/>
          </a:ln>
          <a:effectLst>
            <a:outerShdw dist="107763" dir="2700000" algn="ctr" rotWithShape="0">
              <a:srgbClr val="868686"/>
            </a:outerShdw>
          </a:effectLst>
        </p:spPr>
        <p:txBody>
          <a:bodyPr wrap="none" anchor="ctr"/>
          <a:lstStyle/>
          <a:p>
            <a:pPr algn="ctr">
              <a:defRPr/>
            </a:pPr>
            <a:r>
              <a:rPr kumimoji="1" lang="zh-CN" altLang="en-US" sz="2400" b="1">
                <a:solidFill>
                  <a:srgbClr val="000099"/>
                </a:solidFill>
                <a:latin typeface="Times New Roman" pitchFamily="18" charset="0"/>
              </a:rPr>
              <a:t>第 4 层</a:t>
            </a:r>
          </a:p>
        </p:txBody>
      </p:sp>
      <p:sp>
        <p:nvSpPr>
          <p:cNvPr id="55345" name="Rectangle 49"/>
          <p:cNvSpPr>
            <a:spLocks noChangeArrowheads="1"/>
          </p:cNvSpPr>
          <p:nvPr/>
        </p:nvSpPr>
        <p:spPr bwMode="auto">
          <a:xfrm>
            <a:off x="1817688" y="3094038"/>
            <a:ext cx="1371600" cy="381000"/>
          </a:xfrm>
          <a:prstGeom prst="rect">
            <a:avLst/>
          </a:prstGeom>
          <a:solidFill>
            <a:srgbClr val="00CCFF"/>
          </a:solidFill>
          <a:ln w="38100">
            <a:noFill/>
            <a:miter lim="800000"/>
            <a:headEnd/>
            <a:tailEnd/>
          </a:ln>
          <a:effectLst>
            <a:outerShdw dist="107763" dir="2700000" algn="ctr" rotWithShape="0">
              <a:srgbClr val="868686"/>
            </a:outerShdw>
          </a:effectLst>
        </p:spPr>
        <p:txBody>
          <a:bodyPr wrap="none" anchor="ctr"/>
          <a:lstStyle/>
          <a:p>
            <a:pPr algn="ctr">
              <a:defRPr/>
            </a:pPr>
            <a:r>
              <a:rPr kumimoji="1" lang="zh-CN" altLang="en-US" sz="2400" b="1">
                <a:solidFill>
                  <a:srgbClr val="000099"/>
                </a:solidFill>
                <a:latin typeface="Times New Roman" pitchFamily="18" charset="0"/>
              </a:rPr>
              <a:t>第 3 层</a:t>
            </a:r>
          </a:p>
        </p:txBody>
      </p:sp>
      <p:sp>
        <p:nvSpPr>
          <p:cNvPr id="55346" name="Rectangle 50"/>
          <p:cNvSpPr>
            <a:spLocks noChangeArrowheads="1"/>
          </p:cNvSpPr>
          <p:nvPr/>
        </p:nvSpPr>
        <p:spPr bwMode="auto">
          <a:xfrm>
            <a:off x="1817688" y="4770438"/>
            <a:ext cx="1371600" cy="381000"/>
          </a:xfrm>
          <a:prstGeom prst="rect">
            <a:avLst/>
          </a:prstGeom>
          <a:solidFill>
            <a:srgbClr val="00CCFF"/>
          </a:solidFill>
          <a:ln w="38100">
            <a:noFill/>
            <a:miter lim="800000"/>
            <a:headEnd/>
            <a:tailEnd/>
          </a:ln>
          <a:effectLst>
            <a:outerShdw dist="107763" dir="2700000" algn="ctr" rotWithShape="0">
              <a:srgbClr val="868686"/>
            </a:outerShdw>
          </a:effectLst>
        </p:spPr>
        <p:txBody>
          <a:bodyPr wrap="none" anchor="ctr"/>
          <a:lstStyle/>
          <a:p>
            <a:pPr algn="ctr">
              <a:defRPr/>
            </a:pPr>
            <a:r>
              <a:rPr kumimoji="1" lang="zh-CN" altLang="en-US" sz="2400" b="1">
                <a:solidFill>
                  <a:srgbClr val="000099"/>
                </a:solidFill>
                <a:latin typeface="Times New Roman" pitchFamily="18" charset="0"/>
              </a:rPr>
              <a:t>第 1 层</a:t>
            </a:r>
          </a:p>
        </p:txBody>
      </p:sp>
      <p:sp>
        <p:nvSpPr>
          <p:cNvPr id="55347" name="Rectangle 51"/>
          <p:cNvSpPr>
            <a:spLocks noChangeArrowheads="1"/>
          </p:cNvSpPr>
          <p:nvPr/>
        </p:nvSpPr>
        <p:spPr bwMode="auto">
          <a:xfrm>
            <a:off x="1817688" y="3932238"/>
            <a:ext cx="1371600" cy="381000"/>
          </a:xfrm>
          <a:prstGeom prst="rect">
            <a:avLst/>
          </a:prstGeom>
          <a:solidFill>
            <a:srgbClr val="00CCFF"/>
          </a:solidFill>
          <a:ln w="38100">
            <a:noFill/>
            <a:miter lim="800000"/>
            <a:headEnd/>
            <a:tailEnd/>
          </a:ln>
          <a:effectLst>
            <a:outerShdw dist="107763" dir="2700000" algn="ctr" rotWithShape="0">
              <a:srgbClr val="868686"/>
            </a:outerShdw>
          </a:effectLst>
        </p:spPr>
        <p:txBody>
          <a:bodyPr wrap="none" anchor="ctr"/>
          <a:lstStyle/>
          <a:p>
            <a:pPr algn="ctr">
              <a:defRPr/>
            </a:pPr>
            <a:r>
              <a:rPr kumimoji="1" lang="zh-CN" altLang="en-US" sz="2400" b="1">
                <a:solidFill>
                  <a:srgbClr val="000099"/>
                </a:solidFill>
                <a:latin typeface="Times New Roman" pitchFamily="18" charset="0"/>
              </a:rPr>
              <a:t>第 2 层</a:t>
            </a:r>
          </a:p>
        </p:txBody>
      </p:sp>
      <p:sp>
        <p:nvSpPr>
          <p:cNvPr id="21521" name="Line 52"/>
          <p:cNvSpPr>
            <a:spLocks noChangeShapeType="1"/>
          </p:cNvSpPr>
          <p:nvPr/>
        </p:nvSpPr>
        <p:spPr bwMode="auto">
          <a:xfrm>
            <a:off x="2503488" y="1798638"/>
            <a:ext cx="0" cy="457200"/>
          </a:xfrm>
          <a:prstGeom prst="line">
            <a:avLst/>
          </a:prstGeom>
          <a:noFill/>
          <a:ln w="28575">
            <a:solidFill>
              <a:srgbClr val="800080"/>
            </a:solidFill>
            <a:round/>
            <a:headEnd type="stealth" w="med" len="lg"/>
            <a:tailEnd type="stealth" w="med" len="lg"/>
          </a:ln>
        </p:spPr>
        <p:txBody>
          <a:bodyPr wrap="none" anchor="ctr"/>
          <a:lstStyle/>
          <a:p>
            <a:endParaRPr lang="zh-CN" altLang="en-US"/>
          </a:p>
        </p:txBody>
      </p:sp>
      <p:sp>
        <p:nvSpPr>
          <p:cNvPr id="21522" name="Line 53"/>
          <p:cNvSpPr>
            <a:spLocks noChangeShapeType="1"/>
          </p:cNvSpPr>
          <p:nvPr/>
        </p:nvSpPr>
        <p:spPr bwMode="auto">
          <a:xfrm>
            <a:off x="2503488" y="2636838"/>
            <a:ext cx="0" cy="457200"/>
          </a:xfrm>
          <a:prstGeom prst="line">
            <a:avLst/>
          </a:prstGeom>
          <a:noFill/>
          <a:ln w="28575">
            <a:solidFill>
              <a:srgbClr val="800080"/>
            </a:solidFill>
            <a:round/>
            <a:headEnd type="stealth" w="med" len="lg"/>
            <a:tailEnd type="stealth" w="med" len="lg"/>
          </a:ln>
        </p:spPr>
        <p:txBody>
          <a:bodyPr wrap="none" anchor="ctr"/>
          <a:lstStyle/>
          <a:p>
            <a:endParaRPr lang="zh-CN" altLang="en-US"/>
          </a:p>
        </p:txBody>
      </p:sp>
      <p:sp>
        <p:nvSpPr>
          <p:cNvPr id="21523" name="Line 54"/>
          <p:cNvSpPr>
            <a:spLocks noChangeShapeType="1"/>
          </p:cNvSpPr>
          <p:nvPr/>
        </p:nvSpPr>
        <p:spPr bwMode="auto">
          <a:xfrm>
            <a:off x="2503488" y="3475038"/>
            <a:ext cx="0" cy="457200"/>
          </a:xfrm>
          <a:prstGeom prst="line">
            <a:avLst/>
          </a:prstGeom>
          <a:noFill/>
          <a:ln w="28575">
            <a:solidFill>
              <a:srgbClr val="800080"/>
            </a:solidFill>
            <a:round/>
            <a:headEnd type="stealth" w="med" len="lg"/>
            <a:tailEnd type="stealth" w="med" len="lg"/>
          </a:ln>
        </p:spPr>
        <p:txBody>
          <a:bodyPr wrap="none" anchor="ctr"/>
          <a:lstStyle/>
          <a:p>
            <a:endParaRPr lang="zh-CN" altLang="en-US"/>
          </a:p>
        </p:txBody>
      </p:sp>
      <p:sp>
        <p:nvSpPr>
          <p:cNvPr id="21524" name="Line 55"/>
          <p:cNvSpPr>
            <a:spLocks noChangeShapeType="1"/>
          </p:cNvSpPr>
          <p:nvPr/>
        </p:nvSpPr>
        <p:spPr bwMode="auto">
          <a:xfrm>
            <a:off x="2503488" y="4313238"/>
            <a:ext cx="0" cy="457200"/>
          </a:xfrm>
          <a:prstGeom prst="line">
            <a:avLst/>
          </a:prstGeom>
          <a:noFill/>
          <a:ln w="28575">
            <a:solidFill>
              <a:srgbClr val="800080"/>
            </a:solidFill>
            <a:round/>
            <a:headEnd type="stealth" w="med" len="lg"/>
            <a:tailEnd type="stealth" w="med" len="lg"/>
          </a:ln>
        </p:spPr>
        <p:txBody>
          <a:bodyPr wrap="none" anchor="ctr"/>
          <a:lstStyle/>
          <a:p>
            <a:endParaRPr lang="zh-CN" altLang="en-US"/>
          </a:p>
        </p:txBody>
      </p:sp>
      <p:sp>
        <p:nvSpPr>
          <p:cNvPr id="21525" name="Text Box 57"/>
          <p:cNvSpPr txBox="1">
            <a:spLocks noChangeArrowheads="1"/>
          </p:cNvSpPr>
          <p:nvPr/>
        </p:nvSpPr>
        <p:spPr bwMode="auto">
          <a:xfrm>
            <a:off x="3965575" y="4572000"/>
            <a:ext cx="1333500" cy="396875"/>
          </a:xfrm>
          <a:prstGeom prst="rect">
            <a:avLst/>
          </a:prstGeom>
          <a:noFill/>
          <a:ln w="38100">
            <a:noFill/>
            <a:miter lim="800000"/>
            <a:headEnd/>
            <a:tailEnd/>
          </a:ln>
        </p:spPr>
        <p:txBody>
          <a:bodyPr wrap="none" anchor="ctr">
            <a:spAutoFit/>
          </a:bodyPr>
          <a:lstStyle/>
          <a:p>
            <a:pPr algn="ctr">
              <a:spcBef>
                <a:spcPct val="50000"/>
              </a:spcBef>
            </a:pPr>
            <a:r>
              <a:rPr kumimoji="1" lang="zh-CN" altLang="en-US" sz="2000" b="1">
                <a:solidFill>
                  <a:srgbClr val="000066"/>
                </a:solidFill>
                <a:latin typeface="Times New Roman" pitchFamily="18" charset="0"/>
              </a:rPr>
              <a:t>第1层协议</a:t>
            </a:r>
          </a:p>
        </p:txBody>
      </p:sp>
      <p:sp>
        <p:nvSpPr>
          <p:cNvPr id="21526" name="Text Box 58"/>
          <p:cNvSpPr txBox="1">
            <a:spLocks noChangeArrowheads="1"/>
          </p:cNvSpPr>
          <p:nvPr/>
        </p:nvSpPr>
        <p:spPr bwMode="auto">
          <a:xfrm>
            <a:off x="3965575" y="2895600"/>
            <a:ext cx="1333500" cy="396875"/>
          </a:xfrm>
          <a:prstGeom prst="rect">
            <a:avLst/>
          </a:prstGeom>
          <a:noFill/>
          <a:ln w="38100">
            <a:noFill/>
            <a:miter lim="800000"/>
            <a:headEnd/>
            <a:tailEnd/>
          </a:ln>
        </p:spPr>
        <p:txBody>
          <a:bodyPr wrap="none" anchor="ctr">
            <a:spAutoFit/>
          </a:bodyPr>
          <a:lstStyle/>
          <a:p>
            <a:pPr algn="ctr">
              <a:spcBef>
                <a:spcPct val="50000"/>
              </a:spcBef>
            </a:pPr>
            <a:r>
              <a:rPr kumimoji="1" lang="zh-CN" altLang="en-US" sz="2000" b="1">
                <a:solidFill>
                  <a:srgbClr val="000066"/>
                </a:solidFill>
                <a:latin typeface="Times New Roman" pitchFamily="18" charset="0"/>
              </a:rPr>
              <a:t>第3层协议</a:t>
            </a:r>
          </a:p>
        </p:txBody>
      </p:sp>
      <p:sp>
        <p:nvSpPr>
          <p:cNvPr id="21527" name="Text Box 59"/>
          <p:cNvSpPr txBox="1">
            <a:spLocks noChangeArrowheads="1"/>
          </p:cNvSpPr>
          <p:nvPr/>
        </p:nvSpPr>
        <p:spPr bwMode="auto">
          <a:xfrm>
            <a:off x="3965575" y="3733800"/>
            <a:ext cx="1333500" cy="396875"/>
          </a:xfrm>
          <a:prstGeom prst="rect">
            <a:avLst/>
          </a:prstGeom>
          <a:noFill/>
          <a:ln w="38100">
            <a:noFill/>
            <a:miter lim="800000"/>
            <a:headEnd/>
            <a:tailEnd/>
          </a:ln>
        </p:spPr>
        <p:txBody>
          <a:bodyPr wrap="none" anchor="ctr">
            <a:spAutoFit/>
          </a:bodyPr>
          <a:lstStyle/>
          <a:p>
            <a:pPr algn="ctr">
              <a:spcBef>
                <a:spcPct val="50000"/>
              </a:spcBef>
            </a:pPr>
            <a:r>
              <a:rPr kumimoji="1" lang="zh-CN" altLang="en-US" sz="2000" b="1">
                <a:solidFill>
                  <a:srgbClr val="000066"/>
                </a:solidFill>
                <a:latin typeface="Times New Roman" pitchFamily="18" charset="0"/>
              </a:rPr>
              <a:t>第2层协议</a:t>
            </a:r>
          </a:p>
        </p:txBody>
      </p:sp>
      <p:sp>
        <p:nvSpPr>
          <p:cNvPr id="21528" name="Text Box 60"/>
          <p:cNvSpPr txBox="1">
            <a:spLocks noChangeArrowheads="1"/>
          </p:cNvSpPr>
          <p:nvPr/>
        </p:nvSpPr>
        <p:spPr bwMode="auto">
          <a:xfrm>
            <a:off x="3965575" y="2057400"/>
            <a:ext cx="1333500" cy="396875"/>
          </a:xfrm>
          <a:prstGeom prst="rect">
            <a:avLst/>
          </a:prstGeom>
          <a:noFill/>
          <a:ln w="38100">
            <a:noFill/>
            <a:miter lim="800000"/>
            <a:headEnd/>
            <a:tailEnd/>
          </a:ln>
        </p:spPr>
        <p:txBody>
          <a:bodyPr wrap="none" anchor="ctr">
            <a:spAutoFit/>
          </a:bodyPr>
          <a:lstStyle/>
          <a:p>
            <a:pPr algn="ctr">
              <a:spcBef>
                <a:spcPct val="50000"/>
              </a:spcBef>
            </a:pPr>
            <a:r>
              <a:rPr kumimoji="1" lang="zh-CN" altLang="en-US" sz="2000" b="1">
                <a:solidFill>
                  <a:srgbClr val="000066"/>
                </a:solidFill>
                <a:latin typeface="Times New Roman" pitchFamily="18" charset="0"/>
              </a:rPr>
              <a:t>第4层协议</a:t>
            </a:r>
          </a:p>
        </p:txBody>
      </p:sp>
      <p:sp>
        <p:nvSpPr>
          <p:cNvPr id="21529" name="Text Box 61"/>
          <p:cNvSpPr txBox="1">
            <a:spLocks noChangeArrowheads="1"/>
          </p:cNvSpPr>
          <p:nvPr/>
        </p:nvSpPr>
        <p:spPr bwMode="auto">
          <a:xfrm>
            <a:off x="3965575" y="1219200"/>
            <a:ext cx="1333500" cy="396875"/>
          </a:xfrm>
          <a:prstGeom prst="rect">
            <a:avLst/>
          </a:prstGeom>
          <a:noFill/>
          <a:ln w="38100">
            <a:noFill/>
            <a:miter lim="800000"/>
            <a:headEnd/>
            <a:tailEnd/>
          </a:ln>
        </p:spPr>
        <p:txBody>
          <a:bodyPr wrap="none" anchor="ctr">
            <a:spAutoFit/>
          </a:bodyPr>
          <a:lstStyle/>
          <a:p>
            <a:pPr algn="ctr">
              <a:spcBef>
                <a:spcPct val="50000"/>
              </a:spcBef>
            </a:pPr>
            <a:r>
              <a:rPr kumimoji="1" lang="zh-CN" altLang="en-US" sz="2000" b="1">
                <a:solidFill>
                  <a:srgbClr val="000066"/>
                </a:solidFill>
                <a:latin typeface="Times New Roman" pitchFamily="18" charset="0"/>
              </a:rPr>
              <a:t>第5层协议</a:t>
            </a:r>
          </a:p>
        </p:txBody>
      </p:sp>
      <p:sp>
        <p:nvSpPr>
          <p:cNvPr id="21530" name="Line 62"/>
          <p:cNvSpPr>
            <a:spLocks noChangeShapeType="1"/>
          </p:cNvSpPr>
          <p:nvPr/>
        </p:nvSpPr>
        <p:spPr bwMode="auto">
          <a:xfrm>
            <a:off x="3171825" y="4999038"/>
            <a:ext cx="2895600" cy="0"/>
          </a:xfrm>
          <a:prstGeom prst="line">
            <a:avLst/>
          </a:prstGeom>
          <a:noFill/>
          <a:ln w="38100">
            <a:solidFill>
              <a:srgbClr val="800000"/>
            </a:solidFill>
            <a:prstDash val="sysDot"/>
            <a:round/>
            <a:headEnd type="stealth" w="med" len="lg"/>
            <a:tailEnd type="stealth" w="med" len="lg"/>
          </a:ln>
        </p:spPr>
        <p:txBody>
          <a:bodyPr wrap="none" anchor="ctr"/>
          <a:lstStyle/>
          <a:p>
            <a:endParaRPr lang="zh-CN" altLang="en-US"/>
          </a:p>
        </p:txBody>
      </p:sp>
      <p:sp>
        <p:nvSpPr>
          <p:cNvPr id="21531" name="Line 63"/>
          <p:cNvSpPr>
            <a:spLocks noChangeShapeType="1"/>
          </p:cNvSpPr>
          <p:nvPr/>
        </p:nvSpPr>
        <p:spPr bwMode="auto">
          <a:xfrm>
            <a:off x="3171825" y="3322638"/>
            <a:ext cx="2895600" cy="0"/>
          </a:xfrm>
          <a:prstGeom prst="line">
            <a:avLst/>
          </a:prstGeom>
          <a:noFill/>
          <a:ln w="38100">
            <a:solidFill>
              <a:srgbClr val="800000"/>
            </a:solidFill>
            <a:prstDash val="sysDot"/>
            <a:round/>
            <a:headEnd type="stealth" w="med" len="lg"/>
            <a:tailEnd type="stealth" w="med" len="lg"/>
          </a:ln>
        </p:spPr>
        <p:txBody>
          <a:bodyPr wrap="none" anchor="ctr"/>
          <a:lstStyle/>
          <a:p>
            <a:endParaRPr lang="zh-CN" altLang="en-US"/>
          </a:p>
        </p:txBody>
      </p:sp>
      <p:sp>
        <p:nvSpPr>
          <p:cNvPr id="21532" name="Line 64"/>
          <p:cNvSpPr>
            <a:spLocks noChangeShapeType="1"/>
          </p:cNvSpPr>
          <p:nvPr/>
        </p:nvSpPr>
        <p:spPr bwMode="auto">
          <a:xfrm>
            <a:off x="3171825" y="4160838"/>
            <a:ext cx="2895600" cy="0"/>
          </a:xfrm>
          <a:prstGeom prst="line">
            <a:avLst/>
          </a:prstGeom>
          <a:noFill/>
          <a:ln w="38100">
            <a:solidFill>
              <a:srgbClr val="800000"/>
            </a:solidFill>
            <a:prstDash val="sysDot"/>
            <a:round/>
            <a:headEnd type="stealth" w="med" len="lg"/>
            <a:tailEnd type="stealth" w="med" len="lg"/>
          </a:ln>
        </p:spPr>
        <p:txBody>
          <a:bodyPr wrap="none" anchor="ctr"/>
          <a:lstStyle/>
          <a:p>
            <a:endParaRPr lang="zh-CN" altLang="en-US"/>
          </a:p>
        </p:txBody>
      </p:sp>
      <p:sp>
        <p:nvSpPr>
          <p:cNvPr id="21533" name="Line 65"/>
          <p:cNvSpPr>
            <a:spLocks noChangeShapeType="1"/>
          </p:cNvSpPr>
          <p:nvPr/>
        </p:nvSpPr>
        <p:spPr bwMode="auto">
          <a:xfrm>
            <a:off x="3171825" y="2484438"/>
            <a:ext cx="2895600" cy="0"/>
          </a:xfrm>
          <a:prstGeom prst="line">
            <a:avLst/>
          </a:prstGeom>
          <a:noFill/>
          <a:ln w="38100">
            <a:solidFill>
              <a:srgbClr val="800000"/>
            </a:solidFill>
            <a:prstDash val="sysDot"/>
            <a:round/>
            <a:headEnd type="stealth" w="med" len="lg"/>
            <a:tailEnd type="stealth" w="med" len="lg"/>
          </a:ln>
        </p:spPr>
        <p:txBody>
          <a:bodyPr wrap="none" anchor="ctr"/>
          <a:lstStyle/>
          <a:p>
            <a:endParaRPr lang="zh-CN" altLang="en-US"/>
          </a:p>
        </p:txBody>
      </p:sp>
      <p:sp>
        <p:nvSpPr>
          <p:cNvPr id="21534" name="Line 66"/>
          <p:cNvSpPr>
            <a:spLocks noChangeShapeType="1"/>
          </p:cNvSpPr>
          <p:nvPr/>
        </p:nvSpPr>
        <p:spPr bwMode="auto">
          <a:xfrm>
            <a:off x="3171825" y="1646238"/>
            <a:ext cx="2895600" cy="0"/>
          </a:xfrm>
          <a:prstGeom prst="line">
            <a:avLst/>
          </a:prstGeom>
          <a:noFill/>
          <a:ln w="38100">
            <a:solidFill>
              <a:srgbClr val="800000"/>
            </a:solidFill>
            <a:prstDash val="sysDot"/>
            <a:round/>
            <a:headEnd type="stealth" w="med" len="lg"/>
            <a:tailEnd type="stealth" w="med" len="lg"/>
          </a:ln>
        </p:spPr>
        <p:txBody>
          <a:bodyPr wrap="none" anchor="ctr"/>
          <a:lstStyle/>
          <a:p>
            <a:endParaRPr lang="zh-CN" altLang="en-US"/>
          </a:p>
        </p:txBody>
      </p:sp>
      <p:sp>
        <p:nvSpPr>
          <p:cNvPr id="21535" name="Rectangle 68"/>
          <p:cNvSpPr>
            <a:spLocks noChangeArrowheads="1"/>
          </p:cNvSpPr>
          <p:nvPr/>
        </p:nvSpPr>
        <p:spPr bwMode="auto">
          <a:xfrm>
            <a:off x="1800225" y="5638800"/>
            <a:ext cx="5715000" cy="457200"/>
          </a:xfrm>
          <a:prstGeom prst="rect">
            <a:avLst/>
          </a:prstGeom>
          <a:solidFill>
            <a:srgbClr val="00CCFF"/>
          </a:solidFill>
          <a:ln w="38100">
            <a:noFill/>
            <a:miter lim="800000"/>
            <a:headEnd/>
            <a:tailEnd/>
          </a:ln>
        </p:spPr>
        <p:txBody>
          <a:bodyPr wrap="none" anchor="ctr"/>
          <a:lstStyle/>
          <a:p>
            <a:pPr algn="ctr"/>
            <a:r>
              <a:rPr kumimoji="1" lang="zh-CN" altLang="en-US" sz="2400" b="1">
                <a:solidFill>
                  <a:srgbClr val="000099"/>
                </a:solidFill>
                <a:latin typeface="Times New Roman" pitchFamily="18" charset="0"/>
              </a:rPr>
              <a:t>物 理 介 质</a:t>
            </a:r>
          </a:p>
        </p:txBody>
      </p:sp>
      <p:sp>
        <p:nvSpPr>
          <p:cNvPr id="21536" name="Line 69"/>
          <p:cNvSpPr>
            <a:spLocks noChangeShapeType="1"/>
          </p:cNvSpPr>
          <p:nvPr/>
        </p:nvSpPr>
        <p:spPr bwMode="auto">
          <a:xfrm>
            <a:off x="2487613" y="5151438"/>
            <a:ext cx="1587" cy="457200"/>
          </a:xfrm>
          <a:prstGeom prst="line">
            <a:avLst/>
          </a:prstGeom>
          <a:noFill/>
          <a:ln w="28575">
            <a:solidFill>
              <a:srgbClr val="800080"/>
            </a:solidFill>
            <a:round/>
            <a:headEnd type="stealth" w="med" len="lg"/>
            <a:tailEnd type="stealth" w="med" len="lg"/>
          </a:ln>
        </p:spPr>
        <p:txBody>
          <a:bodyPr wrap="none" anchor="ctr"/>
          <a:lstStyle/>
          <a:p>
            <a:endParaRPr lang="zh-CN" altLang="en-US"/>
          </a:p>
        </p:txBody>
      </p:sp>
      <p:sp>
        <p:nvSpPr>
          <p:cNvPr id="21537" name="Line 70"/>
          <p:cNvSpPr>
            <a:spLocks noChangeShapeType="1"/>
          </p:cNvSpPr>
          <p:nvPr/>
        </p:nvSpPr>
        <p:spPr bwMode="auto">
          <a:xfrm>
            <a:off x="6827838" y="5151438"/>
            <a:ext cx="1587" cy="457200"/>
          </a:xfrm>
          <a:prstGeom prst="line">
            <a:avLst/>
          </a:prstGeom>
          <a:noFill/>
          <a:ln w="28575">
            <a:solidFill>
              <a:srgbClr val="800080"/>
            </a:solidFill>
            <a:round/>
            <a:headEnd type="stealth" w="med" len="lg"/>
            <a:tailEnd type="stealth" w="med" len="lg"/>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35"/>
          <p:cNvSpPr txBox="1">
            <a:spLocks noChangeArrowheads="1"/>
          </p:cNvSpPr>
          <p:nvPr/>
        </p:nvSpPr>
        <p:spPr bwMode="auto">
          <a:xfrm>
            <a:off x="2362200" y="1311275"/>
            <a:ext cx="1865313" cy="396875"/>
          </a:xfrm>
          <a:prstGeom prst="rect">
            <a:avLst/>
          </a:prstGeom>
          <a:noFill/>
          <a:ln w="38100">
            <a:noFill/>
            <a:miter lim="800000"/>
            <a:headEnd/>
            <a:tailEnd/>
          </a:ln>
        </p:spPr>
        <p:txBody>
          <a:bodyPr anchor="ctr">
            <a:spAutoFit/>
          </a:bodyPr>
          <a:lstStyle/>
          <a:p>
            <a:pPr algn="ctr">
              <a:spcBef>
                <a:spcPct val="50000"/>
              </a:spcBef>
            </a:pPr>
            <a:r>
              <a:rPr kumimoji="1" lang="en-US" altLang="zh-CN" sz="2000" b="1">
                <a:solidFill>
                  <a:srgbClr val="000066"/>
                </a:solidFill>
                <a:latin typeface="黑体" pitchFamily="49" charset="-122"/>
                <a:ea typeface="黑体" pitchFamily="49" charset="-122"/>
              </a:rPr>
              <a:t>OSI</a:t>
            </a:r>
            <a:r>
              <a:rPr kumimoji="1" lang="zh-CN" altLang="en-US" sz="2000" b="1">
                <a:solidFill>
                  <a:srgbClr val="000066"/>
                </a:solidFill>
                <a:latin typeface="黑体" pitchFamily="49" charset="-122"/>
                <a:ea typeface="黑体" pitchFamily="49" charset="-122"/>
              </a:rPr>
              <a:t>参考模型</a:t>
            </a:r>
            <a:endParaRPr kumimoji="1" lang="zh-CN" altLang="zh-CN" sz="2000" b="1">
              <a:solidFill>
                <a:srgbClr val="000066"/>
              </a:solidFill>
              <a:latin typeface="黑体" pitchFamily="49" charset="-122"/>
              <a:ea typeface="黑体" pitchFamily="49" charset="-122"/>
            </a:endParaRPr>
          </a:p>
        </p:txBody>
      </p:sp>
      <p:grpSp>
        <p:nvGrpSpPr>
          <p:cNvPr id="22531" name="Group 36"/>
          <p:cNvGrpSpPr>
            <a:grpSpLocks/>
          </p:cNvGrpSpPr>
          <p:nvPr/>
        </p:nvGrpSpPr>
        <p:grpSpPr bwMode="auto">
          <a:xfrm>
            <a:off x="1905000" y="1828800"/>
            <a:ext cx="2754313" cy="3951288"/>
            <a:chOff x="1104" y="1776"/>
            <a:chExt cx="1008" cy="1968"/>
          </a:xfrm>
        </p:grpSpPr>
        <p:sp>
          <p:nvSpPr>
            <p:cNvPr id="22538" name="Rectangle 37"/>
            <p:cNvSpPr>
              <a:spLocks noChangeArrowheads="1"/>
            </p:cNvSpPr>
            <p:nvPr/>
          </p:nvSpPr>
          <p:spPr bwMode="auto">
            <a:xfrm>
              <a:off x="1104" y="2057"/>
              <a:ext cx="1008" cy="281"/>
            </a:xfrm>
            <a:prstGeom prst="rect">
              <a:avLst/>
            </a:prstGeom>
            <a:solidFill>
              <a:srgbClr val="00CCFF"/>
            </a:solidFill>
            <a:ln w="12700">
              <a:solidFill>
                <a:schemeClr val="tx1"/>
              </a:solidFill>
              <a:miter lim="800000"/>
              <a:headEnd/>
              <a:tailEnd/>
            </a:ln>
          </p:spPr>
          <p:txBody>
            <a:bodyPr wrap="none" anchor="ctr"/>
            <a:lstStyle/>
            <a:p>
              <a:pPr algn="ctr"/>
              <a:r>
                <a:rPr kumimoji="1" lang="zh-CN" altLang="en-US" sz="2400" b="1">
                  <a:solidFill>
                    <a:srgbClr val="000066"/>
                  </a:solidFill>
                  <a:latin typeface="宋体" pitchFamily="2" charset="-122"/>
                </a:rPr>
                <a:t>表 示 层</a:t>
              </a:r>
            </a:p>
          </p:txBody>
        </p:sp>
        <p:sp>
          <p:nvSpPr>
            <p:cNvPr id="22539" name="Rectangle 38"/>
            <p:cNvSpPr>
              <a:spLocks noChangeArrowheads="1"/>
            </p:cNvSpPr>
            <p:nvPr/>
          </p:nvSpPr>
          <p:spPr bwMode="auto">
            <a:xfrm>
              <a:off x="1104" y="1776"/>
              <a:ext cx="1008" cy="281"/>
            </a:xfrm>
            <a:prstGeom prst="rect">
              <a:avLst/>
            </a:prstGeom>
            <a:solidFill>
              <a:srgbClr val="00CCFF"/>
            </a:solidFill>
            <a:ln w="12700">
              <a:solidFill>
                <a:schemeClr val="tx1"/>
              </a:solidFill>
              <a:miter lim="800000"/>
              <a:headEnd/>
              <a:tailEnd/>
            </a:ln>
          </p:spPr>
          <p:txBody>
            <a:bodyPr wrap="none" anchor="ctr"/>
            <a:lstStyle/>
            <a:p>
              <a:pPr algn="ctr"/>
              <a:r>
                <a:rPr kumimoji="1" lang="zh-CN" altLang="en-US" sz="2400" b="1">
                  <a:solidFill>
                    <a:srgbClr val="000066"/>
                  </a:solidFill>
                  <a:latin typeface="宋体" pitchFamily="2" charset="-122"/>
                </a:rPr>
                <a:t>应 用 层</a:t>
              </a:r>
            </a:p>
          </p:txBody>
        </p:sp>
        <p:sp>
          <p:nvSpPr>
            <p:cNvPr id="22540" name="Rectangle 39"/>
            <p:cNvSpPr>
              <a:spLocks noChangeArrowheads="1"/>
            </p:cNvSpPr>
            <p:nvPr/>
          </p:nvSpPr>
          <p:spPr bwMode="auto">
            <a:xfrm>
              <a:off x="1104" y="2338"/>
              <a:ext cx="1008" cy="281"/>
            </a:xfrm>
            <a:prstGeom prst="rect">
              <a:avLst/>
            </a:prstGeom>
            <a:solidFill>
              <a:srgbClr val="00CCFF"/>
            </a:solidFill>
            <a:ln w="12700">
              <a:solidFill>
                <a:schemeClr val="tx1"/>
              </a:solidFill>
              <a:miter lim="800000"/>
              <a:headEnd/>
              <a:tailEnd/>
            </a:ln>
          </p:spPr>
          <p:txBody>
            <a:bodyPr wrap="none" anchor="ctr"/>
            <a:lstStyle/>
            <a:p>
              <a:pPr algn="ctr"/>
              <a:r>
                <a:rPr kumimoji="1" lang="zh-CN" altLang="en-US" sz="2400" b="1">
                  <a:solidFill>
                    <a:srgbClr val="000066"/>
                  </a:solidFill>
                  <a:latin typeface="宋体" pitchFamily="2" charset="-122"/>
                </a:rPr>
                <a:t>会 话 层</a:t>
              </a:r>
            </a:p>
          </p:txBody>
        </p:sp>
        <p:sp>
          <p:nvSpPr>
            <p:cNvPr id="22541" name="Rectangle 40"/>
            <p:cNvSpPr>
              <a:spLocks noChangeArrowheads="1"/>
            </p:cNvSpPr>
            <p:nvPr/>
          </p:nvSpPr>
          <p:spPr bwMode="auto">
            <a:xfrm>
              <a:off x="1104" y="2901"/>
              <a:ext cx="1008" cy="281"/>
            </a:xfrm>
            <a:prstGeom prst="rect">
              <a:avLst/>
            </a:prstGeom>
            <a:solidFill>
              <a:srgbClr val="00CCFF"/>
            </a:solidFill>
            <a:ln w="12700">
              <a:solidFill>
                <a:schemeClr val="tx1"/>
              </a:solidFill>
              <a:miter lim="800000"/>
              <a:headEnd/>
              <a:tailEnd/>
            </a:ln>
          </p:spPr>
          <p:txBody>
            <a:bodyPr wrap="none" anchor="ctr"/>
            <a:lstStyle/>
            <a:p>
              <a:pPr algn="ctr"/>
              <a:r>
                <a:rPr kumimoji="1" lang="zh-CN" altLang="en-US" sz="2400" b="1">
                  <a:solidFill>
                    <a:srgbClr val="000066"/>
                  </a:solidFill>
                  <a:latin typeface="宋体" pitchFamily="2" charset="-122"/>
                </a:rPr>
                <a:t>网 络 层</a:t>
              </a:r>
            </a:p>
          </p:txBody>
        </p:sp>
        <p:sp>
          <p:nvSpPr>
            <p:cNvPr id="22542" name="Rectangle 41"/>
            <p:cNvSpPr>
              <a:spLocks noChangeArrowheads="1"/>
            </p:cNvSpPr>
            <p:nvPr/>
          </p:nvSpPr>
          <p:spPr bwMode="auto">
            <a:xfrm>
              <a:off x="1104" y="2619"/>
              <a:ext cx="1008" cy="282"/>
            </a:xfrm>
            <a:prstGeom prst="rect">
              <a:avLst/>
            </a:prstGeom>
            <a:solidFill>
              <a:srgbClr val="00CCFF"/>
            </a:solidFill>
            <a:ln w="12700">
              <a:solidFill>
                <a:schemeClr val="tx1"/>
              </a:solidFill>
              <a:miter lim="800000"/>
              <a:headEnd/>
              <a:tailEnd/>
            </a:ln>
          </p:spPr>
          <p:txBody>
            <a:bodyPr wrap="none" anchor="ctr"/>
            <a:lstStyle/>
            <a:p>
              <a:pPr algn="ctr"/>
              <a:r>
                <a:rPr kumimoji="1" lang="zh-CN" altLang="en-US" sz="2400" b="1">
                  <a:solidFill>
                    <a:srgbClr val="000066"/>
                  </a:solidFill>
                  <a:latin typeface="宋体" pitchFamily="2" charset="-122"/>
                </a:rPr>
                <a:t>传 输 层</a:t>
              </a:r>
            </a:p>
          </p:txBody>
        </p:sp>
        <p:sp>
          <p:nvSpPr>
            <p:cNvPr id="22543" name="Rectangle 42"/>
            <p:cNvSpPr>
              <a:spLocks noChangeArrowheads="1"/>
            </p:cNvSpPr>
            <p:nvPr/>
          </p:nvSpPr>
          <p:spPr bwMode="auto">
            <a:xfrm>
              <a:off x="1104" y="3182"/>
              <a:ext cx="1008" cy="281"/>
            </a:xfrm>
            <a:prstGeom prst="rect">
              <a:avLst/>
            </a:prstGeom>
            <a:solidFill>
              <a:srgbClr val="00CCFF"/>
            </a:solidFill>
            <a:ln w="12700">
              <a:solidFill>
                <a:schemeClr val="tx1"/>
              </a:solidFill>
              <a:miter lim="800000"/>
              <a:headEnd/>
              <a:tailEnd/>
            </a:ln>
          </p:spPr>
          <p:txBody>
            <a:bodyPr wrap="none" anchor="ctr"/>
            <a:lstStyle/>
            <a:p>
              <a:pPr algn="ctr"/>
              <a:r>
                <a:rPr kumimoji="1" lang="zh-CN" altLang="en-US" sz="2400" b="1">
                  <a:solidFill>
                    <a:srgbClr val="000066"/>
                  </a:solidFill>
                  <a:latin typeface="宋体" pitchFamily="2" charset="-122"/>
                </a:rPr>
                <a:t>数据链路层</a:t>
              </a:r>
            </a:p>
          </p:txBody>
        </p:sp>
        <p:sp>
          <p:nvSpPr>
            <p:cNvPr id="22544" name="Rectangle 43"/>
            <p:cNvSpPr>
              <a:spLocks noChangeArrowheads="1"/>
            </p:cNvSpPr>
            <p:nvPr/>
          </p:nvSpPr>
          <p:spPr bwMode="auto">
            <a:xfrm>
              <a:off x="1104" y="3463"/>
              <a:ext cx="1008" cy="281"/>
            </a:xfrm>
            <a:prstGeom prst="rect">
              <a:avLst/>
            </a:prstGeom>
            <a:solidFill>
              <a:srgbClr val="00CCFF"/>
            </a:solidFill>
            <a:ln w="12700">
              <a:solidFill>
                <a:schemeClr val="tx1"/>
              </a:solidFill>
              <a:miter lim="800000"/>
              <a:headEnd/>
              <a:tailEnd/>
            </a:ln>
          </p:spPr>
          <p:txBody>
            <a:bodyPr wrap="none" anchor="ctr"/>
            <a:lstStyle/>
            <a:p>
              <a:pPr algn="ctr"/>
              <a:r>
                <a:rPr kumimoji="1" lang="zh-CN" altLang="en-US" sz="2400" b="1">
                  <a:solidFill>
                    <a:srgbClr val="000066"/>
                  </a:solidFill>
                  <a:latin typeface="宋体" pitchFamily="2" charset="-122"/>
                </a:rPr>
                <a:t>物 理 层</a:t>
              </a:r>
            </a:p>
          </p:txBody>
        </p:sp>
      </p:grpSp>
      <p:sp>
        <p:nvSpPr>
          <p:cNvPr id="22532" name="Rectangle 46"/>
          <p:cNvSpPr>
            <a:spLocks noChangeArrowheads="1"/>
          </p:cNvSpPr>
          <p:nvPr/>
        </p:nvSpPr>
        <p:spPr bwMode="auto">
          <a:xfrm>
            <a:off x="4800600" y="1844675"/>
            <a:ext cx="2732088" cy="1746250"/>
          </a:xfrm>
          <a:prstGeom prst="rect">
            <a:avLst/>
          </a:prstGeom>
          <a:solidFill>
            <a:srgbClr val="99CCFF"/>
          </a:solidFill>
          <a:ln w="12700">
            <a:solidFill>
              <a:schemeClr val="tx1"/>
            </a:solidFill>
            <a:miter lim="800000"/>
            <a:headEnd/>
            <a:tailEnd/>
          </a:ln>
        </p:spPr>
        <p:txBody>
          <a:bodyPr wrap="none" anchor="ctr"/>
          <a:lstStyle/>
          <a:p>
            <a:pPr algn="ctr"/>
            <a:r>
              <a:rPr kumimoji="1" lang="zh-CN" altLang="en-US" sz="2400" b="1">
                <a:solidFill>
                  <a:srgbClr val="000099"/>
                </a:solidFill>
                <a:latin typeface="宋体" pitchFamily="2" charset="-122"/>
              </a:rPr>
              <a:t>应  用  层</a:t>
            </a:r>
          </a:p>
        </p:txBody>
      </p:sp>
      <p:sp>
        <p:nvSpPr>
          <p:cNvPr id="22533" name="Rectangle 47"/>
          <p:cNvSpPr>
            <a:spLocks noChangeArrowheads="1"/>
          </p:cNvSpPr>
          <p:nvPr/>
        </p:nvSpPr>
        <p:spPr bwMode="auto">
          <a:xfrm>
            <a:off x="4800600" y="4117975"/>
            <a:ext cx="2732088" cy="568325"/>
          </a:xfrm>
          <a:prstGeom prst="rect">
            <a:avLst/>
          </a:prstGeom>
          <a:solidFill>
            <a:srgbClr val="99CCFF"/>
          </a:solidFill>
          <a:ln w="12700">
            <a:solidFill>
              <a:schemeClr val="tx1"/>
            </a:solidFill>
            <a:miter lim="800000"/>
            <a:headEnd/>
            <a:tailEnd/>
          </a:ln>
        </p:spPr>
        <p:txBody>
          <a:bodyPr wrap="none" anchor="ctr"/>
          <a:lstStyle/>
          <a:p>
            <a:pPr algn="ctr"/>
            <a:r>
              <a:rPr kumimoji="1" lang="zh-CN" altLang="en-US" sz="2400" b="1">
                <a:solidFill>
                  <a:srgbClr val="000099"/>
                </a:solidFill>
                <a:latin typeface="宋体" pitchFamily="2" charset="-122"/>
              </a:rPr>
              <a:t>网  络  层</a:t>
            </a:r>
          </a:p>
        </p:txBody>
      </p:sp>
      <p:sp>
        <p:nvSpPr>
          <p:cNvPr id="22534" name="Rectangle 48"/>
          <p:cNvSpPr>
            <a:spLocks noChangeArrowheads="1"/>
          </p:cNvSpPr>
          <p:nvPr/>
        </p:nvSpPr>
        <p:spPr bwMode="auto">
          <a:xfrm>
            <a:off x="4800600" y="3548063"/>
            <a:ext cx="2732088" cy="569912"/>
          </a:xfrm>
          <a:prstGeom prst="rect">
            <a:avLst/>
          </a:prstGeom>
          <a:solidFill>
            <a:srgbClr val="99CCFF"/>
          </a:solidFill>
          <a:ln w="12700">
            <a:solidFill>
              <a:schemeClr val="tx1"/>
            </a:solidFill>
            <a:miter lim="800000"/>
            <a:headEnd/>
            <a:tailEnd/>
          </a:ln>
        </p:spPr>
        <p:txBody>
          <a:bodyPr wrap="none" anchor="ctr"/>
          <a:lstStyle/>
          <a:p>
            <a:pPr algn="ctr"/>
            <a:r>
              <a:rPr kumimoji="1" lang="zh-CN" altLang="en-US" sz="2400" b="1">
                <a:solidFill>
                  <a:srgbClr val="000099"/>
                </a:solidFill>
                <a:latin typeface="宋体" pitchFamily="2" charset="-122"/>
              </a:rPr>
              <a:t>传  输  层</a:t>
            </a:r>
          </a:p>
        </p:txBody>
      </p:sp>
      <p:sp>
        <p:nvSpPr>
          <p:cNvPr id="22535" name="Rectangle 49"/>
          <p:cNvSpPr>
            <a:spLocks noChangeArrowheads="1"/>
          </p:cNvSpPr>
          <p:nvPr/>
        </p:nvSpPr>
        <p:spPr bwMode="auto">
          <a:xfrm>
            <a:off x="4800600" y="4657725"/>
            <a:ext cx="2732088" cy="1163638"/>
          </a:xfrm>
          <a:prstGeom prst="rect">
            <a:avLst/>
          </a:prstGeom>
          <a:solidFill>
            <a:srgbClr val="99CCFF"/>
          </a:solidFill>
          <a:ln w="12700">
            <a:solidFill>
              <a:schemeClr val="tx1"/>
            </a:solidFill>
            <a:miter lim="800000"/>
            <a:headEnd/>
            <a:tailEnd/>
          </a:ln>
        </p:spPr>
        <p:txBody>
          <a:bodyPr wrap="none" anchor="ctr"/>
          <a:lstStyle/>
          <a:p>
            <a:pPr algn="ctr"/>
            <a:r>
              <a:rPr kumimoji="1" lang="zh-CN" altLang="en-US" sz="2400" b="1">
                <a:solidFill>
                  <a:srgbClr val="000099"/>
                </a:solidFill>
                <a:latin typeface="宋体" pitchFamily="2" charset="-122"/>
              </a:rPr>
              <a:t>物理+数据链路层</a:t>
            </a:r>
          </a:p>
        </p:txBody>
      </p:sp>
      <p:sp>
        <p:nvSpPr>
          <p:cNvPr id="22536" name="Text Box 50"/>
          <p:cNvSpPr txBox="1">
            <a:spLocks noChangeArrowheads="1"/>
          </p:cNvSpPr>
          <p:nvPr/>
        </p:nvSpPr>
        <p:spPr bwMode="auto">
          <a:xfrm>
            <a:off x="4876800" y="1295400"/>
            <a:ext cx="2362200" cy="396875"/>
          </a:xfrm>
          <a:prstGeom prst="rect">
            <a:avLst/>
          </a:prstGeom>
          <a:noFill/>
          <a:ln w="38100">
            <a:noFill/>
            <a:miter lim="800000"/>
            <a:headEnd/>
            <a:tailEnd/>
          </a:ln>
        </p:spPr>
        <p:txBody>
          <a:bodyPr anchor="ctr">
            <a:spAutoFit/>
          </a:bodyPr>
          <a:lstStyle/>
          <a:p>
            <a:pPr algn="ctr">
              <a:spcBef>
                <a:spcPct val="50000"/>
              </a:spcBef>
            </a:pPr>
            <a:r>
              <a:rPr kumimoji="1" lang="en-US" altLang="zh-CN" sz="2000" b="1">
                <a:solidFill>
                  <a:srgbClr val="000066"/>
                </a:solidFill>
                <a:latin typeface="黑体" pitchFamily="49" charset="-122"/>
                <a:ea typeface="黑体" pitchFamily="49" charset="-122"/>
              </a:rPr>
              <a:t>TCP/IP</a:t>
            </a:r>
            <a:r>
              <a:rPr kumimoji="1" lang="zh-CN" altLang="en-US" sz="2000" b="1">
                <a:solidFill>
                  <a:srgbClr val="000066"/>
                </a:solidFill>
                <a:latin typeface="黑体" pitchFamily="49" charset="-122"/>
                <a:ea typeface="黑体" pitchFamily="49" charset="-122"/>
              </a:rPr>
              <a:t>参考模型</a:t>
            </a:r>
          </a:p>
        </p:txBody>
      </p:sp>
      <p:sp>
        <p:nvSpPr>
          <p:cNvPr id="22537" name="Rectangle 51"/>
          <p:cNvSpPr>
            <a:spLocks noGrp="1" noChangeArrowheads="1"/>
          </p:cNvSpPr>
          <p:nvPr>
            <p:ph type="title"/>
          </p:nvPr>
        </p:nvSpPr>
        <p:spPr>
          <a:xfrm>
            <a:off x="1042988" y="260350"/>
            <a:ext cx="7772400" cy="1143000"/>
          </a:xfrm>
          <a:noFill/>
        </p:spPr>
        <p:txBody>
          <a:bodyPr/>
          <a:lstStyle/>
          <a:p>
            <a:r>
              <a:rPr lang="zh-CN" altLang="en-US" sz="4000" smtClean="0">
                <a:latin typeface="楷体_GB2312" pitchFamily="49" charset="-122"/>
                <a:ea typeface="楷体_GB2312" pitchFamily="49" charset="-122"/>
              </a:rPr>
              <a:t>参考模型</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6"/>
          <p:cNvSpPr>
            <a:spLocks noGrp="1" noChangeArrowheads="1"/>
          </p:cNvSpPr>
          <p:nvPr>
            <p:ph type="title"/>
          </p:nvPr>
        </p:nvSpPr>
        <p:spPr>
          <a:xfrm>
            <a:off x="971550" y="260350"/>
            <a:ext cx="7772400" cy="1624013"/>
          </a:xfrm>
          <a:noFill/>
        </p:spPr>
        <p:txBody>
          <a:bodyPr/>
          <a:lstStyle/>
          <a:p>
            <a:r>
              <a:rPr lang="zh-CN" altLang="en-US" sz="4000" smtClean="0">
                <a:latin typeface="楷体_GB2312" pitchFamily="49" charset="-122"/>
                <a:ea typeface="楷体_GB2312" pitchFamily="49" charset="-122"/>
              </a:rPr>
              <a:t>数据的封装与拆封</a:t>
            </a:r>
          </a:p>
        </p:txBody>
      </p:sp>
      <p:sp>
        <p:nvSpPr>
          <p:cNvPr id="23555" name="Rectangle 17"/>
          <p:cNvSpPr>
            <a:spLocks noGrp="1" noChangeArrowheads="1"/>
          </p:cNvSpPr>
          <p:nvPr>
            <p:ph idx="1"/>
          </p:nvPr>
        </p:nvSpPr>
        <p:spPr>
          <a:xfrm>
            <a:off x="914400" y="1773238"/>
            <a:ext cx="7772400" cy="4017962"/>
          </a:xfrm>
        </p:spPr>
        <p:txBody>
          <a:bodyPr/>
          <a:lstStyle/>
          <a:p>
            <a:pPr>
              <a:lnSpc>
                <a:spcPct val="90000"/>
              </a:lnSpc>
              <a:buClr>
                <a:schemeClr val="tx1"/>
              </a:buClr>
              <a:buFont typeface="Wingdings" pitchFamily="2" charset="2"/>
              <a:buChar char="Ø"/>
            </a:pPr>
            <a:r>
              <a:rPr lang="zh-CN" altLang="en-US" sz="2400" b="1" smtClean="0">
                <a:latin typeface="楷体_GB2312" pitchFamily="49" charset="-122"/>
                <a:ea typeface="楷体_GB2312" pitchFamily="49" charset="-122"/>
              </a:rPr>
              <a:t>封装</a:t>
            </a:r>
          </a:p>
          <a:p>
            <a:pPr lvl="1">
              <a:lnSpc>
                <a:spcPct val="90000"/>
              </a:lnSpc>
              <a:buClr>
                <a:schemeClr val="tx1"/>
              </a:buClr>
              <a:buFont typeface="Wingdings" pitchFamily="2" charset="2"/>
              <a:buNone/>
            </a:pPr>
            <a:r>
              <a:rPr lang="zh-CN" altLang="en-US" sz="2400" b="1" smtClean="0">
                <a:latin typeface="楷体_GB2312" pitchFamily="49" charset="-122"/>
                <a:ea typeface="楷体_GB2312" pitchFamily="49" charset="-122"/>
              </a:rPr>
              <a:t>    发送方数据在网络模型的各层传送过程中加入头尾的过程</a:t>
            </a:r>
          </a:p>
          <a:p>
            <a:pPr>
              <a:lnSpc>
                <a:spcPct val="90000"/>
              </a:lnSpc>
              <a:buClr>
                <a:schemeClr val="tx1"/>
              </a:buClr>
              <a:buFont typeface="Wingdings" pitchFamily="2" charset="2"/>
              <a:buChar char="Ø"/>
            </a:pPr>
            <a:r>
              <a:rPr lang="zh-CN" altLang="en-US" sz="2400" b="1" smtClean="0">
                <a:latin typeface="楷体_GB2312" pitchFamily="49" charset="-122"/>
                <a:ea typeface="楷体_GB2312" pitchFamily="49" charset="-122"/>
              </a:rPr>
              <a:t>拆封</a:t>
            </a:r>
          </a:p>
          <a:p>
            <a:pPr lvl="1">
              <a:lnSpc>
                <a:spcPct val="90000"/>
              </a:lnSpc>
              <a:buClr>
                <a:schemeClr val="tx1"/>
              </a:buClr>
              <a:buFont typeface="Wingdings" pitchFamily="2" charset="2"/>
              <a:buNone/>
            </a:pPr>
            <a:r>
              <a:rPr lang="zh-CN" altLang="en-US" sz="2400" b="1" smtClean="0">
                <a:latin typeface="楷体_GB2312" pitchFamily="49" charset="-122"/>
                <a:ea typeface="楷体_GB2312" pitchFamily="49" charset="-122"/>
              </a:rPr>
              <a:t>   接受方收到数据后去除相应的头尾的过程</a:t>
            </a:r>
          </a:p>
          <a:p>
            <a:pPr lvl="1">
              <a:lnSpc>
                <a:spcPct val="90000"/>
              </a:lnSpc>
              <a:buClr>
                <a:schemeClr val="tx1"/>
              </a:buClr>
              <a:buFont typeface="Wingdings" pitchFamily="2" charset="2"/>
              <a:buNone/>
            </a:pPr>
            <a:endParaRPr lang="zh-CN" altLang="en-US" sz="2400" b="1"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reeform 16"/>
          <p:cNvSpPr>
            <a:spLocks/>
          </p:cNvSpPr>
          <p:nvPr/>
        </p:nvSpPr>
        <p:spPr bwMode="auto">
          <a:xfrm>
            <a:off x="942975" y="3671888"/>
            <a:ext cx="3836988" cy="554037"/>
          </a:xfrm>
          <a:custGeom>
            <a:avLst/>
            <a:gdLst>
              <a:gd name="T0" fmla="*/ 0 w 2418"/>
              <a:gd name="T1" fmla="*/ 90 h 390"/>
              <a:gd name="T2" fmla="*/ 1164 w 2418"/>
              <a:gd name="T3" fmla="*/ 390 h 390"/>
              <a:gd name="T4" fmla="*/ 2418 w 2418"/>
              <a:gd name="T5" fmla="*/ 390 h 390"/>
              <a:gd name="T6" fmla="*/ 2418 w 2418"/>
              <a:gd name="T7" fmla="*/ 0 h 390"/>
              <a:gd name="T8" fmla="*/ 0 w 2418"/>
              <a:gd name="T9" fmla="*/ 90 h 390"/>
              <a:gd name="T10" fmla="*/ 0 60000 65536"/>
              <a:gd name="T11" fmla="*/ 0 60000 65536"/>
              <a:gd name="T12" fmla="*/ 0 60000 65536"/>
              <a:gd name="T13" fmla="*/ 0 60000 65536"/>
              <a:gd name="T14" fmla="*/ 0 60000 65536"/>
              <a:gd name="T15" fmla="*/ 0 w 2418"/>
              <a:gd name="T16" fmla="*/ 0 h 390"/>
              <a:gd name="T17" fmla="*/ 2418 w 2418"/>
              <a:gd name="T18" fmla="*/ 390 h 390"/>
            </a:gdLst>
            <a:ahLst/>
            <a:cxnLst>
              <a:cxn ang="T10">
                <a:pos x="T0" y="T1"/>
              </a:cxn>
              <a:cxn ang="T11">
                <a:pos x="T2" y="T3"/>
              </a:cxn>
              <a:cxn ang="T12">
                <a:pos x="T4" y="T5"/>
              </a:cxn>
              <a:cxn ang="T13">
                <a:pos x="T6" y="T7"/>
              </a:cxn>
              <a:cxn ang="T14">
                <a:pos x="T8" y="T9"/>
              </a:cxn>
            </a:cxnLst>
            <a:rect l="T15" t="T16" r="T17" b="T18"/>
            <a:pathLst>
              <a:path w="2418" h="390">
                <a:moveTo>
                  <a:pt x="0" y="90"/>
                </a:moveTo>
                <a:lnTo>
                  <a:pt x="1164" y="390"/>
                </a:lnTo>
                <a:lnTo>
                  <a:pt x="2418" y="390"/>
                </a:lnTo>
                <a:lnTo>
                  <a:pt x="2418" y="0"/>
                </a:lnTo>
                <a:lnTo>
                  <a:pt x="0" y="90"/>
                </a:lnTo>
                <a:close/>
              </a:path>
            </a:pathLst>
          </a:custGeom>
          <a:gradFill rotWithShape="0">
            <a:gsLst>
              <a:gs pos="0">
                <a:srgbClr val="FAFD00"/>
              </a:gs>
              <a:gs pos="100000">
                <a:srgbClr val="747500"/>
              </a:gs>
            </a:gsLst>
            <a:lin ang="5400000" scaled="1"/>
          </a:gradFill>
          <a:ln w="28575">
            <a:noFill/>
            <a:prstDash val="dash"/>
            <a:round/>
            <a:headEnd type="none" w="sm" len="sm"/>
            <a:tailEnd type="none" w="sm" len="sm"/>
          </a:ln>
        </p:spPr>
        <p:txBody>
          <a:bodyPr anchor="ctr">
            <a:spAutoFit/>
          </a:bodyPr>
          <a:lstStyle/>
          <a:p>
            <a:endParaRPr lang="zh-CN" altLang="en-US"/>
          </a:p>
        </p:txBody>
      </p:sp>
      <p:sp>
        <p:nvSpPr>
          <p:cNvPr id="24579" name="Freeform 17"/>
          <p:cNvSpPr>
            <a:spLocks/>
          </p:cNvSpPr>
          <p:nvPr/>
        </p:nvSpPr>
        <p:spPr bwMode="auto">
          <a:xfrm>
            <a:off x="1338263" y="3070225"/>
            <a:ext cx="3422650" cy="476250"/>
          </a:xfrm>
          <a:custGeom>
            <a:avLst/>
            <a:gdLst>
              <a:gd name="T0" fmla="*/ 0 w 2157"/>
              <a:gd name="T1" fmla="*/ 0 h 336"/>
              <a:gd name="T2" fmla="*/ 936 w 2157"/>
              <a:gd name="T3" fmla="*/ 336 h 336"/>
              <a:gd name="T4" fmla="*/ 2157 w 2157"/>
              <a:gd name="T5" fmla="*/ 329 h 336"/>
              <a:gd name="T6" fmla="*/ 2157 w 2157"/>
              <a:gd name="T7" fmla="*/ 5 h 336"/>
              <a:gd name="T8" fmla="*/ 0 w 2157"/>
              <a:gd name="T9" fmla="*/ 0 h 336"/>
              <a:gd name="T10" fmla="*/ 0 60000 65536"/>
              <a:gd name="T11" fmla="*/ 0 60000 65536"/>
              <a:gd name="T12" fmla="*/ 0 60000 65536"/>
              <a:gd name="T13" fmla="*/ 0 60000 65536"/>
              <a:gd name="T14" fmla="*/ 0 60000 65536"/>
              <a:gd name="T15" fmla="*/ 0 w 2157"/>
              <a:gd name="T16" fmla="*/ 0 h 336"/>
              <a:gd name="T17" fmla="*/ 2157 w 2157"/>
              <a:gd name="T18" fmla="*/ 336 h 336"/>
            </a:gdLst>
            <a:ahLst/>
            <a:cxnLst>
              <a:cxn ang="T10">
                <a:pos x="T0" y="T1"/>
              </a:cxn>
              <a:cxn ang="T11">
                <a:pos x="T2" y="T3"/>
              </a:cxn>
              <a:cxn ang="T12">
                <a:pos x="T4" y="T5"/>
              </a:cxn>
              <a:cxn ang="T13">
                <a:pos x="T6" y="T7"/>
              </a:cxn>
              <a:cxn ang="T14">
                <a:pos x="T8" y="T9"/>
              </a:cxn>
            </a:cxnLst>
            <a:rect l="T15" t="T16" r="T17" b="T18"/>
            <a:pathLst>
              <a:path w="2157" h="336">
                <a:moveTo>
                  <a:pt x="0" y="0"/>
                </a:moveTo>
                <a:lnTo>
                  <a:pt x="936" y="336"/>
                </a:lnTo>
                <a:lnTo>
                  <a:pt x="2157" y="329"/>
                </a:lnTo>
                <a:lnTo>
                  <a:pt x="2157" y="5"/>
                </a:lnTo>
                <a:lnTo>
                  <a:pt x="0" y="0"/>
                </a:lnTo>
                <a:close/>
              </a:path>
            </a:pathLst>
          </a:custGeom>
          <a:gradFill rotWithShape="0">
            <a:gsLst>
              <a:gs pos="0">
                <a:srgbClr val="FAFD00"/>
              </a:gs>
              <a:gs pos="100000">
                <a:srgbClr val="747500"/>
              </a:gs>
            </a:gsLst>
            <a:lin ang="5400000" scaled="1"/>
          </a:gradFill>
          <a:ln w="28575">
            <a:noFill/>
            <a:prstDash val="dash"/>
            <a:round/>
            <a:headEnd type="none" w="sm" len="sm"/>
            <a:tailEnd type="none" w="sm" len="sm"/>
          </a:ln>
        </p:spPr>
        <p:txBody>
          <a:bodyPr anchor="ctr">
            <a:spAutoFit/>
          </a:bodyPr>
          <a:lstStyle/>
          <a:p>
            <a:endParaRPr lang="zh-CN" altLang="en-US"/>
          </a:p>
        </p:txBody>
      </p:sp>
      <p:sp>
        <p:nvSpPr>
          <p:cNvPr id="24580" name="Freeform 18"/>
          <p:cNvSpPr>
            <a:spLocks/>
          </p:cNvSpPr>
          <p:nvPr/>
        </p:nvSpPr>
        <p:spPr bwMode="auto">
          <a:xfrm>
            <a:off x="2886075" y="2549525"/>
            <a:ext cx="1855788" cy="231775"/>
          </a:xfrm>
          <a:custGeom>
            <a:avLst/>
            <a:gdLst>
              <a:gd name="T0" fmla="*/ 0 w 1169"/>
              <a:gd name="T1" fmla="*/ 20 h 164"/>
              <a:gd name="T2" fmla="*/ 108 w 1169"/>
              <a:gd name="T3" fmla="*/ 164 h 164"/>
              <a:gd name="T4" fmla="*/ 1169 w 1169"/>
              <a:gd name="T5" fmla="*/ 162 h 164"/>
              <a:gd name="T6" fmla="*/ 1169 w 1169"/>
              <a:gd name="T7" fmla="*/ 0 h 164"/>
              <a:gd name="T8" fmla="*/ 0 w 1169"/>
              <a:gd name="T9" fmla="*/ 20 h 164"/>
              <a:gd name="T10" fmla="*/ 0 60000 65536"/>
              <a:gd name="T11" fmla="*/ 0 60000 65536"/>
              <a:gd name="T12" fmla="*/ 0 60000 65536"/>
              <a:gd name="T13" fmla="*/ 0 60000 65536"/>
              <a:gd name="T14" fmla="*/ 0 60000 65536"/>
              <a:gd name="T15" fmla="*/ 0 w 1169"/>
              <a:gd name="T16" fmla="*/ 0 h 164"/>
              <a:gd name="T17" fmla="*/ 1169 w 1169"/>
              <a:gd name="T18" fmla="*/ 164 h 164"/>
            </a:gdLst>
            <a:ahLst/>
            <a:cxnLst>
              <a:cxn ang="T10">
                <a:pos x="T0" y="T1"/>
              </a:cxn>
              <a:cxn ang="T11">
                <a:pos x="T2" y="T3"/>
              </a:cxn>
              <a:cxn ang="T12">
                <a:pos x="T4" y="T5"/>
              </a:cxn>
              <a:cxn ang="T13">
                <a:pos x="T6" y="T7"/>
              </a:cxn>
              <a:cxn ang="T14">
                <a:pos x="T8" y="T9"/>
              </a:cxn>
            </a:cxnLst>
            <a:rect l="T15" t="T16" r="T17" b="T18"/>
            <a:pathLst>
              <a:path w="1169" h="164">
                <a:moveTo>
                  <a:pt x="0" y="20"/>
                </a:moveTo>
                <a:lnTo>
                  <a:pt x="108" y="164"/>
                </a:lnTo>
                <a:lnTo>
                  <a:pt x="1169" y="162"/>
                </a:lnTo>
                <a:lnTo>
                  <a:pt x="1169" y="0"/>
                </a:lnTo>
                <a:lnTo>
                  <a:pt x="0" y="20"/>
                </a:lnTo>
                <a:close/>
              </a:path>
            </a:pathLst>
          </a:custGeom>
          <a:gradFill rotWithShape="0">
            <a:gsLst>
              <a:gs pos="0">
                <a:srgbClr val="FAFD00"/>
              </a:gs>
              <a:gs pos="100000">
                <a:srgbClr val="747500"/>
              </a:gs>
            </a:gsLst>
            <a:lin ang="5400000" scaled="1"/>
          </a:gradFill>
          <a:ln w="28575">
            <a:noFill/>
            <a:prstDash val="dash"/>
            <a:round/>
            <a:headEnd type="none" w="sm" len="sm"/>
            <a:tailEnd type="none" w="sm" len="sm"/>
          </a:ln>
        </p:spPr>
        <p:txBody>
          <a:bodyPr anchor="ctr">
            <a:spAutoFit/>
          </a:bodyPr>
          <a:lstStyle/>
          <a:p>
            <a:endParaRPr lang="zh-CN" altLang="en-US"/>
          </a:p>
        </p:txBody>
      </p:sp>
      <p:sp>
        <p:nvSpPr>
          <p:cNvPr id="24581" name="Freeform 19"/>
          <p:cNvSpPr>
            <a:spLocks/>
          </p:cNvSpPr>
          <p:nvPr/>
        </p:nvSpPr>
        <p:spPr bwMode="auto">
          <a:xfrm>
            <a:off x="809625" y="4471988"/>
            <a:ext cx="3970338" cy="400050"/>
          </a:xfrm>
          <a:custGeom>
            <a:avLst/>
            <a:gdLst>
              <a:gd name="T0" fmla="*/ 0 w 2502"/>
              <a:gd name="T1" fmla="*/ 12 h 282"/>
              <a:gd name="T2" fmla="*/ 1290 w 2502"/>
              <a:gd name="T3" fmla="*/ 282 h 282"/>
              <a:gd name="T4" fmla="*/ 2502 w 2502"/>
              <a:gd name="T5" fmla="*/ 276 h 282"/>
              <a:gd name="T6" fmla="*/ 2502 w 2502"/>
              <a:gd name="T7" fmla="*/ 0 h 282"/>
              <a:gd name="T8" fmla="*/ 0 w 2502"/>
              <a:gd name="T9" fmla="*/ 12 h 282"/>
              <a:gd name="T10" fmla="*/ 0 60000 65536"/>
              <a:gd name="T11" fmla="*/ 0 60000 65536"/>
              <a:gd name="T12" fmla="*/ 0 60000 65536"/>
              <a:gd name="T13" fmla="*/ 0 60000 65536"/>
              <a:gd name="T14" fmla="*/ 0 60000 65536"/>
              <a:gd name="T15" fmla="*/ 0 w 2502"/>
              <a:gd name="T16" fmla="*/ 0 h 282"/>
              <a:gd name="T17" fmla="*/ 2502 w 2502"/>
              <a:gd name="T18" fmla="*/ 282 h 282"/>
            </a:gdLst>
            <a:ahLst/>
            <a:cxnLst>
              <a:cxn ang="T10">
                <a:pos x="T0" y="T1"/>
              </a:cxn>
              <a:cxn ang="T11">
                <a:pos x="T2" y="T3"/>
              </a:cxn>
              <a:cxn ang="T12">
                <a:pos x="T4" y="T5"/>
              </a:cxn>
              <a:cxn ang="T13">
                <a:pos x="T6" y="T7"/>
              </a:cxn>
              <a:cxn ang="T14">
                <a:pos x="T8" y="T9"/>
              </a:cxn>
            </a:cxnLst>
            <a:rect l="T15" t="T16" r="T17" b="T18"/>
            <a:pathLst>
              <a:path w="2502" h="282">
                <a:moveTo>
                  <a:pt x="0" y="12"/>
                </a:moveTo>
                <a:lnTo>
                  <a:pt x="1290" y="282"/>
                </a:lnTo>
                <a:lnTo>
                  <a:pt x="2502" y="276"/>
                </a:lnTo>
                <a:lnTo>
                  <a:pt x="2502" y="0"/>
                </a:lnTo>
                <a:lnTo>
                  <a:pt x="0" y="12"/>
                </a:lnTo>
                <a:close/>
              </a:path>
            </a:pathLst>
          </a:custGeom>
          <a:gradFill rotWithShape="0">
            <a:gsLst>
              <a:gs pos="0">
                <a:srgbClr val="FAFD00"/>
              </a:gs>
              <a:gs pos="100000">
                <a:srgbClr val="747500"/>
              </a:gs>
            </a:gsLst>
            <a:lin ang="5400000" scaled="1"/>
          </a:gradFill>
          <a:ln w="28575">
            <a:noFill/>
            <a:prstDash val="dash"/>
            <a:round/>
            <a:headEnd type="none" w="sm" len="sm"/>
            <a:tailEnd type="none" w="sm" len="sm"/>
          </a:ln>
        </p:spPr>
        <p:txBody>
          <a:bodyPr anchor="ctr">
            <a:spAutoFit/>
          </a:bodyPr>
          <a:lstStyle/>
          <a:p>
            <a:endParaRPr lang="zh-CN" altLang="en-US"/>
          </a:p>
        </p:txBody>
      </p:sp>
      <p:sp>
        <p:nvSpPr>
          <p:cNvPr id="58388" name="Rectangle 20"/>
          <p:cNvSpPr>
            <a:spLocks noChangeArrowheads="1"/>
          </p:cNvSpPr>
          <p:nvPr/>
        </p:nvSpPr>
        <p:spPr bwMode="auto">
          <a:xfrm>
            <a:off x="5303838" y="2468563"/>
            <a:ext cx="1568450" cy="560387"/>
          </a:xfrm>
          <a:prstGeom prst="rect">
            <a:avLst/>
          </a:prstGeom>
          <a:solidFill>
            <a:srgbClr val="FFCC99"/>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24583" name="Text Box 21"/>
          <p:cNvSpPr txBox="1">
            <a:spLocks noChangeArrowheads="1"/>
          </p:cNvSpPr>
          <p:nvPr/>
        </p:nvSpPr>
        <p:spPr bwMode="auto">
          <a:xfrm>
            <a:off x="5594350" y="2608263"/>
            <a:ext cx="855663" cy="336550"/>
          </a:xfrm>
          <a:prstGeom prst="rect">
            <a:avLst/>
          </a:prstGeom>
          <a:noFill/>
          <a:ln w="28575">
            <a:noFill/>
            <a:miter lim="800000"/>
            <a:headEnd type="none" w="sm" len="sm"/>
            <a:tailEnd type="none" w="sm" len="sm"/>
          </a:ln>
        </p:spPr>
        <p:txBody>
          <a:bodyPr wrap="none">
            <a:spAutoFit/>
          </a:bodyPr>
          <a:lstStyle/>
          <a:p>
            <a:pPr eaLnBrk="0" hangingPunct="0"/>
            <a:r>
              <a:rPr lang="zh-CN" altLang="en-US" sz="1600" b="1">
                <a:solidFill>
                  <a:schemeClr val="accent2"/>
                </a:solidFill>
                <a:latin typeface="Helvetica" pitchFamily="34" charset="0"/>
              </a:rPr>
              <a:t>传输层</a:t>
            </a:r>
            <a:r>
              <a:rPr lang="zh-CN" altLang="en-US" sz="1600" b="1">
                <a:latin typeface="Helvetica" pitchFamily="34" charset="0"/>
              </a:rPr>
              <a:t> </a:t>
            </a:r>
          </a:p>
        </p:txBody>
      </p:sp>
      <p:sp>
        <p:nvSpPr>
          <p:cNvPr id="58390" name="Rectangle 22"/>
          <p:cNvSpPr>
            <a:spLocks noChangeArrowheads="1"/>
          </p:cNvSpPr>
          <p:nvPr/>
        </p:nvSpPr>
        <p:spPr bwMode="auto">
          <a:xfrm>
            <a:off x="5303838" y="4057650"/>
            <a:ext cx="1568450" cy="866775"/>
          </a:xfrm>
          <a:prstGeom prst="rect">
            <a:avLst/>
          </a:prstGeom>
          <a:solidFill>
            <a:srgbClr val="FFCC99"/>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24585" name="Text Box 23"/>
          <p:cNvSpPr txBox="1">
            <a:spLocks noChangeArrowheads="1"/>
          </p:cNvSpPr>
          <p:nvPr/>
        </p:nvSpPr>
        <p:spPr bwMode="auto">
          <a:xfrm>
            <a:off x="5492750" y="4321175"/>
            <a:ext cx="1208088" cy="336550"/>
          </a:xfrm>
          <a:prstGeom prst="rect">
            <a:avLst/>
          </a:prstGeom>
          <a:noFill/>
          <a:ln w="28575">
            <a:noFill/>
            <a:miter lim="800000"/>
            <a:headEnd type="none" w="sm" len="sm"/>
            <a:tailEnd type="none" w="sm" len="sm"/>
          </a:ln>
        </p:spPr>
        <p:txBody>
          <a:bodyPr wrap="none">
            <a:spAutoFit/>
          </a:bodyPr>
          <a:lstStyle/>
          <a:p>
            <a:pPr eaLnBrk="0" hangingPunct="0"/>
            <a:r>
              <a:rPr lang="zh-CN" altLang="en-US" sz="1600" b="1">
                <a:solidFill>
                  <a:schemeClr val="accent2"/>
                </a:solidFill>
                <a:latin typeface="Helvetica" pitchFamily="34" charset="0"/>
              </a:rPr>
              <a:t>数据链路层</a:t>
            </a:r>
          </a:p>
        </p:txBody>
      </p:sp>
      <p:sp>
        <p:nvSpPr>
          <p:cNvPr id="58392" name="Rectangle 24"/>
          <p:cNvSpPr>
            <a:spLocks noChangeArrowheads="1"/>
          </p:cNvSpPr>
          <p:nvPr/>
        </p:nvSpPr>
        <p:spPr bwMode="auto">
          <a:xfrm>
            <a:off x="5303838" y="5159375"/>
            <a:ext cx="1568450" cy="609600"/>
          </a:xfrm>
          <a:prstGeom prst="rect">
            <a:avLst/>
          </a:prstGeom>
          <a:solidFill>
            <a:srgbClr val="FFCC99"/>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24587" name="Text Box 25"/>
          <p:cNvSpPr txBox="1">
            <a:spLocks noChangeArrowheads="1"/>
          </p:cNvSpPr>
          <p:nvPr/>
        </p:nvSpPr>
        <p:spPr bwMode="auto">
          <a:xfrm>
            <a:off x="5645150" y="5311775"/>
            <a:ext cx="855663" cy="336550"/>
          </a:xfrm>
          <a:prstGeom prst="rect">
            <a:avLst/>
          </a:prstGeom>
          <a:noFill/>
          <a:ln w="28575">
            <a:noFill/>
            <a:miter lim="800000"/>
            <a:headEnd type="none" w="sm" len="sm"/>
            <a:tailEnd type="none" w="sm" len="sm"/>
          </a:ln>
        </p:spPr>
        <p:txBody>
          <a:bodyPr wrap="none">
            <a:spAutoFit/>
          </a:bodyPr>
          <a:lstStyle/>
          <a:p>
            <a:pPr eaLnBrk="0" hangingPunct="0"/>
            <a:r>
              <a:rPr lang="zh-CN" altLang="en-US" sz="1600" b="1">
                <a:solidFill>
                  <a:schemeClr val="accent2"/>
                </a:solidFill>
                <a:latin typeface="Helvetica" pitchFamily="34" charset="0"/>
              </a:rPr>
              <a:t>物理层</a:t>
            </a:r>
            <a:r>
              <a:rPr lang="zh-CN" altLang="en-US" sz="1600" b="1">
                <a:solidFill>
                  <a:srgbClr val="000099"/>
                </a:solidFill>
                <a:latin typeface="Helvetica" pitchFamily="34" charset="0"/>
              </a:rPr>
              <a:t> </a:t>
            </a:r>
          </a:p>
        </p:txBody>
      </p:sp>
      <p:sp>
        <p:nvSpPr>
          <p:cNvPr id="58394" name="Rectangle 26"/>
          <p:cNvSpPr>
            <a:spLocks noChangeArrowheads="1"/>
          </p:cNvSpPr>
          <p:nvPr/>
        </p:nvSpPr>
        <p:spPr bwMode="auto">
          <a:xfrm>
            <a:off x="5303838" y="3217863"/>
            <a:ext cx="1568450" cy="576262"/>
          </a:xfrm>
          <a:prstGeom prst="rect">
            <a:avLst/>
          </a:prstGeom>
          <a:solidFill>
            <a:srgbClr val="FFCC99"/>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24589" name="Text Box 27"/>
          <p:cNvSpPr txBox="1">
            <a:spLocks noChangeArrowheads="1"/>
          </p:cNvSpPr>
          <p:nvPr/>
        </p:nvSpPr>
        <p:spPr bwMode="auto">
          <a:xfrm>
            <a:off x="5600700" y="3365500"/>
            <a:ext cx="855663" cy="336550"/>
          </a:xfrm>
          <a:prstGeom prst="rect">
            <a:avLst/>
          </a:prstGeom>
          <a:noFill/>
          <a:ln w="28575">
            <a:noFill/>
            <a:miter lim="800000"/>
            <a:headEnd type="none" w="sm" len="sm"/>
            <a:tailEnd type="none" w="sm" len="sm"/>
          </a:ln>
        </p:spPr>
        <p:txBody>
          <a:bodyPr wrap="none">
            <a:spAutoFit/>
          </a:bodyPr>
          <a:lstStyle/>
          <a:p>
            <a:pPr eaLnBrk="0" hangingPunct="0"/>
            <a:r>
              <a:rPr lang="zh-CN" altLang="en-US" sz="1600" b="1">
                <a:solidFill>
                  <a:schemeClr val="accent2"/>
                </a:solidFill>
                <a:latin typeface="Helvetica" pitchFamily="34" charset="0"/>
              </a:rPr>
              <a:t>网络层</a:t>
            </a:r>
            <a:r>
              <a:rPr lang="zh-CN" altLang="en-US" sz="1600" b="1">
                <a:latin typeface="Helvetica" pitchFamily="34" charset="0"/>
              </a:rPr>
              <a:t> </a:t>
            </a:r>
          </a:p>
        </p:txBody>
      </p:sp>
      <p:sp>
        <p:nvSpPr>
          <p:cNvPr id="58396" name="AutoShape 28"/>
          <p:cNvSpPr>
            <a:spLocks noChangeArrowheads="1"/>
          </p:cNvSpPr>
          <p:nvPr/>
        </p:nvSpPr>
        <p:spPr bwMode="auto">
          <a:xfrm>
            <a:off x="5829300" y="3051175"/>
            <a:ext cx="438150" cy="300038"/>
          </a:xfrm>
          <a:prstGeom prst="downArrow">
            <a:avLst>
              <a:gd name="adj1" fmla="val 50000"/>
              <a:gd name="adj2" fmla="val 25000"/>
            </a:avLst>
          </a:prstGeom>
          <a:solidFill>
            <a:srgbClr val="798CA6"/>
          </a:solidFill>
          <a:ln w="127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58397" name="Rectangle 29"/>
          <p:cNvSpPr>
            <a:spLocks noChangeArrowheads="1"/>
          </p:cNvSpPr>
          <p:nvPr/>
        </p:nvSpPr>
        <p:spPr bwMode="auto">
          <a:xfrm>
            <a:off x="2841625" y="2236788"/>
            <a:ext cx="1901825" cy="312737"/>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24592" name="Text Box 30"/>
          <p:cNvSpPr txBox="1">
            <a:spLocks noChangeArrowheads="1"/>
          </p:cNvSpPr>
          <p:nvPr/>
        </p:nvSpPr>
        <p:spPr bwMode="auto">
          <a:xfrm>
            <a:off x="2781300" y="2217738"/>
            <a:ext cx="2060575" cy="336550"/>
          </a:xfrm>
          <a:prstGeom prst="rect">
            <a:avLst/>
          </a:prstGeom>
          <a:noFill/>
          <a:ln w="38100">
            <a:noFill/>
            <a:miter lim="800000"/>
            <a:headEnd type="none" w="sm" len="sm"/>
            <a:tailEnd type="none" w="sm" len="sm"/>
          </a:ln>
        </p:spPr>
        <p:txBody>
          <a:bodyPr anchor="ctr">
            <a:spAutoFit/>
          </a:bodyPr>
          <a:lstStyle/>
          <a:p>
            <a:pPr algn="ctr" eaLnBrk="0" hangingPunct="0"/>
            <a:r>
              <a:rPr lang="zh-CN" altLang="en-US" sz="1600" b="1">
                <a:latin typeface="Helvetica" pitchFamily="34" charset="0"/>
              </a:rPr>
              <a:t>上层数据</a:t>
            </a:r>
          </a:p>
        </p:txBody>
      </p:sp>
      <p:sp>
        <p:nvSpPr>
          <p:cNvPr id="58399" name="Rectangle 31"/>
          <p:cNvSpPr>
            <a:spLocks noChangeArrowheads="1"/>
          </p:cNvSpPr>
          <p:nvPr/>
        </p:nvSpPr>
        <p:spPr bwMode="auto">
          <a:xfrm>
            <a:off x="1416050" y="2776538"/>
            <a:ext cx="3330575" cy="306387"/>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24594" name="Text Box 32"/>
          <p:cNvSpPr txBox="1">
            <a:spLocks noChangeArrowheads="1"/>
          </p:cNvSpPr>
          <p:nvPr/>
        </p:nvSpPr>
        <p:spPr bwMode="auto">
          <a:xfrm>
            <a:off x="2522538" y="2751138"/>
            <a:ext cx="2484437" cy="336550"/>
          </a:xfrm>
          <a:prstGeom prst="rect">
            <a:avLst/>
          </a:prstGeom>
          <a:noFill/>
          <a:ln w="38100">
            <a:noFill/>
            <a:miter lim="800000"/>
            <a:headEnd type="none" w="sm" len="sm"/>
            <a:tailEnd type="none" w="sm" len="sm"/>
          </a:ln>
        </p:spPr>
        <p:txBody>
          <a:bodyPr anchor="ctr">
            <a:spAutoFit/>
          </a:bodyPr>
          <a:lstStyle/>
          <a:p>
            <a:pPr algn="ctr" eaLnBrk="0" hangingPunct="0"/>
            <a:r>
              <a:rPr lang="zh-CN" altLang="en-US" sz="1600" b="1">
                <a:latin typeface="Helvetica" pitchFamily="34" charset="0"/>
              </a:rPr>
              <a:t>上层数据</a:t>
            </a:r>
          </a:p>
        </p:txBody>
      </p:sp>
      <p:sp>
        <p:nvSpPr>
          <p:cNvPr id="24595" name="Text Box 33"/>
          <p:cNvSpPr txBox="1">
            <a:spLocks noChangeArrowheads="1"/>
          </p:cNvSpPr>
          <p:nvPr/>
        </p:nvSpPr>
        <p:spPr bwMode="auto">
          <a:xfrm>
            <a:off x="1325563" y="2751138"/>
            <a:ext cx="1617662" cy="336550"/>
          </a:xfrm>
          <a:prstGeom prst="rect">
            <a:avLst/>
          </a:prstGeom>
          <a:noFill/>
          <a:ln w="38100">
            <a:noFill/>
            <a:miter lim="800000"/>
            <a:headEnd type="none" w="sm" len="sm"/>
            <a:tailEnd type="none" w="sm" len="sm"/>
          </a:ln>
        </p:spPr>
        <p:txBody>
          <a:bodyPr wrap="none" anchor="ctr">
            <a:spAutoFit/>
          </a:bodyPr>
          <a:lstStyle/>
          <a:p>
            <a:pPr algn="ctr" eaLnBrk="0" hangingPunct="0"/>
            <a:r>
              <a:rPr lang="zh-CN" altLang="en-US" sz="1600" b="1">
                <a:latin typeface="Helvetica" pitchFamily="34" charset="0"/>
              </a:rPr>
              <a:t>传输层控制信息</a:t>
            </a:r>
          </a:p>
        </p:txBody>
      </p:sp>
      <p:sp>
        <p:nvSpPr>
          <p:cNvPr id="24596" name="Line 34"/>
          <p:cNvSpPr>
            <a:spLocks noChangeShapeType="1"/>
          </p:cNvSpPr>
          <p:nvPr/>
        </p:nvSpPr>
        <p:spPr bwMode="auto">
          <a:xfrm>
            <a:off x="2833688" y="2771775"/>
            <a:ext cx="0" cy="306388"/>
          </a:xfrm>
          <a:prstGeom prst="line">
            <a:avLst/>
          </a:prstGeom>
          <a:noFill/>
          <a:ln w="19050">
            <a:solidFill>
              <a:schemeClr val="tx1"/>
            </a:solidFill>
            <a:round/>
            <a:headEnd type="none" w="sm" len="sm"/>
            <a:tailEnd type="none" w="sm" len="sm"/>
          </a:ln>
        </p:spPr>
        <p:txBody>
          <a:bodyPr anchor="ctr">
            <a:spAutoFit/>
          </a:bodyPr>
          <a:lstStyle/>
          <a:p>
            <a:endParaRPr lang="zh-CN" altLang="en-US"/>
          </a:p>
        </p:txBody>
      </p:sp>
      <p:sp>
        <p:nvSpPr>
          <p:cNvPr id="58403" name="Rectangle 35"/>
          <p:cNvSpPr>
            <a:spLocks noChangeArrowheads="1"/>
          </p:cNvSpPr>
          <p:nvPr/>
        </p:nvSpPr>
        <p:spPr bwMode="auto">
          <a:xfrm>
            <a:off x="958850" y="3511550"/>
            <a:ext cx="3797300" cy="279400"/>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24598" name="Text Box 36"/>
          <p:cNvSpPr txBox="1">
            <a:spLocks noChangeArrowheads="1"/>
          </p:cNvSpPr>
          <p:nvPr/>
        </p:nvSpPr>
        <p:spPr bwMode="auto">
          <a:xfrm>
            <a:off x="2892425" y="3487738"/>
            <a:ext cx="1817688" cy="336550"/>
          </a:xfrm>
          <a:prstGeom prst="rect">
            <a:avLst/>
          </a:prstGeom>
          <a:noFill/>
          <a:ln w="38100">
            <a:noFill/>
            <a:miter lim="800000"/>
            <a:headEnd type="none" w="sm" len="sm"/>
            <a:tailEnd type="none" w="sm" len="sm"/>
          </a:ln>
        </p:spPr>
        <p:txBody>
          <a:bodyPr anchor="ctr">
            <a:spAutoFit/>
          </a:bodyPr>
          <a:lstStyle/>
          <a:p>
            <a:pPr algn="ctr" eaLnBrk="0" hangingPunct="0"/>
            <a:r>
              <a:rPr lang="zh-CN" altLang="en-US" sz="1600" b="1">
                <a:latin typeface="Helvetica" pitchFamily="34" charset="0"/>
              </a:rPr>
              <a:t>数据</a:t>
            </a:r>
          </a:p>
        </p:txBody>
      </p:sp>
      <p:sp>
        <p:nvSpPr>
          <p:cNvPr id="24599" name="Text Box 37"/>
          <p:cNvSpPr txBox="1">
            <a:spLocks noChangeArrowheads="1"/>
          </p:cNvSpPr>
          <p:nvPr/>
        </p:nvSpPr>
        <p:spPr bwMode="auto">
          <a:xfrm>
            <a:off x="1184275" y="3487738"/>
            <a:ext cx="1617663" cy="336550"/>
          </a:xfrm>
          <a:prstGeom prst="rect">
            <a:avLst/>
          </a:prstGeom>
          <a:noFill/>
          <a:ln w="38100">
            <a:noFill/>
            <a:miter lim="800000"/>
            <a:headEnd type="none" w="sm" len="sm"/>
            <a:tailEnd type="none" w="sm" len="sm"/>
          </a:ln>
        </p:spPr>
        <p:txBody>
          <a:bodyPr wrap="none" anchor="ctr">
            <a:spAutoFit/>
          </a:bodyPr>
          <a:lstStyle/>
          <a:p>
            <a:pPr algn="ctr" eaLnBrk="0" hangingPunct="0"/>
            <a:r>
              <a:rPr lang="zh-CN" altLang="en-US" sz="1600" b="1">
                <a:latin typeface="Helvetica" pitchFamily="34" charset="0"/>
              </a:rPr>
              <a:t>网络层控制信息</a:t>
            </a:r>
          </a:p>
        </p:txBody>
      </p:sp>
      <p:sp>
        <p:nvSpPr>
          <p:cNvPr id="24600" name="Line 38"/>
          <p:cNvSpPr>
            <a:spLocks noChangeShapeType="1"/>
          </p:cNvSpPr>
          <p:nvPr/>
        </p:nvSpPr>
        <p:spPr bwMode="auto">
          <a:xfrm>
            <a:off x="2847975" y="3514725"/>
            <a:ext cx="0" cy="296863"/>
          </a:xfrm>
          <a:prstGeom prst="line">
            <a:avLst/>
          </a:prstGeom>
          <a:noFill/>
          <a:ln w="19050">
            <a:solidFill>
              <a:schemeClr val="tx1"/>
            </a:solidFill>
            <a:round/>
            <a:headEnd type="none" w="sm" len="sm"/>
            <a:tailEnd type="none" w="sm" len="sm"/>
          </a:ln>
        </p:spPr>
        <p:txBody>
          <a:bodyPr anchor="ctr">
            <a:spAutoFit/>
          </a:bodyPr>
          <a:lstStyle/>
          <a:p>
            <a:endParaRPr lang="zh-CN" altLang="en-US"/>
          </a:p>
        </p:txBody>
      </p:sp>
      <p:sp>
        <p:nvSpPr>
          <p:cNvPr id="58407" name="Rectangle 39"/>
          <p:cNvSpPr>
            <a:spLocks noChangeArrowheads="1"/>
          </p:cNvSpPr>
          <p:nvPr/>
        </p:nvSpPr>
        <p:spPr bwMode="auto">
          <a:xfrm>
            <a:off x="792163" y="4217988"/>
            <a:ext cx="3997325" cy="257175"/>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24602" name="Text Box 40"/>
          <p:cNvSpPr txBox="1">
            <a:spLocks noChangeArrowheads="1"/>
          </p:cNvSpPr>
          <p:nvPr/>
        </p:nvSpPr>
        <p:spPr bwMode="auto">
          <a:xfrm>
            <a:off x="2913063" y="4175125"/>
            <a:ext cx="1800225" cy="336550"/>
          </a:xfrm>
          <a:prstGeom prst="rect">
            <a:avLst/>
          </a:prstGeom>
          <a:noFill/>
          <a:ln w="38100">
            <a:noFill/>
            <a:miter lim="800000"/>
            <a:headEnd type="none" w="sm" len="sm"/>
            <a:tailEnd type="none" w="sm" len="sm"/>
          </a:ln>
        </p:spPr>
        <p:txBody>
          <a:bodyPr anchor="ctr">
            <a:spAutoFit/>
          </a:bodyPr>
          <a:lstStyle/>
          <a:p>
            <a:pPr algn="ctr" eaLnBrk="0" hangingPunct="0"/>
            <a:r>
              <a:rPr lang="zh-CN" altLang="en-US" sz="1600" b="1">
                <a:latin typeface="Helvetica" pitchFamily="34" charset="0"/>
              </a:rPr>
              <a:t>数据</a:t>
            </a:r>
          </a:p>
        </p:txBody>
      </p:sp>
      <p:sp>
        <p:nvSpPr>
          <p:cNvPr id="24603" name="Text Box 41"/>
          <p:cNvSpPr txBox="1">
            <a:spLocks noChangeArrowheads="1"/>
          </p:cNvSpPr>
          <p:nvPr/>
        </p:nvSpPr>
        <p:spPr bwMode="auto">
          <a:xfrm>
            <a:off x="720725" y="4175125"/>
            <a:ext cx="2232025" cy="336550"/>
          </a:xfrm>
          <a:prstGeom prst="rect">
            <a:avLst/>
          </a:prstGeom>
          <a:noFill/>
          <a:ln w="38100">
            <a:noFill/>
            <a:miter lim="800000"/>
            <a:headEnd type="none" w="sm" len="sm"/>
            <a:tailEnd type="none" w="sm" len="sm"/>
          </a:ln>
        </p:spPr>
        <p:txBody>
          <a:bodyPr wrap="none" anchor="ctr">
            <a:spAutoFit/>
          </a:bodyPr>
          <a:lstStyle/>
          <a:p>
            <a:pPr algn="ctr" eaLnBrk="0" hangingPunct="0"/>
            <a:r>
              <a:rPr lang="zh-CN" altLang="en-US" sz="1600" b="1">
                <a:latin typeface="Helvetica" pitchFamily="34" charset="0"/>
              </a:rPr>
              <a:t>逻辑链路子层控制信息</a:t>
            </a:r>
          </a:p>
        </p:txBody>
      </p:sp>
      <p:sp>
        <p:nvSpPr>
          <p:cNvPr id="24604" name="Line 42"/>
          <p:cNvSpPr>
            <a:spLocks noChangeShapeType="1"/>
          </p:cNvSpPr>
          <p:nvPr/>
        </p:nvSpPr>
        <p:spPr bwMode="auto">
          <a:xfrm>
            <a:off x="2847975" y="4225925"/>
            <a:ext cx="0" cy="244475"/>
          </a:xfrm>
          <a:prstGeom prst="line">
            <a:avLst/>
          </a:prstGeom>
          <a:noFill/>
          <a:ln w="19050">
            <a:solidFill>
              <a:schemeClr val="tx1"/>
            </a:solidFill>
            <a:round/>
            <a:headEnd type="none" w="sm" len="sm"/>
            <a:tailEnd type="none" w="sm" len="sm"/>
          </a:ln>
        </p:spPr>
        <p:txBody>
          <a:bodyPr anchor="ctr">
            <a:spAutoFit/>
          </a:bodyPr>
          <a:lstStyle/>
          <a:p>
            <a:endParaRPr lang="zh-CN" altLang="en-US"/>
          </a:p>
        </p:txBody>
      </p:sp>
      <p:sp>
        <p:nvSpPr>
          <p:cNvPr id="58411" name="Rectangle 43"/>
          <p:cNvSpPr>
            <a:spLocks noChangeArrowheads="1"/>
          </p:cNvSpPr>
          <p:nvPr/>
        </p:nvSpPr>
        <p:spPr bwMode="auto">
          <a:xfrm>
            <a:off x="1035050" y="5457825"/>
            <a:ext cx="3735388" cy="320675"/>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24606" name="Text Box 44"/>
          <p:cNvSpPr txBox="1">
            <a:spLocks noChangeArrowheads="1"/>
          </p:cNvSpPr>
          <p:nvPr/>
        </p:nvSpPr>
        <p:spPr bwMode="auto">
          <a:xfrm>
            <a:off x="1778000" y="5462588"/>
            <a:ext cx="2325688" cy="336550"/>
          </a:xfrm>
          <a:prstGeom prst="rect">
            <a:avLst/>
          </a:prstGeom>
          <a:noFill/>
          <a:ln w="38100">
            <a:noFill/>
            <a:miter lim="800000"/>
            <a:headEnd type="none" w="sm" len="sm"/>
            <a:tailEnd type="none" w="sm" len="sm"/>
          </a:ln>
        </p:spPr>
        <p:txBody>
          <a:bodyPr wrap="none" anchor="ctr">
            <a:spAutoFit/>
          </a:bodyPr>
          <a:lstStyle/>
          <a:p>
            <a:pPr algn="ctr" eaLnBrk="0" hangingPunct="0"/>
            <a:r>
              <a:rPr lang="zh-CN" altLang="en-US" sz="1600" b="1">
                <a:latin typeface="Helvetica" pitchFamily="34" charset="0"/>
              </a:rPr>
              <a:t>0101110101001000010</a:t>
            </a:r>
          </a:p>
        </p:txBody>
      </p:sp>
      <p:sp>
        <p:nvSpPr>
          <p:cNvPr id="24607" name="Text Box 45"/>
          <p:cNvSpPr txBox="1">
            <a:spLocks noChangeArrowheads="1"/>
          </p:cNvSpPr>
          <p:nvPr/>
        </p:nvSpPr>
        <p:spPr bwMode="auto">
          <a:xfrm>
            <a:off x="2967038" y="4832350"/>
            <a:ext cx="1692275" cy="336550"/>
          </a:xfrm>
          <a:prstGeom prst="rect">
            <a:avLst/>
          </a:prstGeom>
          <a:noFill/>
          <a:ln w="38100">
            <a:noFill/>
            <a:miter lim="800000"/>
            <a:headEnd type="none" w="sm" len="sm"/>
            <a:tailEnd type="none" w="sm" len="sm"/>
          </a:ln>
        </p:spPr>
        <p:txBody>
          <a:bodyPr anchor="ctr">
            <a:spAutoFit/>
          </a:bodyPr>
          <a:lstStyle/>
          <a:p>
            <a:pPr algn="ctr" eaLnBrk="0" hangingPunct="0"/>
            <a:r>
              <a:rPr lang="zh-CN" altLang="en-US" sz="1600" b="1">
                <a:latin typeface="Helvetica" pitchFamily="34" charset="0"/>
              </a:rPr>
              <a:t>数据</a:t>
            </a:r>
          </a:p>
        </p:txBody>
      </p:sp>
      <p:sp>
        <p:nvSpPr>
          <p:cNvPr id="24608" name="Line 46"/>
          <p:cNvSpPr>
            <a:spLocks noChangeShapeType="1"/>
          </p:cNvSpPr>
          <p:nvPr/>
        </p:nvSpPr>
        <p:spPr bwMode="auto">
          <a:xfrm>
            <a:off x="2847975" y="4884738"/>
            <a:ext cx="0" cy="257175"/>
          </a:xfrm>
          <a:prstGeom prst="line">
            <a:avLst/>
          </a:prstGeom>
          <a:noFill/>
          <a:ln w="19050">
            <a:solidFill>
              <a:schemeClr val="tx1"/>
            </a:solidFill>
            <a:round/>
            <a:headEnd type="none" w="sm" len="sm"/>
            <a:tailEnd type="none" w="sm" len="sm"/>
          </a:ln>
        </p:spPr>
        <p:txBody>
          <a:bodyPr anchor="ctr">
            <a:spAutoFit/>
          </a:bodyPr>
          <a:lstStyle/>
          <a:p>
            <a:endParaRPr lang="zh-CN" altLang="en-US"/>
          </a:p>
        </p:txBody>
      </p:sp>
      <p:sp>
        <p:nvSpPr>
          <p:cNvPr id="24609" name="AutoShape 47"/>
          <p:cNvSpPr>
            <a:spLocks noChangeArrowheads="1"/>
          </p:cNvSpPr>
          <p:nvPr/>
        </p:nvSpPr>
        <p:spPr bwMode="auto">
          <a:xfrm>
            <a:off x="3589338" y="1825625"/>
            <a:ext cx="438150" cy="357188"/>
          </a:xfrm>
          <a:prstGeom prst="downArrow">
            <a:avLst>
              <a:gd name="adj1" fmla="val 50000"/>
              <a:gd name="adj2" fmla="val 25000"/>
            </a:avLst>
          </a:prstGeom>
          <a:solidFill>
            <a:srgbClr val="798CA6"/>
          </a:solidFill>
          <a:ln w="12700">
            <a:solidFill>
              <a:schemeClr val="tx1"/>
            </a:solidFill>
            <a:miter lim="800000"/>
            <a:headEnd type="none" w="sm" len="sm"/>
            <a:tailEnd type="none" w="sm" len="sm"/>
          </a:ln>
        </p:spPr>
        <p:txBody>
          <a:bodyPr anchor="ctr">
            <a:spAutoFit/>
          </a:bodyPr>
          <a:lstStyle/>
          <a:p>
            <a:endParaRPr lang="zh-CN" altLang="en-US"/>
          </a:p>
        </p:txBody>
      </p:sp>
      <p:pic>
        <p:nvPicPr>
          <p:cNvPr id="24610" name="Picture 48"/>
          <p:cNvPicPr>
            <a:picLocks noChangeArrowheads="1"/>
          </p:cNvPicPr>
          <p:nvPr/>
        </p:nvPicPr>
        <p:blipFill>
          <a:blip r:embed="rId2" cstate="print"/>
          <a:srcRect/>
          <a:stretch>
            <a:fillRect/>
          </a:stretch>
        </p:blipFill>
        <p:spPr bwMode="auto">
          <a:xfrm>
            <a:off x="3475038" y="1447800"/>
            <a:ext cx="731837" cy="511175"/>
          </a:xfrm>
          <a:prstGeom prst="rect">
            <a:avLst/>
          </a:prstGeom>
          <a:noFill/>
          <a:ln w="12700">
            <a:noFill/>
            <a:miter lim="800000"/>
            <a:headEnd/>
            <a:tailEnd/>
          </a:ln>
        </p:spPr>
      </p:pic>
      <p:sp>
        <p:nvSpPr>
          <p:cNvPr id="58417" name="Rectangle 49"/>
          <p:cNvSpPr>
            <a:spLocks noChangeArrowheads="1"/>
          </p:cNvSpPr>
          <p:nvPr/>
        </p:nvSpPr>
        <p:spPr bwMode="auto">
          <a:xfrm>
            <a:off x="5278438" y="1498600"/>
            <a:ext cx="1568450" cy="303213"/>
          </a:xfrm>
          <a:prstGeom prst="rect">
            <a:avLst/>
          </a:prstGeom>
          <a:solidFill>
            <a:srgbClr val="CCFF66"/>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58418" name="Rectangle 50"/>
          <p:cNvSpPr>
            <a:spLocks noChangeArrowheads="1"/>
          </p:cNvSpPr>
          <p:nvPr/>
        </p:nvSpPr>
        <p:spPr bwMode="auto">
          <a:xfrm>
            <a:off x="5291138" y="1828800"/>
            <a:ext cx="1571625" cy="319088"/>
          </a:xfrm>
          <a:prstGeom prst="rect">
            <a:avLst/>
          </a:prstGeom>
          <a:solidFill>
            <a:srgbClr val="CCFF66"/>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24613" name="Text Box 51"/>
          <p:cNvSpPr txBox="1">
            <a:spLocks noChangeArrowheads="1"/>
          </p:cNvSpPr>
          <p:nvPr/>
        </p:nvSpPr>
        <p:spPr bwMode="auto">
          <a:xfrm>
            <a:off x="5616575" y="1835150"/>
            <a:ext cx="1485900" cy="336550"/>
          </a:xfrm>
          <a:prstGeom prst="rect">
            <a:avLst/>
          </a:prstGeom>
          <a:noFill/>
          <a:ln w="28575">
            <a:noFill/>
            <a:miter lim="800000"/>
            <a:headEnd type="none" w="sm" len="sm"/>
            <a:tailEnd type="none" w="sm" len="sm"/>
          </a:ln>
        </p:spPr>
        <p:txBody>
          <a:bodyPr>
            <a:spAutoFit/>
          </a:bodyPr>
          <a:lstStyle/>
          <a:p>
            <a:pPr eaLnBrk="0" hangingPunct="0"/>
            <a:r>
              <a:rPr lang="zh-CN" altLang="en-US" sz="1600" b="1">
                <a:solidFill>
                  <a:schemeClr val="accent1"/>
                </a:solidFill>
                <a:latin typeface="Helvetica" pitchFamily="34" charset="0"/>
              </a:rPr>
              <a:t>表示层</a:t>
            </a:r>
          </a:p>
        </p:txBody>
      </p:sp>
      <p:sp>
        <p:nvSpPr>
          <p:cNvPr id="24614" name="Text Box 52"/>
          <p:cNvSpPr txBox="1">
            <a:spLocks noChangeArrowheads="1"/>
          </p:cNvSpPr>
          <p:nvPr/>
        </p:nvSpPr>
        <p:spPr bwMode="auto">
          <a:xfrm>
            <a:off x="5619750" y="1481138"/>
            <a:ext cx="798513" cy="336550"/>
          </a:xfrm>
          <a:prstGeom prst="rect">
            <a:avLst/>
          </a:prstGeom>
          <a:noFill/>
          <a:ln w="28575">
            <a:noFill/>
            <a:miter lim="800000"/>
            <a:headEnd type="none" w="sm" len="sm"/>
            <a:tailEnd type="none" w="sm" len="sm"/>
          </a:ln>
        </p:spPr>
        <p:txBody>
          <a:bodyPr wrap="none">
            <a:spAutoFit/>
          </a:bodyPr>
          <a:lstStyle/>
          <a:p>
            <a:pPr eaLnBrk="0" hangingPunct="0"/>
            <a:r>
              <a:rPr lang="zh-CN" altLang="en-US" sz="1600" b="1">
                <a:solidFill>
                  <a:schemeClr val="accent1"/>
                </a:solidFill>
                <a:latin typeface="Helvetica" pitchFamily="34" charset="0"/>
              </a:rPr>
              <a:t>应用层</a:t>
            </a:r>
          </a:p>
        </p:txBody>
      </p:sp>
      <p:sp>
        <p:nvSpPr>
          <p:cNvPr id="58421" name="Rectangle 53"/>
          <p:cNvSpPr>
            <a:spLocks noChangeArrowheads="1"/>
          </p:cNvSpPr>
          <p:nvPr/>
        </p:nvSpPr>
        <p:spPr bwMode="auto">
          <a:xfrm>
            <a:off x="5297488" y="2162175"/>
            <a:ext cx="1568450" cy="287338"/>
          </a:xfrm>
          <a:prstGeom prst="rect">
            <a:avLst/>
          </a:prstGeom>
          <a:solidFill>
            <a:srgbClr val="CCFF66"/>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24616" name="Text Box 54"/>
          <p:cNvSpPr txBox="1">
            <a:spLocks noChangeArrowheads="1"/>
          </p:cNvSpPr>
          <p:nvPr/>
        </p:nvSpPr>
        <p:spPr bwMode="auto">
          <a:xfrm>
            <a:off x="5613400" y="2135188"/>
            <a:ext cx="798513" cy="336550"/>
          </a:xfrm>
          <a:prstGeom prst="rect">
            <a:avLst/>
          </a:prstGeom>
          <a:noFill/>
          <a:ln w="28575">
            <a:noFill/>
            <a:miter lim="800000"/>
            <a:headEnd type="none" w="sm" len="sm"/>
            <a:tailEnd type="none" w="sm" len="sm"/>
          </a:ln>
        </p:spPr>
        <p:txBody>
          <a:bodyPr wrap="none">
            <a:spAutoFit/>
          </a:bodyPr>
          <a:lstStyle/>
          <a:p>
            <a:pPr eaLnBrk="0" hangingPunct="0"/>
            <a:r>
              <a:rPr lang="zh-CN" altLang="en-US" sz="1600" b="1">
                <a:solidFill>
                  <a:schemeClr val="accent1"/>
                </a:solidFill>
                <a:latin typeface="Helvetica" pitchFamily="34" charset="0"/>
              </a:rPr>
              <a:t>会话层</a:t>
            </a:r>
          </a:p>
        </p:txBody>
      </p:sp>
      <p:sp>
        <p:nvSpPr>
          <p:cNvPr id="24617" name="Text Box 55"/>
          <p:cNvSpPr txBox="1">
            <a:spLocks noChangeArrowheads="1"/>
          </p:cNvSpPr>
          <p:nvPr/>
        </p:nvSpPr>
        <p:spPr bwMode="auto">
          <a:xfrm>
            <a:off x="7507288" y="2449513"/>
            <a:ext cx="1149350" cy="366712"/>
          </a:xfrm>
          <a:prstGeom prst="rect">
            <a:avLst/>
          </a:prstGeom>
          <a:noFill/>
          <a:ln w="28575">
            <a:noFill/>
            <a:miter lim="800000"/>
            <a:headEnd type="none" w="sm" len="sm"/>
            <a:tailEnd type="none" w="sm" len="sm"/>
          </a:ln>
        </p:spPr>
        <p:txBody>
          <a:bodyPr wrap="none">
            <a:spAutoFit/>
          </a:bodyPr>
          <a:lstStyle/>
          <a:p>
            <a:pPr eaLnBrk="0" hangingPunct="0"/>
            <a:r>
              <a:rPr lang="en-US" altLang="zh-CN" b="1">
                <a:latin typeface="Helvetica" pitchFamily="34" charset="0"/>
              </a:rPr>
              <a:t>Segment</a:t>
            </a:r>
          </a:p>
        </p:txBody>
      </p:sp>
      <p:sp>
        <p:nvSpPr>
          <p:cNvPr id="24618" name="Text Box 56"/>
          <p:cNvSpPr txBox="1">
            <a:spLocks noChangeArrowheads="1"/>
          </p:cNvSpPr>
          <p:nvPr/>
        </p:nvSpPr>
        <p:spPr bwMode="auto">
          <a:xfrm>
            <a:off x="7507288" y="3351213"/>
            <a:ext cx="920750" cy="366712"/>
          </a:xfrm>
          <a:prstGeom prst="rect">
            <a:avLst/>
          </a:prstGeom>
          <a:noFill/>
          <a:ln w="28575">
            <a:noFill/>
            <a:miter lim="800000"/>
            <a:headEnd type="none" w="sm" len="sm"/>
            <a:tailEnd type="none" w="sm" len="sm"/>
          </a:ln>
        </p:spPr>
        <p:txBody>
          <a:bodyPr wrap="none">
            <a:spAutoFit/>
          </a:bodyPr>
          <a:lstStyle/>
          <a:p>
            <a:pPr eaLnBrk="0" hangingPunct="0"/>
            <a:r>
              <a:rPr lang="en-US" altLang="zh-CN" b="1">
                <a:latin typeface="Helvetica" pitchFamily="34" charset="0"/>
              </a:rPr>
              <a:t>Packet</a:t>
            </a:r>
          </a:p>
        </p:txBody>
      </p:sp>
      <p:sp>
        <p:nvSpPr>
          <p:cNvPr id="24619" name="Text Box 57"/>
          <p:cNvSpPr txBox="1">
            <a:spLocks noChangeArrowheads="1"/>
          </p:cNvSpPr>
          <p:nvPr/>
        </p:nvSpPr>
        <p:spPr bwMode="auto">
          <a:xfrm>
            <a:off x="7507288" y="5373688"/>
            <a:ext cx="615950" cy="366712"/>
          </a:xfrm>
          <a:prstGeom prst="rect">
            <a:avLst/>
          </a:prstGeom>
          <a:noFill/>
          <a:ln w="28575">
            <a:noFill/>
            <a:miter lim="800000"/>
            <a:headEnd type="none" w="sm" len="sm"/>
            <a:tailEnd type="none" w="sm" len="sm"/>
          </a:ln>
        </p:spPr>
        <p:txBody>
          <a:bodyPr wrap="none">
            <a:spAutoFit/>
          </a:bodyPr>
          <a:lstStyle/>
          <a:p>
            <a:pPr eaLnBrk="0" hangingPunct="0"/>
            <a:r>
              <a:rPr lang="en-US" altLang="zh-CN" b="1">
                <a:latin typeface="Helvetica" pitchFamily="34" charset="0"/>
              </a:rPr>
              <a:t>Bits</a:t>
            </a:r>
          </a:p>
        </p:txBody>
      </p:sp>
      <p:sp>
        <p:nvSpPr>
          <p:cNvPr id="24620" name="Text Box 58"/>
          <p:cNvSpPr txBox="1">
            <a:spLocks noChangeArrowheads="1"/>
          </p:cNvSpPr>
          <p:nvPr/>
        </p:nvSpPr>
        <p:spPr bwMode="auto">
          <a:xfrm>
            <a:off x="7488238" y="4351338"/>
            <a:ext cx="869950" cy="366712"/>
          </a:xfrm>
          <a:prstGeom prst="rect">
            <a:avLst/>
          </a:prstGeom>
          <a:noFill/>
          <a:ln w="28575">
            <a:noFill/>
            <a:miter lim="800000"/>
            <a:headEnd type="none" w="sm" len="sm"/>
            <a:tailEnd type="none" w="sm" len="sm"/>
          </a:ln>
        </p:spPr>
        <p:txBody>
          <a:bodyPr wrap="none">
            <a:spAutoFit/>
          </a:bodyPr>
          <a:lstStyle/>
          <a:p>
            <a:pPr eaLnBrk="0" hangingPunct="0"/>
            <a:r>
              <a:rPr lang="en-US" altLang="zh-CN" b="1">
                <a:latin typeface="Helvetica" pitchFamily="34" charset="0"/>
              </a:rPr>
              <a:t>Frame</a:t>
            </a:r>
          </a:p>
        </p:txBody>
      </p:sp>
      <p:grpSp>
        <p:nvGrpSpPr>
          <p:cNvPr id="24621" name="Group 59"/>
          <p:cNvGrpSpPr>
            <a:grpSpLocks/>
          </p:cNvGrpSpPr>
          <p:nvPr/>
        </p:nvGrpSpPr>
        <p:grpSpPr bwMode="auto">
          <a:xfrm>
            <a:off x="4632325" y="4845050"/>
            <a:ext cx="754063" cy="336550"/>
            <a:chOff x="2476" y="3766"/>
            <a:chExt cx="475" cy="326"/>
          </a:xfrm>
        </p:grpSpPr>
        <p:sp>
          <p:nvSpPr>
            <p:cNvPr id="58428" name="Rectangle 60"/>
            <p:cNvSpPr>
              <a:spLocks noChangeArrowheads="1"/>
            </p:cNvSpPr>
            <p:nvPr/>
          </p:nvSpPr>
          <p:spPr bwMode="auto">
            <a:xfrm>
              <a:off x="2573" y="3792"/>
              <a:ext cx="274" cy="258"/>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24633" name="Text Box 61"/>
            <p:cNvSpPr txBox="1">
              <a:spLocks noChangeArrowheads="1"/>
            </p:cNvSpPr>
            <p:nvPr/>
          </p:nvSpPr>
          <p:spPr bwMode="auto">
            <a:xfrm>
              <a:off x="2476" y="3766"/>
              <a:ext cx="475" cy="326"/>
            </a:xfrm>
            <a:prstGeom prst="rect">
              <a:avLst/>
            </a:prstGeom>
            <a:noFill/>
            <a:ln w="38100">
              <a:noFill/>
              <a:miter lim="800000"/>
              <a:headEnd type="none" w="sm" len="sm"/>
              <a:tailEnd type="none" w="sm" len="sm"/>
            </a:ln>
          </p:spPr>
          <p:txBody>
            <a:bodyPr anchor="ctr">
              <a:spAutoFit/>
            </a:bodyPr>
            <a:lstStyle/>
            <a:p>
              <a:pPr algn="ctr" eaLnBrk="0" hangingPunct="0"/>
              <a:r>
                <a:rPr lang="en-US" altLang="zh-CN" sz="1600" b="1">
                  <a:latin typeface="Helvetica" pitchFamily="34" charset="0"/>
                </a:rPr>
                <a:t>FCS</a:t>
              </a:r>
            </a:p>
          </p:txBody>
        </p:sp>
      </p:grpSp>
      <p:grpSp>
        <p:nvGrpSpPr>
          <p:cNvPr id="24622" name="Group 62"/>
          <p:cNvGrpSpPr>
            <a:grpSpLocks/>
          </p:cNvGrpSpPr>
          <p:nvPr/>
        </p:nvGrpSpPr>
        <p:grpSpPr bwMode="auto">
          <a:xfrm>
            <a:off x="4632325" y="4191000"/>
            <a:ext cx="754063" cy="334963"/>
            <a:chOff x="2476" y="3762"/>
            <a:chExt cx="475" cy="339"/>
          </a:xfrm>
        </p:grpSpPr>
        <p:sp>
          <p:nvSpPr>
            <p:cNvPr id="58431" name="Rectangle 63"/>
            <p:cNvSpPr>
              <a:spLocks noChangeArrowheads="1"/>
            </p:cNvSpPr>
            <p:nvPr/>
          </p:nvSpPr>
          <p:spPr bwMode="auto">
            <a:xfrm>
              <a:off x="2573" y="3793"/>
              <a:ext cx="274" cy="259"/>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24631" name="Text Box 64"/>
            <p:cNvSpPr txBox="1">
              <a:spLocks noChangeArrowheads="1"/>
            </p:cNvSpPr>
            <p:nvPr/>
          </p:nvSpPr>
          <p:spPr bwMode="auto">
            <a:xfrm>
              <a:off x="2476" y="3762"/>
              <a:ext cx="475" cy="339"/>
            </a:xfrm>
            <a:prstGeom prst="rect">
              <a:avLst/>
            </a:prstGeom>
            <a:noFill/>
            <a:ln w="38100">
              <a:noFill/>
              <a:miter lim="800000"/>
              <a:headEnd type="none" w="sm" len="sm"/>
              <a:tailEnd type="none" w="sm" len="sm"/>
            </a:ln>
          </p:spPr>
          <p:txBody>
            <a:bodyPr anchor="ctr">
              <a:spAutoFit/>
            </a:bodyPr>
            <a:lstStyle/>
            <a:p>
              <a:pPr algn="ctr" eaLnBrk="0" hangingPunct="0"/>
              <a:r>
                <a:rPr lang="en-US" altLang="zh-CN" sz="1600" b="1">
                  <a:latin typeface="Helvetica" pitchFamily="34" charset="0"/>
                </a:rPr>
                <a:t>FCS</a:t>
              </a:r>
            </a:p>
          </p:txBody>
        </p:sp>
      </p:grpSp>
      <p:sp>
        <p:nvSpPr>
          <p:cNvPr id="58433" name="AutoShape 65"/>
          <p:cNvSpPr>
            <a:spLocks noChangeArrowheads="1"/>
          </p:cNvSpPr>
          <p:nvPr/>
        </p:nvSpPr>
        <p:spPr bwMode="auto">
          <a:xfrm>
            <a:off x="5829300" y="3743325"/>
            <a:ext cx="438150" cy="300038"/>
          </a:xfrm>
          <a:prstGeom prst="downArrow">
            <a:avLst>
              <a:gd name="adj1" fmla="val 50000"/>
              <a:gd name="adj2" fmla="val 25000"/>
            </a:avLst>
          </a:prstGeom>
          <a:solidFill>
            <a:srgbClr val="798CA6"/>
          </a:solidFill>
          <a:ln w="127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58434" name="AutoShape 66"/>
          <p:cNvSpPr>
            <a:spLocks noChangeArrowheads="1"/>
          </p:cNvSpPr>
          <p:nvPr/>
        </p:nvSpPr>
        <p:spPr bwMode="auto">
          <a:xfrm>
            <a:off x="5829300" y="4865688"/>
            <a:ext cx="438150" cy="279400"/>
          </a:xfrm>
          <a:prstGeom prst="downArrow">
            <a:avLst>
              <a:gd name="adj1" fmla="val 50000"/>
              <a:gd name="adj2" fmla="val 25000"/>
            </a:avLst>
          </a:prstGeom>
          <a:solidFill>
            <a:srgbClr val="798CA6"/>
          </a:solidFill>
          <a:ln w="127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58435" name="AutoShape 67"/>
          <p:cNvSpPr>
            <a:spLocks noChangeArrowheads="1"/>
          </p:cNvSpPr>
          <p:nvPr/>
        </p:nvSpPr>
        <p:spPr bwMode="auto">
          <a:xfrm>
            <a:off x="6897688" y="2468563"/>
            <a:ext cx="533400" cy="573087"/>
          </a:xfrm>
          <a:prstGeom prst="homePlate">
            <a:avLst>
              <a:gd name="adj" fmla="val 25000"/>
            </a:avLst>
          </a:prstGeom>
          <a:gradFill rotWithShape="0">
            <a:gsLst>
              <a:gs pos="0">
                <a:srgbClr val="FFCC99"/>
              </a:gs>
              <a:gs pos="100000">
                <a:srgbClr val="FFCC99">
                  <a:gamma/>
                  <a:shade val="46275"/>
                  <a:invGamma/>
                </a:srgbClr>
              </a:gs>
            </a:gsLst>
            <a:lin ang="0" scaled="1"/>
          </a:gradFill>
          <a:ln w="6350">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58436" name="AutoShape 68"/>
          <p:cNvSpPr>
            <a:spLocks noChangeArrowheads="1"/>
          </p:cNvSpPr>
          <p:nvPr/>
        </p:nvSpPr>
        <p:spPr bwMode="auto">
          <a:xfrm>
            <a:off x="6894513" y="5157788"/>
            <a:ext cx="533400" cy="631825"/>
          </a:xfrm>
          <a:prstGeom prst="homePlate">
            <a:avLst>
              <a:gd name="adj" fmla="val 25000"/>
            </a:avLst>
          </a:prstGeom>
          <a:gradFill rotWithShape="0">
            <a:gsLst>
              <a:gs pos="0">
                <a:srgbClr val="FFCC99"/>
              </a:gs>
              <a:gs pos="100000">
                <a:srgbClr val="FFCC99">
                  <a:gamma/>
                  <a:shade val="46275"/>
                  <a:invGamma/>
                </a:srgbClr>
              </a:gs>
            </a:gsLst>
            <a:lin ang="0" scaled="1"/>
          </a:gradFill>
          <a:ln w="6350">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58437" name="AutoShape 69"/>
          <p:cNvSpPr>
            <a:spLocks noChangeArrowheads="1"/>
          </p:cNvSpPr>
          <p:nvPr/>
        </p:nvSpPr>
        <p:spPr bwMode="auto">
          <a:xfrm>
            <a:off x="6888163" y="3213100"/>
            <a:ext cx="533400" cy="595313"/>
          </a:xfrm>
          <a:prstGeom prst="homePlate">
            <a:avLst>
              <a:gd name="adj" fmla="val 25000"/>
            </a:avLst>
          </a:prstGeom>
          <a:gradFill rotWithShape="0">
            <a:gsLst>
              <a:gs pos="0">
                <a:srgbClr val="FFCC99"/>
              </a:gs>
              <a:gs pos="100000">
                <a:srgbClr val="FFCC99">
                  <a:gamma/>
                  <a:shade val="46275"/>
                  <a:invGamma/>
                </a:srgbClr>
              </a:gs>
            </a:gsLst>
            <a:lin ang="0" scaled="1"/>
          </a:gradFill>
          <a:ln w="6350">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58438" name="AutoShape 70"/>
          <p:cNvSpPr>
            <a:spLocks noChangeArrowheads="1"/>
          </p:cNvSpPr>
          <p:nvPr/>
        </p:nvSpPr>
        <p:spPr bwMode="auto">
          <a:xfrm>
            <a:off x="6884988" y="4052888"/>
            <a:ext cx="533400" cy="887412"/>
          </a:xfrm>
          <a:prstGeom prst="homePlate">
            <a:avLst>
              <a:gd name="adj" fmla="val 25000"/>
            </a:avLst>
          </a:prstGeom>
          <a:gradFill rotWithShape="0">
            <a:gsLst>
              <a:gs pos="0">
                <a:srgbClr val="FFCC99"/>
              </a:gs>
              <a:gs pos="100000">
                <a:srgbClr val="FFCC99">
                  <a:gamma/>
                  <a:shade val="46275"/>
                  <a:invGamma/>
                </a:srgbClr>
              </a:gs>
            </a:gsLst>
            <a:lin ang="0" scaled="1"/>
          </a:gradFill>
          <a:ln w="6350">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4629" name="Rectangle 72"/>
          <p:cNvSpPr>
            <a:spLocks noGrp="1" noChangeArrowheads="1"/>
          </p:cNvSpPr>
          <p:nvPr>
            <p:ph type="title"/>
          </p:nvPr>
        </p:nvSpPr>
        <p:spPr>
          <a:xfrm>
            <a:off x="971550" y="260350"/>
            <a:ext cx="7772400" cy="1143000"/>
          </a:xfrm>
          <a:noFill/>
        </p:spPr>
        <p:txBody>
          <a:bodyPr/>
          <a:lstStyle/>
          <a:p>
            <a:r>
              <a:rPr lang="zh-CN" altLang="en-US" sz="4000" smtClean="0">
                <a:latin typeface="楷体_GB2312" pitchFamily="49" charset="-122"/>
                <a:ea typeface="楷体_GB2312" pitchFamily="49" charset="-122"/>
              </a:rPr>
              <a:t>数据封装</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69"/>
          <p:cNvGrpSpPr>
            <a:grpSpLocks/>
          </p:cNvGrpSpPr>
          <p:nvPr/>
        </p:nvGrpSpPr>
        <p:grpSpPr bwMode="auto">
          <a:xfrm>
            <a:off x="990600" y="1371600"/>
            <a:ext cx="7559675" cy="4378325"/>
            <a:chOff x="278" y="872"/>
            <a:chExt cx="5458" cy="3356"/>
          </a:xfrm>
        </p:grpSpPr>
        <p:sp>
          <p:nvSpPr>
            <p:cNvPr id="59416" name="Rectangle 24"/>
            <p:cNvSpPr>
              <a:spLocks noChangeArrowheads="1"/>
            </p:cNvSpPr>
            <p:nvPr/>
          </p:nvSpPr>
          <p:spPr bwMode="auto">
            <a:xfrm>
              <a:off x="289" y="1312"/>
              <a:ext cx="989" cy="213"/>
            </a:xfrm>
            <a:prstGeom prst="rect">
              <a:avLst/>
            </a:prstGeom>
            <a:solidFill>
              <a:srgbClr val="CCFF66"/>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59417" name="Rectangle 25"/>
            <p:cNvSpPr>
              <a:spLocks noChangeArrowheads="1"/>
            </p:cNvSpPr>
            <p:nvPr/>
          </p:nvSpPr>
          <p:spPr bwMode="auto">
            <a:xfrm>
              <a:off x="3004" y="1497"/>
              <a:ext cx="1215" cy="212"/>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25606" name="Text Box 26"/>
            <p:cNvSpPr txBox="1">
              <a:spLocks noChangeArrowheads="1"/>
            </p:cNvSpPr>
            <p:nvPr/>
          </p:nvSpPr>
          <p:spPr bwMode="auto">
            <a:xfrm>
              <a:off x="2828" y="1477"/>
              <a:ext cx="1298" cy="258"/>
            </a:xfrm>
            <a:prstGeom prst="rect">
              <a:avLst/>
            </a:prstGeom>
            <a:noFill/>
            <a:ln w="38100">
              <a:noFill/>
              <a:miter lim="800000"/>
              <a:headEnd type="none" w="sm" len="sm"/>
              <a:tailEnd type="none" w="sm" len="sm"/>
            </a:ln>
          </p:spPr>
          <p:txBody>
            <a:bodyPr anchor="ctr">
              <a:spAutoFit/>
            </a:bodyPr>
            <a:lstStyle/>
            <a:p>
              <a:pPr algn="ctr" eaLnBrk="0" hangingPunct="0"/>
              <a:r>
                <a:rPr lang="zh-CN" altLang="en-US" sz="1600" b="1">
                  <a:latin typeface="Helvetica" pitchFamily="34" charset="0"/>
                </a:rPr>
                <a:t>上层数据</a:t>
              </a:r>
            </a:p>
          </p:txBody>
        </p:sp>
        <p:pic>
          <p:nvPicPr>
            <p:cNvPr id="25607" name="Picture 27"/>
            <p:cNvPicPr>
              <a:picLocks noChangeArrowheads="1"/>
            </p:cNvPicPr>
            <p:nvPr/>
          </p:nvPicPr>
          <p:blipFill>
            <a:blip r:embed="rId2" cstate="print"/>
            <a:srcRect/>
            <a:stretch>
              <a:fillRect/>
            </a:stretch>
          </p:blipFill>
          <p:spPr bwMode="auto">
            <a:xfrm>
              <a:off x="3072" y="872"/>
              <a:ext cx="461" cy="360"/>
            </a:xfrm>
            <a:prstGeom prst="rect">
              <a:avLst/>
            </a:prstGeom>
            <a:noFill/>
            <a:ln w="12700">
              <a:noFill/>
              <a:miter lim="800000"/>
              <a:headEnd/>
              <a:tailEnd/>
            </a:ln>
          </p:spPr>
        </p:pic>
        <p:sp>
          <p:nvSpPr>
            <p:cNvPr id="59420" name="Rectangle 28"/>
            <p:cNvSpPr>
              <a:spLocks noChangeArrowheads="1"/>
            </p:cNvSpPr>
            <p:nvPr/>
          </p:nvSpPr>
          <p:spPr bwMode="auto">
            <a:xfrm>
              <a:off x="2998" y="3199"/>
              <a:ext cx="2495" cy="354"/>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25609" name="Text Box 29"/>
            <p:cNvSpPr txBox="1">
              <a:spLocks noChangeArrowheads="1"/>
            </p:cNvSpPr>
            <p:nvPr/>
          </p:nvSpPr>
          <p:spPr bwMode="auto">
            <a:xfrm>
              <a:off x="2963" y="3156"/>
              <a:ext cx="2567" cy="445"/>
            </a:xfrm>
            <a:prstGeom prst="rect">
              <a:avLst/>
            </a:prstGeom>
            <a:noFill/>
            <a:ln w="38100">
              <a:noFill/>
              <a:miter lim="800000"/>
              <a:headEnd type="none" w="sm" len="sm"/>
              <a:tailEnd type="none" w="sm" len="sm"/>
            </a:ln>
          </p:spPr>
          <p:txBody>
            <a:bodyPr anchor="ctr">
              <a:spAutoFit/>
            </a:bodyPr>
            <a:lstStyle/>
            <a:p>
              <a:pPr algn="ctr" eaLnBrk="0" hangingPunct="0"/>
              <a:r>
                <a:rPr lang="zh-CN" altLang="en-US" sz="1600" b="1">
                  <a:latin typeface="Helvetica" pitchFamily="34" charset="0"/>
                </a:rPr>
                <a:t>逻辑链路控制子层控制信息+网络层控制信息+传输层控制信息+上层数据</a:t>
              </a:r>
            </a:p>
          </p:txBody>
        </p:sp>
        <p:sp>
          <p:nvSpPr>
            <p:cNvPr id="59422" name="Rectangle 30"/>
            <p:cNvSpPr>
              <a:spLocks noChangeArrowheads="1"/>
            </p:cNvSpPr>
            <p:nvPr/>
          </p:nvSpPr>
          <p:spPr bwMode="auto">
            <a:xfrm rot="-1165828">
              <a:off x="1376" y="3534"/>
              <a:ext cx="1667" cy="208"/>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25611" name="Text Box 31"/>
            <p:cNvSpPr txBox="1">
              <a:spLocks noChangeArrowheads="1"/>
            </p:cNvSpPr>
            <p:nvPr/>
          </p:nvSpPr>
          <p:spPr bwMode="auto">
            <a:xfrm rot="-1165828">
              <a:off x="1281" y="3482"/>
              <a:ext cx="1907" cy="258"/>
            </a:xfrm>
            <a:prstGeom prst="rect">
              <a:avLst/>
            </a:prstGeom>
            <a:noFill/>
            <a:ln w="38100">
              <a:noFill/>
              <a:miter lim="800000"/>
              <a:headEnd type="none" w="sm" len="sm"/>
              <a:tailEnd type="none" w="sm" len="sm"/>
            </a:ln>
          </p:spPr>
          <p:txBody>
            <a:bodyPr wrap="none" anchor="ctr">
              <a:spAutoFit/>
            </a:bodyPr>
            <a:lstStyle/>
            <a:p>
              <a:pPr algn="ctr" eaLnBrk="0" hangingPunct="0"/>
              <a:r>
                <a:rPr lang="zh-CN" altLang="en-US" sz="1600" b="1">
                  <a:latin typeface="Helvetica" pitchFamily="34" charset="0"/>
                </a:rPr>
                <a:t>媒体访问控制子层控制信息</a:t>
              </a:r>
            </a:p>
          </p:txBody>
        </p:sp>
        <p:sp>
          <p:nvSpPr>
            <p:cNvPr id="59424" name="Rectangle 32"/>
            <p:cNvSpPr>
              <a:spLocks noChangeArrowheads="1"/>
            </p:cNvSpPr>
            <p:nvPr/>
          </p:nvSpPr>
          <p:spPr bwMode="auto">
            <a:xfrm>
              <a:off x="2983" y="2739"/>
              <a:ext cx="2185" cy="325"/>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25613" name="Text Box 33"/>
            <p:cNvSpPr txBox="1">
              <a:spLocks noChangeArrowheads="1"/>
            </p:cNvSpPr>
            <p:nvPr/>
          </p:nvSpPr>
          <p:spPr bwMode="auto">
            <a:xfrm>
              <a:off x="2994" y="2695"/>
              <a:ext cx="1939" cy="445"/>
            </a:xfrm>
            <a:prstGeom prst="rect">
              <a:avLst/>
            </a:prstGeom>
            <a:noFill/>
            <a:ln w="38100">
              <a:noFill/>
              <a:miter lim="800000"/>
              <a:headEnd type="none" w="sm" len="sm"/>
              <a:tailEnd type="none" w="sm" len="sm"/>
            </a:ln>
          </p:spPr>
          <p:txBody>
            <a:bodyPr anchor="ctr">
              <a:spAutoFit/>
            </a:bodyPr>
            <a:lstStyle/>
            <a:p>
              <a:pPr algn="ctr" eaLnBrk="0" hangingPunct="0"/>
              <a:r>
                <a:rPr lang="zh-CN" altLang="en-US" sz="1600" b="1">
                  <a:latin typeface="Helvetica" pitchFamily="34" charset="0"/>
                </a:rPr>
                <a:t>网络层控制信息+传输层控制信息+上层数据</a:t>
              </a:r>
            </a:p>
          </p:txBody>
        </p:sp>
        <p:sp>
          <p:nvSpPr>
            <p:cNvPr id="25614" name="Text Box 34"/>
            <p:cNvSpPr txBox="1">
              <a:spLocks noChangeArrowheads="1"/>
            </p:cNvSpPr>
            <p:nvPr/>
          </p:nvSpPr>
          <p:spPr bwMode="auto">
            <a:xfrm>
              <a:off x="2075" y="2905"/>
              <a:ext cx="133" cy="258"/>
            </a:xfrm>
            <a:prstGeom prst="rect">
              <a:avLst/>
            </a:prstGeom>
            <a:noFill/>
            <a:ln w="38100">
              <a:noFill/>
              <a:miter lim="800000"/>
              <a:headEnd type="none" w="sm" len="sm"/>
              <a:tailEnd type="none" w="sm" len="sm"/>
            </a:ln>
          </p:spPr>
          <p:txBody>
            <a:bodyPr wrap="none" anchor="ctr">
              <a:spAutoFit/>
            </a:bodyPr>
            <a:lstStyle/>
            <a:p>
              <a:pPr algn="ctr" eaLnBrk="0" hangingPunct="0"/>
              <a:endParaRPr lang="zh-CN" altLang="en-US" sz="1600" b="1">
                <a:latin typeface="Times" pitchFamily="18" charset="0"/>
              </a:endParaRPr>
            </a:p>
          </p:txBody>
        </p:sp>
        <p:sp>
          <p:nvSpPr>
            <p:cNvPr id="59427" name="Rectangle 35"/>
            <p:cNvSpPr>
              <a:spLocks noChangeArrowheads="1"/>
            </p:cNvSpPr>
            <p:nvPr/>
          </p:nvSpPr>
          <p:spPr bwMode="auto">
            <a:xfrm rot="-1290379">
              <a:off x="1571" y="3028"/>
              <a:ext cx="1405" cy="220"/>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25616" name="Text Box 36"/>
            <p:cNvSpPr txBox="1">
              <a:spLocks noChangeArrowheads="1"/>
            </p:cNvSpPr>
            <p:nvPr/>
          </p:nvSpPr>
          <p:spPr bwMode="auto">
            <a:xfrm rot="-1290379">
              <a:off x="1502" y="2989"/>
              <a:ext cx="1612" cy="258"/>
            </a:xfrm>
            <a:prstGeom prst="rect">
              <a:avLst/>
            </a:prstGeom>
            <a:noFill/>
            <a:ln w="38100">
              <a:noFill/>
              <a:miter lim="800000"/>
              <a:headEnd type="none" w="sm" len="sm"/>
              <a:tailEnd type="none" w="sm" len="sm"/>
            </a:ln>
          </p:spPr>
          <p:txBody>
            <a:bodyPr wrap="none" anchor="ctr">
              <a:spAutoFit/>
            </a:bodyPr>
            <a:lstStyle/>
            <a:p>
              <a:pPr algn="ctr" eaLnBrk="0" hangingPunct="0"/>
              <a:r>
                <a:rPr lang="zh-CN" altLang="en-US" sz="1600" b="1">
                  <a:latin typeface="Helvetica" pitchFamily="34" charset="0"/>
                </a:rPr>
                <a:t>逻辑链路子层控制信息</a:t>
              </a:r>
            </a:p>
          </p:txBody>
        </p:sp>
        <p:sp>
          <p:nvSpPr>
            <p:cNvPr id="59429" name="Rectangle 37"/>
            <p:cNvSpPr>
              <a:spLocks noChangeArrowheads="1"/>
            </p:cNvSpPr>
            <p:nvPr/>
          </p:nvSpPr>
          <p:spPr bwMode="auto">
            <a:xfrm>
              <a:off x="3000" y="2262"/>
              <a:ext cx="1987" cy="245"/>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25618" name="Text Box 38"/>
            <p:cNvSpPr txBox="1">
              <a:spLocks noChangeArrowheads="1"/>
            </p:cNvSpPr>
            <p:nvPr/>
          </p:nvSpPr>
          <p:spPr bwMode="auto">
            <a:xfrm>
              <a:off x="3051" y="2266"/>
              <a:ext cx="1867" cy="258"/>
            </a:xfrm>
            <a:prstGeom prst="rect">
              <a:avLst/>
            </a:prstGeom>
            <a:noFill/>
            <a:ln w="38100">
              <a:noFill/>
              <a:miter lim="800000"/>
              <a:headEnd type="none" w="sm" len="sm"/>
              <a:tailEnd type="none" w="sm" len="sm"/>
            </a:ln>
          </p:spPr>
          <p:txBody>
            <a:bodyPr anchor="ctr">
              <a:spAutoFit/>
            </a:bodyPr>
            <a:lstStyle/>
            <a:p>
              <a:pPr algn="ctr" eaLnBrk="0" hangingPunct="0"/>
              <a:r>
                <a:rPr lang="zh-CN" altLang="en-US" sz="1600" b="1">
                  <a:latin typeface="Helvetica" pitchFamily="34" charset="0"/>
                </a:rPr>
                <a:t>传输层控制信息+上层数据</a:t>
              </a:r>
            </a:p>
          </p:txBody>
        </p:sp>
        <p:sp>
          <p:nvSpPr>
            <p:cNvPr id="59431" name="Rectangle 39"/>
            <p:cNvSpPr>
              <a:spLocks noChangeArrowheads="1"/>
            </p:cNvSpPr>
            <p:nvPr/>
          </p:nvSpPr>
          <p:spPr bwMode="auto">
            <a:xfrm rot="-1290379">
              <a:off x="1766" y="2557"/>
              <a:ext cx="1203" cy="209"/>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25620" name="Text Box 40"/>
            <p:cNvSpPr txBox="1">
              <a:spLocks noChangeArrowheads="1"/>
            </p:cNvSpPr>
            <p:nvPr/>
          </p:nvSpPr>
          <p:spPr bwMode="auto">
            <a:xfrm rot="-1290379">
              <a:off x="1843" y="2500"/>
              <a:ext cx="1167" cy="258"/>
            </a:xfrm>
            <a:prstGeom prst="rect">
              <a:avLst/>
            </a:prstGeom>
            <a:noFill/>
            <a:ln w="38100">
              <a:noFill/>
              <a:miter lim="800000"/>
              <a:headEnd type="none" w="sm" len="sm"/>
              <a:tailEnd type="none" w="sm" len="sm"/>
            </a:ln>
          </p:spPr>
          <p:txBody>
            <a:bodyPr wrap="none" anchor="ctr">
              <a:spAutoFit/>
            </a:bodyPr>
            <a:lstStyle/>
            <a:p>
              <a:pPr algn="ctr" eaLnBrk="0" hangingPunct="0"/>
              <a:r>
                <a:rPr lang="zh-CN" altLang="en-US" sz="1600" b="1">
                  <a:latin typeface="Helvetica" pitchFamily="34" charset="0"/>
                </a:rPr>
                <a:t>网络层控制信息</a:t>
              </a:r>
            </a:p>
          </p:txBody>
        </p:sp>
        <p:sp>
          <p:nvSpPr>
            <p:cNvPr id="59433" name="Rectangle 41"/>
            <p:cNvSpPr>
              <a:spLocks noChangeArrowheads="1"/>
            </p:cNvSpPr>
            <p:nvPr/>
          </p:nvSpPr>
          <p:spPr bwMode="auto">
            <a:xfrm>
              <a:off x="2991" y="1901"/>
              <a:ext cx="1216" cy="203"/>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25622" name="Text Box 42"/>
            <p:cNvSpPr txBox="1">
              <a:spLocks noChangeArrowheads="1"/>
            </p:cNvSpPr>
            <p:nvPr/>
          </p:nvSpPr>
          <p:spPr bwMode="auto">
            <a:xfrm>
              <a:off x="2828" y="1867"/>
              <a:ext cx="1298" cy="258"/>
            </a:xfrm>
            <a:prstGeom prst="rect">
              <a:avLst/>
            </a:prstGeom>
            <a:noFill/>
            <a:ln w="38100">
              <a:noFill/>
              <a:miter lim="800000"/>
              <a:headEnd type="none" w="sm" len="sm"/>
              <a:tailEnd type="none" w="sm" len="sm"/>
            </a:ln>
          </p:spPr>
          <p:txBody>
            <a:bodyPr anchor="ctr">
              <a:spAutoFit/>
            </a:bodyPr>
            <a:lstStyle/>
            <a:p>
              <a:pPr algn="ctr" eaLnBrk="0" hangingPunct="0"/>
              <a:r>
                <a:rPr lang="zh-CN" altLang="en-US" sz="1600" b="1">
                  <a:latin typeface="Helvetica" pitchFamily="34" charset="0"/>
                </a:rPr>
                <a:t>上层数据</a:t>
              </a:r>
            </a:p>
          </p:txBody>
        </p:sp>
        <p:sp>
          <p:nvSpPr>
            <p:cNvPr id="59435" name="Rectangle 43"/>
            <p:cNvSpPr>
              <a:spLocks noChangeArrowheads="1"/>
            </p:cNvSpPr>
            <p:nvPr/>
          </p:nvSpPr>
          <p:spPr bwMode="auto">
            <a:xfrm rot="-1290379">
              <a:off x="1885" y="2069"/>
              <a:ext cx="1095" cy="214"/>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25624" name="Text Box 44"/>
            <p:cNvSpPr txBox="1">
              <a:spLocks noChangeArrowheads="1"/>
            </p:cNvSpPr>
            <p:nvPr/>
          </p:nvSpPr>
          <p:spPr bwMode="auto">
            <a:xfrm rot="-1290379">
              <a:off x="1879" y="2041"/>
              <a:ext cx="1168" cy="258"/>
            </a:xfrm>
            <a:prstGeom prst="rect">
              <a:avLst/>
            </a:prstGeom>
            <a:noFill/>
            <a:ln w="38100">
              <a:noFill/>
              <a:miter lim="800000"/>
              <a:headEnd type="none" w="sm" len="sm"/>
              <a:tailEnd type="none" w="sm" len="sm"/>
            </a:ln>
          </p:spPr>
          <p:txBody>
            <a:bodyPr wrap="none" anchor="ctr">
              <a:spAutoFit/>
            </a:bodyPr>
            <a:lstStyle/>
            <a:p>
              <a:pPr algn="ctr" eaLnBrk="0" hangingPunct="0"/>
              <a:r>
                <a:rPr lang="zh-CN" altLang="en-US" sz="1600" b="1">
                  <a:latin typeface="Helvetica" pitchFamily="34" charset="0"/>
                </a:rPr>
                <a:t>传输层控制信息</a:t>
              </a:r>
            </a:p>
          </p:txBody>
        </p:sp>
        <p:sp>
          <p:nvSpPr>
            <p:cNvPr id="59437" name="AutoShape 45"/>
            <p:cNvSpPr>
              <a:spLocks noChangeArrowheads="1"/>
            </p:cNvSpPr>
            <p:nvPr/>
          </p:nvSpPr>
          <p:spPr bwMode="auto">
            <a:xfrm flipV="1">
              <a:off x="3131" y="1274"/>
              <a:ext cx="276" cy="179"/>
            </a:xfrm>
            <a:prstGeom prst="downArrow">
              <a:avLst>
                <a:gd name="adj1" fmla="val 50000"/>
                <a:gd name="adj2" fmla="val 25000"/>
              </a:avLst>
            </a:prstGeom>
            <a:solidFill>
              <a:srgbClr val="798CA6"/>
            </a:solidFill>
            <a:ln w="127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59438" name="Rectangle 46"/>
            <p:cNvSpPr>
              <a:spLocks noChangeArrowheads="1"/>
            </p:cNvSpPr>
            <p:nvPr/>
          </p:nvSpPr>
          <p:spPr bwMode="auto">
            <a:xfrm>
              <a:off x="2989" y="3766"/>
              <a:ext cx="2747" cy="319"/>
            </a:xfrm>
            <a:prstGeom prst="rect">
              <a:avLst/>
            </a:prstGeom>
            <a:solidFill>
              <a:schemeClr val="bg1"/>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25627" name="Text Box 47"/>
            <p:cNvSpPr txBox="1">
              <a:spLocks noChangeArrowheads="1"/>
            </p:cNvSpPr>
            <p:nvPr/>
          </p:nvSpPr>
          <p:spPr bwMode="auto">
            <a:xfrm>
              <a:off x="2681" y="3801"/>
              <a:ext cx="2183" cy="258"/>
            </a:xfrm>
            <a:prstGeom prst="rect">
              <a:avLst/>
            </a:prstGeom>
            <a:noFill/>
            <a:ln w="38100">
              <a:noFill/>
              <a:miter lim="800000"/>
              <a:headEnd type="none" w="sm" len="sm"/>
              <a:tailEnd type="none" w="sm" len="sm"/>
            </a:ln>
          </p:spPr>
          <p:txBody>
            <a:bodyPr anchor="ctr">
              <a:spAutoFit/>
            </a:bodyPr>
            <a:lstStyle/>
            <a:p>
              <a:pPr algn="ctr" eaLnBrk="0" hangingPunct="0"/>
              <a:r>
                <a:rPr lang="zh-CN" altLang="en-US" sz="1600" b="1">
                  <a:latin typeface="Helvetica" pitchFamily="34" charset="0"/>
                </a:rPr>
                <a:t>0101110101001000010</a:t>
              </a:r>
            </a:p>
          </p:txBody>
        </p:sp>
        <p:sp>
          <p:nvSpPr>
            <p:cNvPr id="59440" name="AutoShape 48"/>
            <p:cNvSpPr>
              <a:spLocks noChangeArrowheads="1"/>
            </p:cNvSpPr>
            <p:nvPr/>
          </p:nvSpPr>
          <p:spPr bwMode="auto">
            <a:xfrm flipV="1">
              <a:off x="3131" y="3575"/>
              <a:ext cx="276" cy="145"/>
            </a:xfrm>
            <a:prstGeom prst="downArrow">
              <a:avLst>
                <a:gd name="adj1" fmla="val 50000"/>
                <a:gd name="adj2" fmla="val 25000"/>
              </a:avLst>
            </a:prstGeom>
            <a:solidFill>
              <a:srgbClr val="798CA6"/>
            </a:solidFill>
            <a:ln w="127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59441" name="AutoShape 49"/>
            <p:cNvSpPr>
              <a:spLocks noChangeArrowheads="1"/>
            </p:cNvSpPr>
            <p:nvPr/>
          </p:nvSpPr>
          <p:spPr bwMode="auto">
            <a:xfrm flipV="1">
              <a:off x="3131" y="3044"/>
              <a:ext cx="276" cy="146"/>
            </a:xfrm>
            <a:prstGeom prst="downArrow">
              <a:avLst>
                <a:gd name="adj1" fmla="val 50000"/>
                <a:gd name="adj2" fmla="val 25000"/>
              </a:avLst>
            </a:prstGeom>
            <a:solidFill>
              <a:srgbClr val="798CA6"/>
            </a:solidFill>
            <a:ln w="127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59442" name="AutoShape 50"/>
            <p:cNvSpPr>
              <a:spLocks noChangeArrowheads="1"/>
            </p:cNvSpPr>
            <p:nvPr/>
          </p:nvSpPr>
          <p:spPr bwMode="auto">
            <a:xfrm flipV="1">
              <a:off x="3131" y="2136"/>
              <a:ext cx="276" cy="157"/>
            </a:xfrm>
            <a:prstGeom prst="downArrow">
              <a:avLst>
                <a:gd name="adj1" fmla="val 50000"/>
                <a:gd name="adj2" fmla="val 25000"/>
              </a:avLst>
            </a:prstGeom>
            <a:solidFill>
              <a:srgbClr val="798CA6"/>
            </a:solidFill>
            <a:ln w="127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59443" name="AutoShape 51"/>
            <p:cNvSpPr>
              <a:spLocks noChangeArrowheads="1"/>
            </p:cNvSpPr>
            <p:nvPr/>
          </p:nvSpPr>
          <p:spPr bwMode="auto">
            <a:xfrm flipV="1">
              <a:off x="3131" y="1747"/>
              <a:ext cx="276" cy="134"/>
            </a:xfrm>
            <a:prstGeom prst="downArrow">
              <a:avLst>
                <a:gd name="adj1" fmla="val 50000"/>
                <a:gd name="adj2" fmla="val 25000"/>
              </a:avLst>
            </a:prstGeom>
            <a:solidFill>
              <a:srgbClr val="798CA6"/>
            </a:solidFill>
            <a:ln w="127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59444" name="AutoShape 52"/>
            <p:cNvSpPr>
              <a:spLocks noChangeArrowheads="1"/>
            </p:cNvSpPr>
            <p:nvPr/>
          </p:nvSpPr>
          <p:spPr bwMode="auto">
            <a:xfrm flipV="1">
              <a:off x="3131" y="2541"/>
              <a:ext cx="276" cy="135"/>
            </a:xfrm>
            <a:prstGeom prst="downArrow">
              <a:avLst>
                <a:gd name="adj1" fmla="val 50000"/>
                <a:gd name="adj2" fmla="val 25000"/>
              </a:avLst>
            </a:prstGeom>
            <a:solidFill>
              <a:srgbClr val="798CA6"/>
            </a:solidFill>
            <a:ln w="127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59445" name="Rectangle 53"/>
            <p:cNvSpPr>
              <a:spLocks noChangeArrowheads="1"/>
            </p:cNvSpPr>
            <p:nvPr/>
          </p:nvSpPr>
          <p:spPr bwMode="auto">
            <a:xfrm>
              <a:off x="289" y="1755"/>
              <a:ext cx="989" cy="394"/>
            </a:xfrm>
            <a:prstGeom prst="rect">
              <a:avLst/>
            </a:prstGeom>
            <a:solidFill>
              <a:srgbClr val="FFCC99"/>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25634" name="Text Box 54"/>
            <p:cNvSpPr txBox="1">
              <a:spLocks noChangeArrowheads="1"/>
            </p:cNvSpPr>
            <p:nvPr/>
          </p:nvSpPr>
          <p:spPr bwMode="auto">
            <a:xfrm>
              <a:off x="369" y="1854"/>
              <a:ext cx="617" cy="468"/>
            </a:xfrm>
            <a:prstGeom prst="rect">
              <a:avLst/>
            </a:prstGeom>
            <a:noFill/>
            <a:ln w="28575">
              <a:noFill/>
              <a:miter lim="800000"/>
              <a:headEnd type="none" w="sm" len="sm"/>
              <a:tailEnd type="none" w="sm" len="sm"/>
            </a:ln>
          </p:spPr>
          <p:txBody>
            <a:bodyPr wrap="none">
              <a:spAutoFit/>
            </a:bodyPr>
            <a:lstStyle/>
            <a:p>
              <a:pPr eaLnBrk="0" hangingPunct="0"/>
              <a:r>
                <a:rPr lang="zh-CN" altLang="en-US" sz="1600" b="1">
                  <a:solidFill>
                    <a:srgbClr val="800080"/>
                  </a:solidFill>
                  <a:latin typeface="Helvetica" pitchFamily="34" charset="0"/>
                </a:rPr>
                <a:t>传输层</a:t>
              </a:r>
              <a:r>
                <a:rPr lang="zh-CN" altLang="en-US" sz="1600" b="1">
                  <a:latin typeface="Helvetica" pitchFamily="34" charset="0"/>
                </a:rPr>
                <a:t> </a:t>
              </a:r>
            </a:p>
            <a:p>
              <a:pPr eaLnBrk="0" hangingPunct="0"/>
              <a:endParaRPr lang="zh-CN" altLang="en-US" b="1">
                <a:latin typeface="Helvetica" pitchFamily="34" charset="0"/>
              </a:endParaRPr>
            </a:p>
          </p:txBody>
        </p:sp>
        <p:sp>
          <p:nvSpPr>
            <p:cNvPr id="59447" name="Rectangle 55"/>
            <p:cNvSpPr>
              <a:spLocks noChangeArrowheads="1"/>
            </p:cNvSpPr>
            <p:nvPr/>
          </p:nvSpPr>
          <p:spPr bwMode="auto">
            <a:xfrm>
              <a:off x="289" y="2876"/>
              <a:ext cx="989" cy="610"/>
            </a:xfrm>
            <a:prstGeom prst="rect">
              <a:avLst/>
            </a:prstGeom>
            <a:solidFill>
              <a:srgbClr val="FFCC99"/>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25636" name="Text Box 56"/>
            <p:cNvSpPr txBox="1">
              <a:spLocks noChangeArrowheads="1"/>
            </p:cNvSpPr>
            <p:nvPr/>
          </p:nvSpPr>
          <p:spPr bwMode="auto">
            <a:xfrm>
              <a:off x="353" y="3061"/>
              <a:ext cx="872" cy="258"/>
            </a:xfrm>
            <a:prstGeom prst="rect">
              <a:avLst/>
            </a:prstGeom>
            <a:noFill/>
            <a:ln w="28575">
              <a:noFill/>
              <a:miter lim="800000"/>
              <a:headEnd type="none" w="sm" len="sm"/>
              <a:tailEnd type="none" w="sm" len="sm"/>
            </a:ln>
          </p:spPr>
          <p:txBody>
            <a:bodyPr wrap="none">
              <a:spAutoFit/>
            </a:bodyPr>
            <a:lstStyle/>
            <a:p>
              <a:pPr eaLnBrk="0" hangingPunct="0"/>
              <a:r>
                <a:rPr lang="zh-CN" altLang="en-US" sz="1600" b="1">
                  <a:solidFill>
                    <a:srgbClr val="800080"/>
                  </a:solidFill>
                  <a:latin typeface="Helvetica" pitchFamily="34" charset="0"/>
                </a:rPr>
                <a:t>数据链路层</a:t>
              </a:r>
            </a:p>
          </p:txBody>
        </p:sp>
        <p:sp>
          <p:nvSpPr>
            <p:cNvPr id="59449" name="Rectangle 57"/>
            <p:cNvSpPr>
              <a:spLocks noChangeArrowheads="1"/>
            </p:cNvSpPr>
            <p:nvPr/>
          </p:nvSpPr>
          <p:spPr bwMode="auto">
            <a:xfrm>
              <a:off x="289" y="3652"/>
              <a:ext cx="989" cy="430"/>
            </a:xfrm>
            <a:prstGeom prst="rect">
              <a:avLst/>
            </a:prstGeom>
            <a:solidFill>
              <a:srgbClr val="FFCC99"/>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25638" name="Text Box 58"/>
            <p:cNvSpPr txBox="1">
              <a:spLocks noChangeArrowheads="1"/>
            </p:cNvSpPr>
            <p:nvPr/>
          </p:nvSpPr>
          <p:spPr bwMode="auto">
            <a:xfrm>
              <a:off x="377" y="3759"/>
              <a:ext cx="617" cy="469"/>
            </a:xfrm>
            <a:prstGeom prst="rect">
              <a:avLst/>
            </a:prstGeom>
            <a:noFill/>
            <a:ln w="28575">
              <a:noFill/>
              <a:miter lim="800000"/>
              <a:headEnd type="none" w="sm" len="sm"/>
              <a:tailEnd type="none" w="sm" len="sm"/>
            </a:ln>
          </p:spPr>
          <p:txBody>
            <a:bodyPr wrap="none">
              <a:spAutoFit/>
            </a:bodyPr>
            <a:lstStyle/>
            <a:p>
              <a:pPr eaLnBrk="0" hangingPunct="0"/>
              <a:r>
                <a:rPr lang="zh-CN" altLang="en-US" sz="1600" b="1">
                  <a:solidFill>
                    <a:srgbClr val="800080"/>
                  </a:solidFill>
                  <a:latin typeface="Helvetica" pitchFamily="34" charset="0"/>
                </a:rPr>
                <a:t>物理层</a:t>
              </a:r>
              <a:r>
                <a:rPr lang="zh-CN" altLang="en-US" sz="1600" b="1">
                  <a:latin typeface="Helvetica" pitchFamily="34" charset="0"/>
                </a:rPr>
                <a:t> </a:t>
              </a:r>
            </a:p>
            <a:p>
              <a:pPr eaLnBrk="0" hangingPunct="0"/>
              <a:endParaRPr lang="zh-CN" altLang="en-US" b="1">
                <a:latin typeface="Helvetica" pitchFamily="34" charset="0"/>
              </a:endParaRPr>
            </a:p>
          </p:txBody>
        </p:sp>
        <p:sp>
          <p:nvSpPr>
            <p:cNvPr id="59451" name="Rectangle 59"/>
            <p:cNvSpPr>
              <a:spLocks noChangeArrowheads="1"/>
            </p:cNvSpPr>
            <p:nvPr/>
          </p:nvSpPr>
          <p:spPr bwMode="auto">
            <a:xfrm>
              <a:off x="278" y="2302"/>
              <a:ext cx="989" cy="406"/>
            </a:xfrm>
            <a:prstGeom prst="rect">
              <a:avLst/>
            </a:prstGeom>
            <a:solidFill>
              <a:srgbClr val="FFCC99"/>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25640" name="Text Box 60"/>
            <p:cNvSpPr txBox="1">
              <a:spLocks noChangeArrowheads="1"/>
            </p:cNvSpPr>
            <p:nvPr/>
          </p:nvSpPr>
          <p:spPr bwMode="auto">
            <a:xfrm>
              <a:off x="373" y="2389"/>
              <a:ext cx="618" cy="469"/>
            </a:xfrm>
            <a:prstGeom prst="rect">
              <a:avLst/>
            </a:prstGeom>
            <a:noFill/>
            <a:ln w="28575">
              <a:noFill/>
              <a:miter lim="800000"/>
              <a:headEnd type="none" w="sm" len="sm"/>
              <a:tailEnd type="none" w="sm" len="sm"/>
            </a:ln>
          </p:spPr>
          <p:txBody>
            <a:bodyPr wrap="none">
              <a:spAutoFit/>
            </a:bodyPr>
            <a:lstStyle/>
            <a:p>
              <a:pPr eaLnBrk="0" hangingPunct="0"/>
              <a:r>
                <a:rPr lang="zh-CN" altLang="en-US" sz="1600" b="1">
                  <a:solidFill>
                    <a:srgbClr val="800080"/>
                  </a:solidFill>
                  <a:latin typeface="Helvetica" pitchFamily="34" charset="0"/>
                </a:rPr>
                <a:t>网络层</a:t>
              </a:r>
              <a:r>
                <a:rPr lang="zh-CN" altLang="en-US" sz="1600" b="1">
                  <a:latin typeface="Helvetica" pitchFamily="34" charset="0"/>
                </a:rPr>
                <a:t> </a:t>
              </a:r>
            </a:p>
            <a:p>
              <a:pPr eaLnBrk="0" hangingPunct="0"/>
              <a:endParaRPr lang="zh-CN" altLang="en-US" b="1">
                <a:latin typeface="Helvetica" pitchFamily="34" charset="0"/>
              </a:endParaRPr>
            </a:p>
          </p:txBody>
        </p:sp>
        <p:sp>
          <p:nvSpPr>
            <p:cNvPr id="59453" name="AutoShape 61"/>
            <p:cNvSpPr>
              <a:spLocks noChangeArrowheads="1"/>
            </p:cNvSpPr>
            <p:nvPr/>
          </p:nvSpPr>
          <p:spPr bwMode="auto">
            <a:xfrm flipV="1">
              <a:off x="637" y="2175"/>
              <a:ext cx="276" cy="212"/>
            </a:xfrm>
            <a:prstGeom prst="downArrow">
              <a:avLst>
                <a:gd name="adj1" fmla="val 50000"/>
                <a:gd name="adj2" fmla="val 25000"/>
              </a:avLst>
            </a:prstGeom>
            <a:solidFill>
              <a:srgbClr val="798CA6"/>
            </a:solidFill>
            <a:ln w="127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59454" name="Rectangle 62"/>
            <p:cNvSpPr>
              <a:spLocks noChangeArrowheads="1"/>
            </p:cNvSpPr>
            <p:nvPr/>
          </p:nvSpPr>
          <p:spPr bwMode="auto">
            <a:xfrm>
              <a:off x="289" y="1084"/>
              <a:ext cx="989" cy="214"/>
            </a:xfrm>
            <a:prstGeom prst="rect">
              <a:avLst/>
            </a:prstGeom>
            <a:solidFill>
              <a:srgbClr val="CCFF66"/>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59455" name="Rectangle 63"/>
            <p:cNvSpPr>
              <a:spLocks noChangeArrowheads="1"/>
            </p:cNvSpPr>
            <p:nvPr/>
          </p:nvSpPr>
          <p:spPr bwMode="auto">
            <a:xfrm>
              <a:off x="289" y="1540"/>
              <a:ext cx="989" cy="202"/>
            </a:xfrm>
            <a:prstGeom prst="rect">
              <a:avLst/>
            </a:prstGeom>
            <a:solidFill>
              <a:srgbClr val="CCFF66"/>
            </a:solidFill>
            <a:ln w="285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59456" name="AutoShape 64"/>
            <p:cNvSpPr>
              <a:spLocks noChangeArrowheads="1"/>
            </p:cNvSpPr>
            <p:nvPr/>
          </p:nvSpPr>
          <p:spPr bwMode="auto">
            <a:xfrm flipV="1">
              <a:off x="655" y="2745"/>
              <a:ext cx="276" cy="212"/>
            </a:xfrm>
            <a:prstGeom prst="downArrow">
              <a:avLst>
                <a:gd name="adj1" fmla="val 50000"/>
                <a:gd name="adj2" fmla="val 25000"/>
              </a:avLst>
            </a:prstGeom>
            <a:solidFill>
              <a:srgbClr val="798CA6"/>
            </a:solidFill>
            <a:ln w="127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59457" name="AutoShape 65"/>
            <p:cNvSpPr>
              <a:spLocks noChangeArrowheads="1"/>
            </p:cNvSpPr>
            <p:nvPr/>
          </p:nvSpPr>
          <p:spPr bwMode="auto">
            <a:xfrm flipV="1">
              <a:off x="637" y="3517"/>
              <a:ext cx="276" cy="197"/>
            </a:xfrm>
            <a:prstGeom prst="downArrow">
              <a:avLst>
                <a:gd name="adj1" fmla="val 50000"/>
                <a:gd name="adj2" fmla="val 25000"/>
              </a:avLst>
            </a:prstGeom>
            <a:solidFill>
              <a:srgbClr val="798CA6"/>
            </a:solidFill>
            <a:ln w="127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25646" name="Text Box 66"/>
            <p:cNvSpPr txBox="1">
              <a:spLocks noChangeArrowheads="1"/>
            </p:cNvSpPr>
            <p:nvPr/>
          </p:nvSpPr>
          <p:spPr bwMode="auto">
            <a:xfrm>
              <a:off x="383" y="1309"/>
              <a:ext cx="937" cy="258"/>
            </a:xfrm>
            <a:prstGeom prst="rect">
              <a:avLst/>
            </a:prstGeom>
            <a:noFill/>
            <a:ln w="28575">
              <a:noFill/>
              <a:miter lim="800000"/>
              <a:headEnd type="none" w="sm" len="sm"/>
              <a:tailEnd type="none" w="sm" len="sm"/>
            </a:ln>
          </p:spPr>
          <p:txBody>
            <a:bodyPr>
              <a:spAutoFit/>
            </a:bodyPr>
            <a:lstStyle/>
            <a:p>
              <a:pPr eaLnBrk="0" hangingPunct="0"/>
              <a:r>
                <a:rPr lang="zh-CN" altLang="en-US" sz="1600" b="1">
                  <a:solidFill>
                    <a:schemeClr val="accent1"/>
                  </a:solidFill>
                  <a:latin typeface="Helvetica" pitchFamily="34" charset="0"/>
                </a:rPr>
                <a:t>表示层</a:t>
              </a:r>
            </a:p>
          </p:txBody>
        </p:sp>
        <p:sp>
          <p:nvSpPr>
            <p:cNvPr id="25647" name="Text Box 67"/>
            <p:cNvSpPr txBox="1">
              <a:spLocks noChangeArrowheads="1"/>
            </p:cNvSpPr>
            <p:nvPr/>
          </p:nvSpPr>
          <p:spPr bwMode="auto">
            <a:xfrm>
              <a:off x="397" y="1072"/>
              <a:ext cx="577" cy="257"/>
            </a:xfrm>
            <a:prstGeom prst="rect">
              <a:avLst/>
            </a:prstGeom>
            <a:noFill/>
            <a:ln w="28575">
              <a:noFill/>
              <a:miter lim="800000"/>
              <a:headEnd type="none" w="sm" len="sm"/>
              <a:tailEnd type="none" w="sm" len="sm"/>
            </a:ln>
          </p:spPr>
          <p:txBody>
            <a:bodyPr wrap="none">
              <a:spAutoFit/>
            </a:bodyPr>
            <a:lstStyle/>
            <a:p>
              <a:pPr eaLnBrk="0" hangingPunct="0"/>
              <a:r>
                <a:rPr lang="zh-CN" altLang="en-US" sz="1600" b="1">
                  <a:solidFill>
                    <a:schemeClr val="accent1"/>
                  </a:solidFill>
                  <a:latin typeface="Helvetica" pitchFamily="34" charset="0"/>
                </a:rPr>
                <a:t>应用层</a:t>
              </a:r>
            </a:p>
          </p:txBody>
        </p:sp>
        <p:sp>
          <p:nvSpPr>
            <p:cNvPr id="25648" name="Text Box 68"/>
            <p:cNvSpPr txBox="1">
              <a:spLocks noChangeArrowheads="1"/>
            </p:cNvSpPr>
            <p:nvPr/>
          </p:nvSpPr>
          <p:spPr bwMode="auto">
            <a:xfrm>
              <a:off x="369" y="1521"/>
              <a:ext cx="576" cy="445"/>
            </a:xfrm>
            <a:prstGeom prst="rect">
              <a:avLst/>
            </a:prstGeom>
            <a:noFill/>
            <a:ln w="28575">
              <a:noFill/>
              <a:miter lim="800000"/>
              <a:headEnd type="none" w="sm" len="sm"/>
              <a:tailEnd type="none" w="sm" len="sm"/>
            </a:ln>
          </p:spPr>
          <p:txBody>
            <a:bodyPr wrap="none">
              <a:spAutoFit/>
            </a:bodyPr>
            <a:lstStyle/>
            <a:p>
              <a:pPr eaLnBrk="0" hangingPunct="0"/>
              <a:r>
                <a:rPr lang="zh-CN" altLang="en-US" sz="1600" b="1">
                  <a:solidFill>
                    <a:schemeClr val="accent1"/>
                  </a:solidFill>
                  <a:latin typeface="Helvetica" pitchFamily="34" charset="0"/>
                </a:rPr>
                <a:t>会话层</a:t>
              </a:r>
            </a:p>
            <a:p>
              <a:pPr eaLnBrk="0" hangingPunct="0"/>
              <a:endParaRPr lang="zh-CN" altLang="en-US" sz="1600" b="1">
                <a:latin typeface="Helvetica" pitchFamily="34" charset="0"/>
              </a:endParaRPr>
            </a:p>
          </p:txBody>
        </p:sp>
      </p:grpSp>
      <p:sp>
        <p:nvSpPr>
          <p:cNvPr id="25603" name="Rectangle 70"/>
          <p:cNvSpPr>
            <a:spLocks noGrp="1" noChangeArrowheads="1"/>
          </p:cNvSpPr>
          <p:nvPr>
            <p:ph type="title"/>
          </p:nvPr>
        </p:nvSpPr>
        <p:spPr>
          <a:xfrm>
            <a:off x="971550" y="404813"/>
            <a:ext cx="7772400" cy="1143000"/>
          </a:xfrm>
          <a:noFill/>
        </p:spPr>
        <p:txBody>
          <a:bodyPr/>
          <a:lstStyle/>
          <a:p>
            <a:r>
              <a:rPr lang="zh-CN" altLang="en-US" sz="4000" smtClean="0">
                <a:latin typeface="楷体_GB2312" pitchFamily="49" charset="-122"/>
                <a:ea typeface="楷体_GB2312" pitchFamily="49" charset="-122"/>
              </a:rPr>
              <a:t>数据拆封</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Java模板">
  <a:themeElements>
    <a:clrScheme name="Java模板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Java模板">
      <a:majorFont>
        <a:latin typeface="Times New Roman"/>
        <a:ea typeface="宋体"/>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Java模板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Java模板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Java模板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Java模板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Java模板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Java模板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附件2：中科天地课件模板1">
  <a:themeElements>
    <a:clrScheme name="1_附件2：中科天地课件模板1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1_附件2：中科天地课件模板1">
      <a:majorFont>
        <a:latin typeface="Times New Roman"/>
        <a:ea typeface="楷体_GB2312"/>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附件2：中科天地课件模板1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1_附件2：中科天地课件模板1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1_附件2：中科天地课件模板1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1_附件2：中科天地课件模板1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1_附件2：中科天地课件模板1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1_附件2：中科天地课件模板1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主题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D:\Java基础标准教学课件v1.0\Java模板.pot</Template>
  <TotalTime>2964</TotalTime>
  <Words>1742</Words>
  <Application>Microsoft Office PowerPoint</Application>
  <PresentationFormat>全屏显示(4:3)</PresentationFormat>
  <Paragraphs>398</Paragraphs>
  <Slides>31</Slides>
  <Notes>0</Notes>
  <HiddenSlides>0</HiddenSlides>
  <MMClips>0</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31</vt:i4>
      </vt:variant>
    </vt:vector>
  </HeadingPairs>
  <TitlesOfParts>
    <vt:vector size="50" baseType="lpstr">
      <vt:lpstr>Arial</vt:lpstr>
      <vt:lpstr>宋体</vt:lpstr>
      <vt:lpstr>Times New Roman</vt:lpstr>
      <vt:lpstr>Symbol</vt:lpstr>
      <vt:lpstr>Calibri</vt:lpstr>
      <vt:lpstr>楷体_GB2312</vt:lpstr>
      <vt:lpstr/>
      <vt:lpstr>Franklin Gothic Medium</vt:lpstr>
      <vt:lpstr>Franklin Gothic Book</vt:lpstr>
      <vt:lpstr>Palatino-Italic</vt:lpstr>
      <vt:lpstr>Wingdings</vt:lpstr>
      <vt:lpstr>黑体</vt:lpstr>
      <vt:lpstr>Helvetica</vt:lpstr>
      <vt:lpstr>Times</vt:lpstr>
      <vt:lpstr>Courier New</vt:lpstr>
      <vt:lpstr>隶书</vt:lpstr>
      <vt:lpstr>Java模板</vt:lpstr>
      <vt:lpstr>1_附件2：中科天地课件模板1</vt:lpstr>
      <vt:lpstr>主题1</vt:lpstr>
      <vt:lpstr>本章内容</vt:lpstr>
      <vt:lpstr>网络基础概念</vt:lpstr>
      <vt:lpstr>网络通信协议及接口</vt:lpstr>
      <vt:lpstr>通信协议分层的思想</vt:lpstr>
      <vt:lpstr>通信协议分层演示</vt:lpstr>
      <vt:lpstr>参考模型</vt:lpstr>
      <vt:lpstr>数据的封装与拆封</vt:lpstr>
      <vt:lpstr>数据封装</vt:lpstr>
      <vt:lpstr>数据拆封</vt:lpstr>
      <vt:lpstr>IP协议</vt:lpstr>
      <vt:lpstr>IP地址</vt:lpstr>
      <vt:lpstr>TCP协议和UDP协议</vt:lpstr>
      <vt:lpstr>URL</vt:lpstr>
      <vt:lpstr>java.net.URL类</vt:lpstr>
      <vt:lpstr>URL类应用举例</vt:lpstr>
      <vt:lpstr>Socket</vt:lpstr>
      <vt:lpstr>Socket 通信模型</vt:lpstr>
      <vt:lpstr>网络编程的基本步骤</vt:lpstr>
      <vt:lpstr>Socket/ServerSocket</vt:lpstr>
      <vt:lpstr>客户端Socket建立</vt:lpstr>
      <vt:lpstr>服务器端Socket建立</vt:lpstr>
      <vt:lpstr>输入/输出流的获得</vt:lpstr>
      <vt:lpstr>课 堂 练 习</vt:lpstr>
      <vt:lpstr>文件下载－Server</vt:lpstr>
      <vt:lpstr>文件下载－Server（续-1）</vt:lpstr>
      <vt:lpstr>文件下载－Server（续-2）</vt:lpstr>
      <vt:lpstr>课 堂 练 习</vt:lpstr>
      <vt:lpstr>聊天程序－Server</vt:lpstr>
      <vt:lpstr>聊天程序－Server（续-1）</vt:lpstr>
      <vt:lpstr>聊天程序－Server（续-2）</vt:lpstr>
      <vt:lpstr>聊天程序－Server（续-3）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steven</dc:creator>
  <cp:lastModifiedBy>58</cp:lastModifiedBy>
  <cp:revision>196</cp:revision>
  <dcterms:created xsi:type="dcterms:W3CDTF">2003-01-04T05:12:16Z</dcterms:created>
  <dcterms:modified xsi:type="dcterms:W3CDTF">2014-08-11T09:54:16Z</dcterms:modified>
</cp:coreProperties>
</file>