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 autoAdjust="0"/>
    <p:restoredTop sz="94660"/>
  </p:normalViewPr>
  <p:slideViewPr>
    <p:cSldViewPr>
      <p:cViewPr>
        <p:scale>
          <a:sx n="75" d="100"/>
          <a:sy n="7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1BCB0F-6792-4839-A093-E26755273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B529065-F757-49E6-A19A-4C5D307A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D0A3F-6B0C-450D-B86C-3504C87BDEA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File[] f = file.listFiles(new FilenameFilter(){</a:t>
            </a:r>
          </a:p>
          <a:p>
            <a:pPr eaLnBrk="1" hangingPunct="1"/>
            <a:r>
              <a:rPr lang="en-US" altLang="zh-CN" smtClean="0"/>
              <a:t>			public boolean accept(File dir, String name) {</a:t>
            </a:r>
          </a:p>
          <a:p>
            <a:pPr eaLnBrk="1" hangingPunct="1"/>
            <a:r>
              <a:rPr lang="en-US" altLang="zh-CN" smtClean="0"/>
              <a:t>				// TODO Auto-generated method stub</a:t>
            </a:r>
          </a:p>
          <a:p>
            <a:pPr eaLnBrk="1" hangingPunct="1"/>
            <a:r>
              <a:rPr lang="en-US" altLang="zh-CN" smtClean="0"/>
              <a:t>				return name.endsWith(".html");</a:t>
            </a:r>
          </a:p>
          <a:p>
            <a:pPr eaLnBrk="1" hangingPunct="1"/>
            <a:r>
              <a:rPr lang="en-US" altLang="zh-CN" smtClean="0"/>
              <a:t>			}			</a:t>
            </a:r>
          </a:p>
          <a:p>
            <a:pPr eaLnBrk="1" hangingPunct="1"/>
            <a:r>
              <a:rPr lang="en-US" altLang="zh-CN" smtClean="0"/>
              <a:t>		});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0F04E-D0DC-473F-A803-988A65510A4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字符 描述* 匹配前面的子表达式零次或多次。例如，</a:t>
            </a:r>
            <a:r>
              <a:rPr lang="en-US" altLang="zh-CN" smtClean="0"/>
              <a:t>zo* </a:t>
            </a:r>
            <a:r>
              <a:rPr lang="zh-CN" altLang="en-US" smtClean="0"/>
              <a:t>能匹配 </a:t>
            </a:r>
            <a:r>
              <a:rPr lang="en-US" altLang="zh-CN" smtClean="0"/>
              <a:t>"z" </a:t>
            </a:r>
            <a:r>
              <a:rPr lang="zh-CN" altLang="en-US" smtClean="0"/>
              <a:t>以及 </a:t>
            </a:r>
            <a:r>
              <a:rPr lang="en-US" altLang="zh-CN" smtClean="0"/>
              <a:t>"zoo"</a:t>
            </a:r>
            <a:r>
              <a:rPr lang="zh-CN" altLang="en-US" smtClean="0"/>
              <a:t>。* 等价于</a:t>
            </a:r>
            <a:r>
              <a:rPr lang="en-US" altLang="zh-CN" smtClean="0"/>
              <a:t>{0,}</a:t>
            </a:r>
            <a:r>
              <a:rPr lang="zh-CN" altLang="en-US" smtClean="0"/>
              <a:t>。</a:t>
            </a:r>
            <a:r>
              <a:rPr lang="en-US" altLang="zh-CN" smtClean="0"/>
              <a:t>+ </a:t>
            </a:r>
            <a:r>
              <a:rPr lang="zh-CN" altLang="en-US" smtClean="0"/>
              <a:t>匹配前面的子表达式一次或多次。例如，</a:t>
            </a:r>
            <a:r>
              <a:rPr lang="en-US" altLang="zh-CN" smtClean="0"/>
              <a:t>'zo+' </a:t>
            </a:r>
            <a:r>
              <a:rPr lang="zh-CN" altLang="en-US" smtClean="0"/>
              <a:t>能匹配 </a:t>
            </a:r>
            <a:r>
              <a:rPr lang="en-US" altLang="zh-CN" smtClean="0"/>
              <a:t>"zo" </a:t>
            </a:r>
            <a:r>
              <a:rPr lang="zh-CN" altLang="en-US" smtClean="0"/>
              <a:t>以及 </a:t>
            </a:r>
            <a:r>
              <a:rPr lang="en-US" altLang="zh-CN" smtClean="0"/>
              <a:t>"zoo"</a:t>
            </a:r>
            <a:r>
              <a:rPr lang="zh-CN" altLang="en-US" smtClean="0"/>
              <a:t>，但不能匹配 </a:t>
            </a:r>
            <a:r>
              <a:rPr lang="en-US" altLang="zh-CN" smtClean="0"/>
              <a:t>"z"</a:t>
            </a:r>
            <a:r>
              <a:rPr lang="zh-CN" altLang="en-US" smtClean="0"/>
              <a:t>。</a:t>
            </a:r>
            <a:r>
              <a:rPr lang="en-US" altLang="zh-CN" smtClean="0"/>
              <a:t>+ </a:t>
            </a:r>
            <a:r>
              <a:rPr lang="zh-CN" altLang="en-US" smtClean="0"/>
              <a:t>等价于 </a:t>
            </a:r>
            <a:r>
              <a:rPr lang="en-US" altLang="zh-CN" smtClean="0"/>
              <a:t>{1,}</a:t>
            </a:r>
            <a:r>
              <a:rPr lang="zh-CN" altLang="en-US" smtClean="0"/>
              <a:t>。</a:t>
            </a:r>
            <a:r>
              <a:rPr lang="en-US" altLang="zh-CN" smtClean="0"/>
              <a:t>? </a:t>
            </a:r>
            <a:r>
              <a:rPr lang="zh-CN" altLang="en-US" smtClean="0"/>
              <a:t>匹配前面的子表达式零次或一次。例如，</a:t>
            </a:r>
            <a:r>
              <a:rPr lang="en-US" altLang="zh-CN" smtClean="0"/>
              <a:t>"do(es)?" </a:t>
            </a:r>
            <a:r>
              <a:rPr lang="zh-CN" altLang="en-US" smtClean="0"/>
              <a:t>可以匹配 </a:t>
            </a:r>
            <a:r>
              <a:rPr lang="en-US" altLang="zh-CN" smtClean="0"/>
              <a:t>"do" </a:t>
            </a:r>
            <a:r>
              <a:rPr lang="zh-CN" altLang="en-US" smtClean="0"/>
              <a:t>或 </a:t>
            </a:r>
            <a:r>
              <a:rPr lang="en-US" altLang="zh-CN" smtClean="0"/>
              <a:t>"does" </a:t>
            </a:r>
            <a:r>
              <a:rPr lang="zh-CN" altLang="en-US" smtClean="0"/>
              <a:t>中的</a:t>
            </a:r>
            <a:r>
              <a:rPr lang="en-US" altLang="zh-CN" smtClean="0"/>
              <a:t>"do" </a:t>
            </a:r>
            <a:r>
              <a:rPr lang="zh-CN" altLang="en-US" smtClean="0"/>
              <a:t>。</a:t>
            </a:r>
            <a:r>
              <a:rPr lang="en-US" altLang="zh-CN" smtClean="0"/>
              <a:t>? </a:t>
            </a:r>
            <a:r>
              <a:rPr lang="zh-CN" altLang="en-US" smtClean="0"/>
              <a:t>等价于 </a:t>
            </a:r>
            <a:r>
              <a:rPr lang="en-US" altLang="zh-CN" smtClean="0"/>
              <a:t>{0,1}</a:t>
            </a:r>
            <a:r>
              <a:rPr lang="zh-CN" altLang="en-US" smtClean="0"/>
              <a:t>。</a:t>
            </a:r>
            <a:r>
              <a:rPr lang="en-US" altLang="zh-CN" smtClean="0"/>
              <a:t>{n} n </a:t>
            </a:r>
            <a:r>
              <a:rPr lang="zh-CN" altLang="en-US" smtClean="0"/>
              <a:t>是一个非负整数。匹配确定的 </a:t>
            </a:r>
            <a:r>
              <a:rPr lang="en-US" altLang="zh-CN" smtClean="0"/>
              <a:t>n </a:t>
            </a:r>
            <a:r>
              <a:rPr lang="zh-CN" altLang="en-US" smtClean="0"/>
              <a:t>次。例如，</a:t>
            </a:r>
            <a:r>
              <a:rPr lang="en-US" altLang="zh-CN" smtClean="0"/>
              <a:t>'o{2}' </a:t>
            </a:r>
            <a:r>
              <a:rPr lang="zh-CN" altLang="en-US" smtClean="0"/>
              <a:t>不能匹配 </a:t>
            </a:r>
            <a:r>
              <a:rPr lang="en-US" altLang="zh-CN" smtClean="0"/>
              <a:t>"Bob" </a:t>
            </a:r>
            <a:r>
              <a:rPr lang="zh-CN" altLang="en-US" smtClean="0"/>
              <a:t>中的 </a:t>
            </a:r>
            <a:r>
              <a:rPr lang="en-US" altLang="zh-CN" smtClean="0"/>
              <a:t>'o'</a:t>
            </a:r>
            <a:r>
              <a:rPr lang="zh-CN" altLang="en-US" smtClean="0"/>
              <a:t>，但是能匹配 </a:t>
            </a:r>
            <a:r>
              <a:rPr lang="en-US" altLang="zh-CN" smtClean="0"/>
              <a:t>"food" </a:t>
            </a:r>
            <a:r>
              <a:rPr lang="zh-CN" altLang="en-US" smtClean="0"/>
              <a:t>中的两个 </a:t>
            </a:r>
            <a:r>
              <a:rPr lang="en-US" altLang="zh-CN" smtClean="0"/>
              <a:t>o</a:t>
            </a:r>
            <a:r>
              <a:rPr lang="zh-CN" altLang="en-US" smtClean="0"/>
              <a:t>。</a:t>
            </a:r>
            <a:r>
              <a:rPr lang="en-US" altLang="zh-CN" smtClean="0"/>
              <a:t>{n,} n </a:t>
            </a:r>
            <a:r>
              <a:rPr lang="zh-CN" altLang="en-US" smtClean="0"/>
              <a:t>是一个非负整数。至少匹配</a:t>
            </a:r>
            <a:r>
              <a:rPr lang="en-US" altLang="zh-CN" smtClean="0"/>
              <a:t>n </a:t>
            </a:r>
            <a:r>
              <a:rPr lang="zh-CN" altLang="en-US" smtClean="0"/>
              <a:t>次。例如，</a:t>
            </a:r>
            <a:r>
              <a:rPr lang="en-US" altLang="zh-CN" smtClean="0"/>
              <a:t>'o{2,}' </a:t>
            </a:r>
            <a:r>
              <a:rPr lang="zh-CN" altLang="en-US" smtClean="0"/>
              <a:t>不能匹配 </a:t>
            </a:r>
            <a:r>
              <a:rPr lang="en-US" altLang="zh-CN" smtClean="0"/>
              <a:t>"Bob" </a:t>
            </a:r>
            <a:r>
              <a:rPr lang="zh-CN" altLang="en-US" smtClean="0"/>
              <a:t>中的 </a:t>
            </a:r>
            <a:r>
              <a:rPr lang="en-US" altLang="zh-CN" smtClean="0"/>
              <a:t>'o'</a:t>
            </a:r>
            <a:r>
              <a:rPr lang="zh-CN" altLang="en-US" smtClean="0"/>
              <a:t>，但能匹配 </a:t>
            </a:r>
            <a:r>
              <a:rPr lang="en-US" altLang="zh-CN" smtClean="0"/>
              <a:t>"foooood" </a:t>
            </a:r>
            <a:r>
              <a:rPr lang="zh-CN" altLang="en-US" smtClean="0"/>
              <a:t>中的所有 </a:t>
            </a:r>
            <a:r>
              <a:rPr lang="en-US" altLang="zh-CN" smtClean="0"/>
              <a:t>o</a:t>
            </a:r>
            <a:r>
              <a:rPr lang="zh-CN" altLang="en-US" smtClean="0"/>
              <a:t>。</a:t>
            </a:r>
            <a:r>
              <a:rPr lang="en-US" altLang="zh-CN" smtClean="0"/>
              <a:t>'o{1,}' </a:t>
            </a:r>
            <a:r>
              <a:rPr lang="zh-CN" altLang="en-US" smtClean="0"/>
              <a:t>等价于 </a:t>
            </a:r>
            <a:r>
              <a:rPr lang="en-US" altLang="zh-CN" smtClean="0"/>
              <a:t>'o+'</a:t>
            </a:r>
            <a:r>
              <a:rPr lang="zh-CN" altLang="en-US" smtClean="0"/>
              <a:t>。</a:t>
            </a:r>
            <a:r>
              <a:rPr lang="en-US" altLang="zh-CN" smtClean="0"/>
              <a:t>'o{0,}' </a:t>
            </a:r>
            <a:r>
              <a:rPr lang="zh-CN" altLang="en-US" smtClean="0"/>
              <a:t>则等价于 </a:t>
            </a:r>
            <a:r>
              <a:rPr lang="en-US" altLang="zh-CN" smtClean="0"/>
              <a:t>'o*'</a:t>
            </a:r>
            <a:r>
              <a:rPr lang="zh-CN" altLang="en-US" smtClean="0"/>
              <a:t>。</a:t>
            </a:r>
            <a:r>
              <a:rPr lang="en-US" altLang="zh-CN" smtClean="0"/>
              <a:t>{n,m} m </a:t>
            </a:r>
            <a:r>
              <a:rPr lang="zh-CN" altLang="en-US" smtClean="0"/>
              <a:t>和 </a:t>
            </a:r>
            <a:r>
              <a:rPr lang="en-US" altLang="zh-CN" smtClean="0"/>
              <a:t>n </a:t>
            </a:r>
            <a:r>
              <a:rPr lang="zh-CN" altLang="en-US" smtClean="0"/>
              <a:t>均为非负整数，其中</a:t>
            </a:r>
            <a:r>
              <a:rPr lang="en-US" altLang="zh-CN" smtClean="0"/>
              <a:t>n &lt;= m</a:t>
            </a:r>
            <a:r>
              <a:rPr lang="zh-CN" altLang="en-US" smtClean="0"/>
              <a:t>。最少匹配 </a:t>
            </a:r>
            <a:r>
              <a:rPr lang="en-US" altLang="zh-CN" smtClean="0"/>
              <a:t>n </a:t>
            </a:r>
            <a:r>
              <a:rPr lang="zh-CN" altLang="en-US" smtClean="0"/>
              <a:t>次且最多匹配 </a:t>
            </a:r>
            <a:r>
              <a:rPr lang="en-US" altLang="zh-CN" smtClean="0"/>
              <a:t>m </a:t>
            </a:r>
            <a:r>
              <a:rPr lang="zh-CN" altLang="en-US" smtClean="0"/>
              <a:t>次。例如，</a:t>
            </a:r>
            <a:r>
              <a:rPr lang="en-US" altLang="zh-CN" smtClean="0"/>
              <a:t>"o{1,3}" </a:t>
            </a:r>
            <a:r>
              <a:rPr lang="zh-CN" altLang="en-US" smtClean="0"/>
              <a:t>将匹配 </a:t>
            </a:r>
            <a:r>
              <a:rPr lang="en-US" altLang="zh-CN" smtClean="0"/>
              <a:t>"fooooood" </a:t>
            </a:r>
            <a:r>
              <a:rPr lang="zh-CN" altLang="en-US" smtClean="0"/>
              <a:t>中的前三个 </a:t>
            </a:r>
            <a:r>
              <a:rPr lang="en-US" altLang="zh-CN" smtClean="0"/>
              <a:t>o</a:t>
            </a:r>
            <a:r>
              <a:rPr lang="zh-CN" altLang="en-US" smtClean="0"/>
              <a:t>。</a:t>
            </a:r>
            <a:r>
              <a:rPr lang="en-US" altLang="zh-CN" smtClean="0"/>
              <a:t>'o{0,1}' </a:t>
            </a:r>
            <a:r>
              <a:rPr lang="zh-CN" altLang="en-US" smtClean="0"/>
              <a:t>等价于 </a:t>
            </a:r>
            <a:r>
              <a:rPr lang="en-US" altLang="zh-CN" smtClean="0"/>
              <a:t>'o?'</a:t>
            </a:r>
            <a:r>
              <a:rPr lang="zh-CN" altLang="en-US" smtClean="0"/>
              <a:t>。请注意在逗号和两个数之间不能有空格。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992A0-90D3-468E-B82D-6F51C7F2283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Pattern p = Pattern.compile("\\w+@\\w+\\.\\p{Alpha}{2,4}(\\.\\p{Alpha}{2})?");</a:t>
            </a:r>
          </a:p>
          <a:p>
            <a:pPr eaLnBrk="1" hangingPunct="1"/>
            <a:r>
              <a:rPr lang="en-US" altLang="zh-CN" smtClean="0"/>
              <a:t>Matcher m = p.matcher("gengyinzhi@sina.com.cn");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0E71-2EF2-4D76-9799-4110CED8F0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6025E-C839-4323-994A-EE6173D849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D309-0113-4174-A2BC-EFA0E00F7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6F7C1-2227-41BE-93B0-C33A5F4C9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16DB2-64C4-4D6A-AE91-8A4E16386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AC102-89C6-456D-BD9A-17AE798CC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700A0-01A0-4AE9-975D-E8ACC8FA0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73FCD-36BC-4F7F-94DC-DB6D5CBEB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9E5C-C82F-421E-B6D3-DE67A2B8AA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71C62-0F4B-43CF-8E83-FC7BB40AF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A14F-373B-4E16-A64E-054D2E170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B523-28A2-4FEE-A979-9E5C0707D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46A35B6-621D-4193-8BBA-E73C38ABF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命令行参数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在启动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应用程序时可以一次性地向应用程序中传递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0~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多个参数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----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命令行参数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命令行参数使用格式：</a:t>
            </a:r>
          </a:p>
          <a:p>
            <a:pPr algn="just">
              <a:spcBef>
                <a:spcPct val="40000"/>
              </a:spcBef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 	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 ClassName  lisa  "bily"  "Mr Brown"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命令行参数被系统以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数组的方式传递给应用程序中的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main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方法，由参数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args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接收</a:t>
            </a:r>
          </a:p>
          <a:p>
            <a:pPr algn="just">
              <a:spcBef>
                <a:spcPct val="40000"/>
              </a:spcBef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 	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public static void main(String[] args)</a:t>
            </a:r>
          </a:p>
          <a:p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不可更改的含义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只要生成了一个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实例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那么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它里面的内容都是不能更改的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 a = “abcd”;</a:t>
            </a:r>
          </a:p>
          <a:p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a. toUpperCase();</a:t>
            </a:r>
          </a:p>
          <a:p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System.out.println(a);</a:t>
            </a:r>
          </a:p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打印结果显示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的值没有发生变化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仍为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abcd</a:t>
            </a:r>
          </a:p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如果语句为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a=a.toUpperCase();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则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所指向的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abcd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的应用将被抛弃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重新指向了一个新的字符串引用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细节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new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来创建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对象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无论内存中是否已经存在相同内容的对象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都会在内存中新建一个新的对象</a:t>
            </a:r>
          </a:p>
          <a:p>
            <a:pPr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字符串比较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equals()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==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==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比较的是两个变量是否执行同一个对象引用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equals()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方法比较的是对象内容是否相等</a:t>
            </a:r>
          </a:p>
          <a:p>
            <a:pPr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如果通过指定字符串值的方法来创建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对象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它将保存在内存中的一个”字符串池”中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如果”池”中已经存在同样内容的字符串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则将不生成新的字符串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而是直接使用这个已经存在的字符串对象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如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 s1 = “AA”; String s2=“AA”;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那么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s1==s2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StringBuffer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StringBuffer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类对象保存可修改的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Unicode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字符序列</a:t>
            </a:r>
          </a:p>
          <a:p>
            <a:pPr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构造方法 </a:t>
            </a:r>
          </a:p>
          <a:p>
            <a:pPr lvl="1"/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StringBuffer() </a:t>
            </a:r>
          </a:p>
          <a:p>
            <a:pPr lvl="1"/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StringBuffer(int capacity) </a:t>
            </a:r>
          </a:p>
          <a:p>
            <a:pPr lvl="1"/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StringBuffer(String initialString)</a:t>
            </a:r>
          </a:p>
          <a:p>
            <a:pPr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实现修改操作的方法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 </a:t>
            </a:r>
          </a:p>
          <a:p>
            <a:pPr lvl="1"/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append, insert, reverse, setCharAt, setLength.</a:t>
            </a:r>
          </a:p>
          <a:p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StringTokenizer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类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string 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tokenizer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 </a:t>
            </a:r>
            <a:r>
              <a:rPr lang="zh-CN" altLang="en-US" sz="2000" dirty="0" smtClean="0">
                <a:latin typeface="Verdana" pitchFamily="34" charset="0"/>
                <a:ea typeface="华文宋体" pitchFamily="2" charset="-122"/>
              </a:rPr>
              <a:t>类允许应用程序将字符串分解为标记。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tokenization </a:t>
            </a:r>
            <a:r>
              <a:rPr lang="zh-CN" altLang="en-US" sz="2000" dirty="0" smtClean="0">
                <a:latin typeface="Verdana" pitchFamily="34" charset="0"/>
                <a:ea typeface="华文宋体" pitchFamily="2" charset="-122"/>
              </a:rPr>
              <a:t>方法比 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StreamTokenizer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 </a:t>
            </a:r>
            <a:r>
              <a:rPr lang="zh-CN" altLang="en-US" sz="2000" dirty="0" smtClean="0">
                <a:latin typeface="Verdana" pitchFamily="34" charset="0"/>
                <a:ea typeface="华文宋体" pitchFamily="2" charset="-122"/>
              </a:rPr>
              <a:t>类所使用的方法更简单。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StringTokenizer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 </a:t>
            </a:r>
            <a:r>
              <a:rPr lang="zh-CN" altLang="en-US" sz="2000" dirty="0" smtClean="0">
                <a:latin typeface="Verdana" pitchFamily="34" charset="0"/>
                <a:ea typeface="华文宋体" pitchFamily="2" charset="-122"/>
              </a:rPr>
              <a:t>方法不区分标识符、数和带引号的字符串，它们也不识别并跳过注释 </a:t>
            </a:r>
          </a:p>
          <a:p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StringTokenizer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 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st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 = new 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StringTokenizer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("this is a test"); </a:t>
            </a:r>
          </a:p>
          <a:p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while (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st.hasMoreTokens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()) {</a:t>
            </a:r>
          </a:p>
          <a:p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      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System.out.println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(</a:t>
            </a:r>
            <a:r>
              <a:rPr lang="en-US" altLang="zh-CN" sz="2000" dirty="0" err="1" smtClean="0">
                <a:latin typeface="Verdana" pitchFamily="34" charset="0"/>
                <a:ea typeface="华文宋体" pitchFamily="2" charset="-122"/>
              </a:rPr>
              <a:t>st.nextToken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()); </a:t>
            </a:r>
          </a:p>
          <a:p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字符串连接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两种方式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:+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或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append()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</a:t>
            </a:r>
          </a:p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从效率上讲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+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操作劣于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StringBuffer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中的方法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因为在进行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+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操作时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实际还是需要将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转换为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StringBuffer,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append()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后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转换回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</a:p>
          <a:p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从编程习惯上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+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具有较高可读性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instanceof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操作符</a:t>
            </a:r>
            <a:r>
              <a:rPr lang="zh-CN" alt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instanceof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操作符的作用是判断一个变量是否是右操作数指出的类的一个对象，由于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语言的多态性使得可以用一个子类的实例赋值给一个父类的变量，而在一些情况下需要判断变量到底是一个什么类型的对象，这时就可以使用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instanceof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了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instanceof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关键字可以实现“运行时类型识别”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(Run-time type identification, RTTI),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也就是说可以通过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instanceof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关键字判断某个对象是否时某个类的实例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例如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instanceof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示例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public class MyInstanceOf {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public static void main(String[] args) {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sayClass(new ClassA());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sayClass(new ClassB());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public static void sayClass(Object o) {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if (o instanceof ClassA)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System.out.println("This is ClassA");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if (o instanceof ClassB)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System.out.println("This is ClassB");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Deprecation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deprecation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关键字可用于标记类、属性和方法，表明这些类，属性或方法已过时、不再提倡使用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deprecation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成分均存在相应的替代类、属性或方法，这些替代者可能采用了更标准化的命名惯例、或功能更适用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在移植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代码时，可使用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–deprecation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选项获得有关的详细信息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javac -deprecation MyFile.java</a:t>
            </a:r>
          </a:p>
          <a:p>
            <a:pPr>
              <a:lnSpc>
                <a:spcPct val="9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正则表达式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824038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正则表达式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(regular expression)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描述了一种字符串匹配的模式，可以用来检查一个串是否含有某种子串、将匹配的子串做替换或者从某个串中取出符合某个条件的子串等。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编译正则表达式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指定为字符串的正则表达式必须首先被编译为此类的实例。然后，可将得到的模式用于创建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Matcher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对象，依照正则表达式，该对象可以与任意字符序列匹配。执行匹配所涉及的所有状态都驻留在匹配器中，所以多个匹配器可以共享同一模式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因此，典型的调用顺序是 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Pattern p = Pattern.compile("a*b"); 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Matcher m = p.matcher("aaaaab"); 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boolean b = m.matches();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命令行参数用法举例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public class Test {</a:t>
            </a:r>
          </a:p>
          <a:p>
            <a:pPr lvl="1"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public static void main(String[] args) {</a:t>
            </a:r>
          </a:p>
          <a:p>
            <a:pPr lvl="1"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for ( int i = 0; i &lt; args.length; i++ ) {</a:t>
            </a:r>
          </a:p>
          <a:p>
            <a:pPr lvl="1"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       System.out.println("args[" + i + "] = " + args[i]);</a:t>
            </a:r>
          </a:p>
          <a:p>
            <a:pPr lvl="1"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}</a:t>
            </a:r>
          </a:p>
          <a:p>
            <a:pPr lvl="1"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匹配操作的引擎</a:t>
            </a:r>
            <a:r>
              <a:rPr lang="zh-CN" alt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Matcher: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通过解释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Pattern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对 字符序列 执行匹配操作的引擎。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通过调用模式的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matcher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方法从模式创建匹配器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matches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方法尝试将整个输入序列与该模式匹配。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符号解释</a:t>
            </a:r>
            <a:r>
              <a:rPr lang="zh-CN" altLang="en-US" smtClean="0"/>
              <a:t> </a:t>
            </a:r>
          </a:p>
        </p:txBody>
      </p:sp>
      <p:graphicFrame>
        <p:nvGraphicFramePr>
          <p:cNvPr id="260196" name="Group 100"/>
          <p:cNvGraphicFramePr>
            <a:graphicFrameLocks noGrp="1"/>
          </p:cNvGraphicFramePr>
          <p:nvPr>
            <p:ph type="tbl" idx="1"/>
          </p:nvPr>
        </p:nvGraphicFramePr>
        <p:xfrm>
          <a:off x="0" y="1111250"/>
          <a:ext cx="9145588" cy="5745736"/>
        </p:xfrm>
        <a:graphic>
          <a:graphicData uri="http://schemas.openxmlformats.org/drawingml/2006/table">
            <a:tbl>
              <a:tblPr/>
              <a:tblGrid>
                <a:gridCol w="647700"/>
                <a:gridCol w="3455988"/>
                <a:gridCol w="50419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例子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匹配前面的子表达式零次或多次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能匹配”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以及”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zoo”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匹配前面的子表式或多次。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‘zo+’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能匹配”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zo”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以及”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zoo”,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但不能匹配”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匹配前面的子表达式零次或一次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“do(es)?”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可以匹配”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或”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does”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中的”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?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{0,1}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{n}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是一个非负整数。匹配确定的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次。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‘o{2}’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不能匹配”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Bob”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中的’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，但是能匹配中”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food”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的两个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{n,}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是一个非负整数。至少匹配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‘o{2}’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不能匹配”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Bob”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中的’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o’,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但是能匹配中”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fooood”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中的所有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o{1}’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等价于’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o+’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o{0,}’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则等价于’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o*’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{n,m}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均为非负整数，其中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n&lt;=m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。最少匹配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次且最多匹配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“o{1,3}”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将匹配”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fooood”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中的前三个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o{0,1}’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等价于’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o?’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。请注意在逗号和两个整数之间不能有空格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5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569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字符的范围</a:t>
            </a:r>
            <a:r>
              <a:rPr lang="zh-CN" alt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[a-z] //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匹配所有的小写字母 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[A-Z] //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匹配所有的大写字母 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[a-zA-Z] //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匹配所有的字母 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[0-9] //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匹配所有的数字 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[0-9\.\-] //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匹配所有的数字，句号和减号 </a:t>
            </a:r>
            <a:br>
              <a:rPr lang="zh-CN" altLang="en-US" sz="2000" smtClean="0">
                <a:latin typeface="Verdana" pitchFamily="34" charset="0"/>
                <a:ea typeface="华文宋体" pitchFamily="2" charset="-122"/>
              </a:rPr>
            </a:b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[ \f\r\t\n] //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匹配所有的白字符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Verdana" pitchFamily="34" charset="0"/>
                <a:ea typeface="华文宋体" pitchFamily="2" charset="-122"/>
              </a:rPr>
              <a:t>确定重复出现</a:t>
            </a:r>
            <a:r>
              <a:rPr lang="zh-CN" altLang="en-US" dirty="0" smtClean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Verdana" pitchFamily="34" charset="0"/>
                <a:ea typeface="华文宋体" pitchFamily="2" charset="-122"/>
              </a:rPr>
              <a:t>一个单词有若干个字母组成，一组数字有若干个单数组成。跟在字符或字符簇后面的花括号</a:t>
            </a:r>
            <a:r>
              <a:rPr lang="en-US" altLang="zh-CN" sz="2000" dirty="0" smtClean="0">
                <a:latin typeface="Verdana" pitchFamily="34" charset="0"/>
                <a:ea typeface="华文宋体" pitchFamily="2" charset="-122"/>
              </a:rPr>
              <a:t>({})</a:t>
            </a:r>
            <a:r>
              <a:rPr lang="zh-CN" altLang="en-US" sz="2000" dirty="0" smtClean="0">
                <a:latin typeface="Verdana" pitchFamily="34" charset="0"/>
                <a:ea typeface="华文宋体" pitchFamily="2" charset="-122"/>
              </a:rPr>
              <a:t>用来确定前面的内容的重复出现的次数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Verdana" pitchFamily="34" charset="0"/>
                <a:ea typeface="华文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Properties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Properties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类可实现属性名到属性值的映射，属性名和属性值均为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类型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Properties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类的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propertyNames()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方法可以返回以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Enumeration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类型表示的所有可用系统属性属性名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Properties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类的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getProperty(String key)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方法获得特定系统属性的属性值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Properties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load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save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方法可以实现将系统属性信息写入文件和从文件中读取属性信息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系统属性</a:t>
            </a:r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(System Properties)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中，系统属性起到替代环境变量的作用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(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环境变量是平台相关的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可使用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System.getProperties()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方法获得一个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Properties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类的对象，其中包含了所有可用的系统属性信息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可使用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System.getProperty(String name)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方法获得特定系统属性的属性值</a:t>
            </a:r>
          </a:p>
          <a:p>
            <a:pPr>
              <a:lnSpc>
                <a:spcPct val="9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示例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import java.util.Properties;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import java.util.Enumeration;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public class Test13_2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  public static void main(String[] args)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Properties ps = System.getProperties();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Enumeration pn = ps.propertyNames();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while ( pn.hasMoreElements()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        String pName = (String) pn.nextElement();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        String pValue = ps.getProperty(pName);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        System.out.println(pName + "----" + pValue);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latin typeface="Verdana" pitchFamily="34" charset="0"/>
                <a:ea typeface="华文宋体" pitchFamily="2" charset="-122"/>
              </a:rPr>
              <a:t>}</a:t>
            </a: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标准输入</a:t>
            </a:r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/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输出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System.out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提供向“标准输出”写出数据的功能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System.out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为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PrintStream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类型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System.in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提供从“标准输入”读入数据的功能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System.in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InputStream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类型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. </a:t>
            </a:r>
          </a:p>
          <a:p>
            <a:pPr>
              <a:buFontTx/>
              <a:buNone/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例如：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BufferedReader in  = new BufferedReader(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  				new InputStreamReader(System.in));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            System.out.println(in.readLine());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File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创建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File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类对象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	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File f;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	f = new File("Test.java");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	f = new File("E:\\ex\\","Test.java");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Java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中，将目录也当作文件处理，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File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类中提供了实现目录管理功能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的方法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	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File path = new File("E:\\ex\\");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	File f = new File(path, "Test.java");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文件过滤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FilenameFilter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实现此接口的类实例可用于过滤器文件名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accept(File dir, String name) 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测试指定文件是否应该包含在某一文件列表中。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smtClean="0">
              <a:latin typeface="Verdana" pitchFamily="34" charset="0"/>
              <a:ea typeface="华文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Verdana" pitchFamily="34" charset="0"/>
                <a:ea typeface="华文宋体" pitchFamily="2" charset="-122"/>
              </a:rPr>
              <a:t>FileFilter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用于抽象路径名的过滤器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此接口的实例可传递给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File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类的 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listFiles(FileFilter)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方法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accept(File pathname) </a:t>
            </a:r>
            <a:br>
              <a:rPr lang="en-US" altLang="zh-CN" sz="2000" smtClean="0">
                <a:latin typeface="Verdana" pitchFamily="34" charset="0"/>
                <a:ea typeface="华文宋体" pitchFamily="2" charset="-122"/>
              </a:rPr>
            </a:b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测试指定抽象路径名是否应该包含在某个路径名列表中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3200" smtClean="0">
                <a:latin typeface="Verdana" pitchFamily="34" charset="0"/>
                <a:ea typeface="华文宋体" pitchFamily="2" charset="-122"/>
              </a:rPr>
              <a:t>类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类对象保存不可修改的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Unicode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字符序列 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类的下述方法能创建并返回一个新的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String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对象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    concat, replace,  substring, toLowerCase, toUpperCase, trim,String.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提供查找功能的有关方法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 endsWith, startsWith, indexOf,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lastIndexOf.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提供比较功能的方法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 equals, equalsIgnoreCase,  compareTo.</a:t>
            </a:r>
          </a:p>
          <a:p>
            <a:pPr>
              <a:lnSpc>
                <a:spcPct val="90000"/>
              </a:lnSpc>
            </a:pP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其它方法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: charAt </a:t>
            </a:r>
            <a:r>
              <a:rPr lang="zh-CN" altLang="en-US" sz="2000" smtClean="0">
                <a:latin typeface="Verdana" pitchFamily="34" charset="0"/>
                <a:ea typeface="华文宋体" pitchFamily="2" charset="-122"/>
              </a:rPr>
              <a:t>，</a:t>
            </a:r>
            <a:r>
              <a:rPr lang="en-US" altLang="zh-CN" sz="2000" smtClean="0">
                <a:latin typeface="Verdana" pitchFamily="34" charset="0"/>
                <a:ea typeface="华文宋体" pitchFamily="2" charset="-122"/>
              </a:rPr>
              <a:t>length.valueof</a:t>
            </a:r>
          </a:p>
          <a:p>
            <a:pPr>
              <a:lnSpc>
                <a:spcPct val="90000"/>
              </a:lnSpc>
            </a:pPr>
            <a:endParaRPr lang="en-US" altLang="zh-CN" sz="2000" smtClean="0">
              <a:latin typeface="Verdana" pitchFamily="34" charset="0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1084</TotalTime>
  <Words>1696</Words>
  <Application>Microsoft Office PowerPoint</Application>
  <PresentationFormat>全屏显示(4:3)</PresentationFormat>
  <Paragraphs>171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Franklin Gothic Medium</vt:lpstr>
      <vt:lpstr>微软雅黑</vt:lpstr>
      <vt:lpstr>Franklin Gothic Book</vt:lpstr>
      <vt:lpstr>黑体</vt:lpstr>
      <vt:lpstr>Verdana</vt:lpstr>
      <vt:lpstr>华文宋体</vt:lpstr>
      <vt:lpstr>Wingdings</vt:lpstr>
      <vt:lpstr>主题1</vt:lpstr>
      <vt:lpstr>命令行参数</vt:lpstr>
      <vt:lpstr>命令行参数用法举例</vt:lpstr>
      <vt:lpstr>Properties类</vt:lpstr>
      <vt:lpstr>系统属性(System Properties)</vt:lpstr>
      <vt:lpstr>示例</vt:lpstr>
      <vt:lpstr>标准输入/输出</vt:lpstr>
      <vt:lpstr>File类</vt:lpstr>
      <vt:lpstr>文件过滤</vt:lpstr>
      <vt:lpstr>String类</vt:lpstr>
      <vt:lpstr>String不可更改的含义</vt:lpstr>
      <vt:lpstr>String细节</vt:lpstr>
      <vt:lpstr>StringBuffer类</vt:lpstr>
      <vt:lpstr>StringTokenizer类</vt:lpstr>
      <vt:lpstr>字符串连接</vt:lpstr>
      <vt:lpstr>instanceof操作符 </vt:lpstr>
      <vt:lpstr>instanceof示例</vt:lpstr>
      <vt:lpstr>Deprecation</vt:lpstr>
      <vt:lpstr>正则表达式</vt:lpstr>
      <vt:lpstr>编译正则表达式</vt:lpstr>
      <vt:lpstr>匹配操作的引擎 </vt:lpstr>
      <vt:lpstr>符号解释 </vt:lpstr>
      <vt:lpstr>字符的范围 </vt:lpstr>
      <vt:lpstr>确定重复出现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zuzu</dc:creator>
  <cp:lastModifiedBy>58</cp:lastModifiedBy>
  <cp:revision>75</cp:revision>
  <cp:lastPrinted>1601-01-01T00:00:00Z</cp:lastPrinted>
  <dcterms:created xsi:type="dcterms:W3CDTF">2007-01-23T04:43:41Z</dcterms:created>
  <dcterms:modified xsi:type="dcterms:W3CDTF">2014-08-11T09:50:25Z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