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75" r:id="rId25"/>
    <p:sldId id="283" r:id="rId26"/>
    <p:sldId id="265" r:id="rId27"/>
    <p:sldId id="269"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FE1CA-8DB6-43A6-98B3-F9E028A878AF}" v="37" dt="2024-06-21T07:48:50.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21/06/2024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21/06/2024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21/06/2024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21/06/2024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21/06/2024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21/06/2024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21/06/2024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21/06/2024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Usability is about how straightforward it is for a person to be able to use my website. It ensures that my website is not difficult or confusing to navigate.</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blog post forum for </a:t>
            </a:r>
            <a:r>
              <a:rPr lang="en-NZ">
                <a:latin typeface="Abadi" panose="020B0604020104020204" pitchFamily="34" charset="0"/>
              </a:rPr>
              <a:t>students where they can </a:t>
            </a:r>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Connector: Elbow 32">
            <a:extLst>
              <a:ext uri="{FF2B5EF4-FFF2-40B4-BE49-F238E27FC236}">
                <a16:creationId xmlns:a16="http://schemas.microsoft.com/office/drawing/2014/main" id="{BF872366-236C-78D6-DF62-1E279E24CF2D}"/>
              </a:ext>
            </a:extLst>
          </p:cNvPr>
          <p:cNvCxnSpPr>
            <a:cxnSpLocks/>
            <a:endCxn id="8" idx="0"/>
          </p:cNvCxnSpPr>
          <p:nvPr/>
        </p:nvCxnSpPr>
        <p:spPr>
          <a:xfrm>
            <a:off x="5652991" y="2719069"/>
            <a:ext cx="3493294" cy="1758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40E08647-8363-9237-C04B-E646A0661A90}"/>
              </a:ext>
            </a:extLst>
          </p:cNvPr>
          <p:cNvCxnSpPr>
            <a:cxnSpLocks/>
          </p:cNvCxnSpPr>
          <p:nvPr/>
        </p:nvCxnSpPr>
        <p:spPr>
          <a:xfrm rot="10800000" flipV="1">
            <a:off x="2138031" y="2719070"/>
            <a:ext cx="3493295" cy="3417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 SMC Forum Website</a:t>
            </a:r>
          </a:p>
        </p:txBody>
      </p:sp>
      <p:sp>
        <p:nvSpPr>
          <p:cNvPr id="5" name="Rectangle: Rounded Corners 4">
            <a:extLst>
              <a:ext uri="{FF2B5EF4-FFF2-40B4-BE49-F238E27FC236}">
                <a16:creationId xmlns:a16="http://schemas.microsoft.com/office/drawing/2014/main" id="{25A672D9-19B1-39E5-8AE6-0704EDA667E7}"/>
              </a:ext>
            </a:extLst>
          </p:cNvPr>
          <p:cNvSpPr/>
          <p:nvPr/>
        </p:nvSpPr>
        <p:spPr>
          <a:xfrm>
            <a:off x="1261872" y="2894966"/>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NCEA Level 1</a:t>
            </a:r>
          </a:p>
        </p:txBody>
      </p:sp>
      <p:sp>
        <p:nvSpPr>
          <p:cNvPr id="6" name="Rectangle: Rounded Corners 5">
            <a:extLst>
              <a:ext uri="{FF2B5EF4-FFF2-40B4-BE49-F238E27FC236}">
                <a16:creationId xmlns:a16="http://schemas.microsoft.com/office/drawing/2014/main" id="{F32B7551-97F8-55AF-3CBA-CF904CFC5EC3}"/>
              </a:ext>
            </a:extLst>
          </p:cNvPr>
          <p:cNvSpPr/>
          <p:nvPr/>
        </p:nvSpPr>
        <p:spPr>
          <a:xfrm>
            <a:off x="3612884" y="2894966"/>
            <a:ext cx="1795654"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NCEA Level 2</a:t>
            </a:r>
          </a:p>
        </p:txBody>
      </p:sp>
      <p:sp>
        <p:nvSpPr>
          <p:cNvPr id="7" name="Rectangle: Rounded Corners 6">
            <a:extLst>
              <a:ext uri="{FF2B5EF4-FFF2-40B4-BE49-F238E27FC236}">
                <a16:creationId xmlns:a16="http://schemas.microsoft.com/office/drawing/2014/main" id="{ACECDDAF-3F12-5135-6B56-256185038AD5}"/>
              </a:ext>
            </a:extLst>
          </p:cNvPr>
          <p:cNvSpPr/>
          <p:nvPr/>
        </p:nvSpPr>
        <p:spPr>
          <a:xfrm>
            <a:off x="5963898" y="2894966"/>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NCEA Level 3</a:t>
            </a:r>
          </a:p>
        </p:txBody>
      </p:sp>
      <p:sp>
        <p:nvSpPr>
          <p:cNvPr id="8" name="Rectangle: Rounded Corners 7">
            <a:extLst>
              <a:ext uri="{FF2B5EF4-FFF2-40B4-BE49-F238E27FC236}">
                <a16:creationId xmlns:a16="http://schemas.microsoft.com/office/drawing/2014/main" id="{E2588A0F-81E7-91C8-EDB3-4299A5CE7D73}"/>
              </a:ext>
            </a:extLst>
          </p:cNvPr>
          <p:cNvSpPr/>
          <p:nvPr/>
        </p:nvSpPr>
        <p:spPr>
          <a:xfrm>
            <a:off x="8248458" y="2894966"/>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Account</a:t>
            </a:r>
          </a:p>
        </p:txBody>
      </p:sp>
      <p:sp>
        <p:nvSpPr>
          <p:cNvPr id="10" name="Rectangle: Rounded Corners 9">
            <a:extLst>
              <a:ext uri="{FF2B5EF4-FFF2-40B4-BE49-F238E27FC236}">
                <a16:creationId xmlns:a16="http://schemas.microsoft.com/office/drawing/2014/main" id="{96B49C20-EE08-95CB-CBF5-224631B0F3B3}"/>
              </a:ext>
            </a:extLst>
          </p:cNvPr>
          <p:cNvSpPr/>
          <p:nvPr/>
        </p:nvSpPr>
        <p:spPr>
          <a:xfrm>
            <a:off x="1261872" y="3743261"/>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Subjects</a:t>
            </a:r>
          </a:p>
        </p:txBody>
      </p:sp>
      <p:sp>
        <p:nvSpPr>
          <p:cNvPr id="11" name="Rectangle: Rounded Corners 10">
            <a:extLst>
              <a:ext uri="{FF2B5EF4-FFF2-40B4-BE49-F238E27FC236}">
                <a16:creationId xmlns:a16="http://schemas.microsoft.com/office/drawing/2014/main" id="{65D80A68-3C75-14AA-8384-9EFAD7AC32BE}"/>
              </a:ext>
            </a:extLst>
          </p:cNvPr>
          <p:cNvSpPr/>
          <p:nvPr/>
        </p:nvSpPr>
        <p:spPr>
          <a:xfrm>
            <a:off x="3612884" y="3743261"/>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Subjects</a:t>
            </a:r>
          </a:p>
        </p:txBody>
      </p:sp>
      <p:sp>
        <p:nvSpPr>
          <p:cNvPr id="12" name="Rectangle: Rounded Corners 11">
            <a:extLst>
              <a:ext uri="{FF2B5EF4-FFF2-40B4-BE49-F238E27FC236}">
                <a16:creationId xmlns:a16="http://schemas.microsoft.com/office/drawing/2014/main" id="{57493470-57DD-87D3-4817-6959EFF4A3B3}"/>
              </a:ext>
            </a:extLst>
          </p:cNvPr>
          <p:cNvSpPr/>
          <p:nvPr/>
        </p:nvSpPr>
        <p:spPr>
          <a:xfrm>
            <a:off x="5963898" y="3743261"/>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Subjects</a:t>
            </a:r>
          </a:p>
        </p:txBody>
      </p:sp>
      <p:sp>
        <p:nvSpPr>
          <p:cNvPr id="13" name="Rectangle: Rounded Corners 12">
            <a:extLst>
              <a:ext uri="{FF2B5EF4-FFF2-40B4-BE49-F238E27FC236}">
                <a16:creationId xmlns:a16="http://schemas.microsoft.com/office/drawing/2014/main" id="{D5E3C2D1-3F0B-ABB4-005E-0227E0891A1A}"/>
              </a:ext>
            </a:extLst>
          </p:cNvPr>
          <p:cNvSpPr/>
          <p:nvPr/>
        </p:nvSpPr>
        <p:spPr>
          <a:xfrm>
            <a:off x="8248459" y="3743261"/>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Settings</a:t>
            </a:r>
          </a:p>
        </p:txBody>
      </p:sp>
      <p:sp>
        <p:nvSpPr>
          <p:cNvPr id="14" name="Rectangle: Rounded Corners 13">
            <a:extLst>
              <a:ext uri="{FF2B5EF4-FFF2-40B4-BE49-F238E27FC236}">
                <a16:creationId xmlns:a16="http://schemas.microsoft.com/office/drawing/2014/main" id="{99C57AEC-A683-39F9-2286-39654D6231EE}"/>
              </a:ext>
            </a:extLst>
          </p:cNvPr>
          <p:cNvSpPr/>
          <p:nvPr/>
        </p:nvSpPr>
        <p:spPr>
          <a:xfrm>
            <a:off x="1261872" y="4591556"/>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Posts</a:t>
            </a:r>
          </a:p>
        </p:txBody>
      </p:sp>
      <p:sp>
        <p:nvSpPr>
          <p:cNvPr id="15" name="Rectangle: Rounded Corners 14">
            <a:extLst>
              <a:ext uri="{FF2B5EF4-FFF2-40B4-BE49-F238E27FC236}">
                <a16:creationId xmlns:a16="http://schemas.microsoft.com/office/drawing/2014/main" id="{69B5E3E2-C3E1-5964-947E-C0B230424594}"/>
              </a:ext>
            </a:extLst>
          </p:cNvPr>
          <p:cNvSpPr/>
          <p:nvPr/>
        </p:nvSpPr>
        <p:spPr>
          <a:xfrm>
            <a:off x="3612884" y="4591556"/>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Posts</a:t>
            </a:r>
          </a:p>
        </p:txBody>
      </p:sp>
      <p:sp>
        <p:nvSpPr>
          <p:cNvPr id="16" name="Rectangle: Rounded Corners 15">
            <a:extLst>
              <a:ext uri="{FF2B5EF4-FFF2-40B4-BE49-F238E27FC236}">
                <a16:creationId xmlns:a16="http://schemas.microsoft.com/office/drawing/2014/main" id="{B23CD1CF-428F-B035-41A2-2DC4F206E92A}"/>
              </a:ext>
            </a:extLst>
          </p:cNvPr>
          <p:cNvSpPr/>
          <p:nvPr/>
        </p:nvSpPr>
        <p:spPr>
          <a:xfrm>
            <a:off x="5963898" y="4591556"/>
            <a:ext cx="1795653"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Posts</a:t>
            </a:r>
          </a:p>
        </p:txBody>
      </p:sp>
      <p:cxnSp>
        <p:nvCxnSpPr>
          <p:cNvPr id="18" name="Straight Connector 17">
            <a:extLst>
              <a:ext uri="{FF2B5EF4-FFF2-40B4-BE49-F238E27FC236}">
                <a16:creationId xmlns:a16="http://schemas.microsoft.com/office/drawing/2014/main" id="{49482C3D-18DE-9E2C-54DB-B78C80EEAA27}"/>
              </a:ext>
            </a:extLst>
          </p:cNvPr>
          <p:cNvCxnSpPr>
            <a:stCxn id="5" idx="2"/>
            <a:endCxn id="10" idx="0"/>
          </p:cNvCxnSpPr>
          <p:nvPr/>
        </p:nvCxnSpPr>
        <p:spPr>
          <a:xfrm>
            <a:off x="2159699" y="3395028"/>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AB4415-2061-9EC5-B5B7-B64742E3AA4E}"/>
              </a:ext>
            </a:extLst>
          </p:cNvPr>
          <p:cNvCxnSpPr/>
          <p:nvPr/>
        </p:nvCxnSpPr>
        <p:spPr>
          <a:xfrm>
            <a:off x="2138031" y="4243323"/>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C8D4CDD-DC03-770B-75D5-C63C770062C1}"/>
              </a:ext>
            </a:extLst>
          </p:cNvPr>
          <p:cNvCxnSpPr/>
          <p:nvPr/>
        </p:nvCxnSpPr>
        <p:spPr>
          <a:xfrm>
            <a:off x="4528664" y="4243323"/>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347006-1694-F5BB-C98C-8E7C76256CC3}"/>
              </a:ext>
            </a:extLst>
          </p:cNvPr>
          <p:cNvCxnSpPr/>
          <p:nvPr/>
        </p:nvCxnSpPr>
        <p:spPr>
          <a:xfrm>
            <a:off x="4528546" y="3429000"/>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C94AC5-CC38-C644-2765-81F360177EE2}"/>
              </a:ext>
            </a:extLst>
          </p:cNvPr>
          <p:cNvCxnSpPr/>
          <p:nvPr/>
        </p:nvCxnSpPr>
        <p:spPr>
          <a:xfrm>
            <a:off x="6878236" y="3395028"/>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674408-5137-F462-4DA8-1952784CC6F4}"/>
              </a:ext>
            </a:extLst>
          </p:cNvPr>
          <p:cNvCxnSpPr/>
          <p:nvPr/>
        </p:nvCxnSpPr>
        <p:spPr>
          <a:xfrm>
            <a:off x="6878236" y="4243323"/>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25C0BF-594E-409D-A257-1C591B2F7D9F}"/>
              </a:ext>
            </a:extLst>
          </p:cNvPr>
          <p:cNvCxnSpPr/>
          <p:nvPr/>
        </p:nvCxnSpPr>
        <p:spPr>
          <a:xfrm>
            <a:off x="9132392" y="3429000"/>
            <a:ext cx="0" cy="348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7211393-211D-D411-F1FC-563CAFD64E96}"/>
              </a:ext>
            </a:extLst>
          </p:cNvPr>
          <p:cNvCxnSpPr>
            <a:stCxn id="4" idx="2"/>
            <a:endCxn id="6" idx="0"/>
          </p:cNvCxnSpPr>
          <p:nvPr/>
        </p:nvCxnSpPr>
        <p:spPr>
          <a:xfrm rot="5400000">
            <a:off x="4905957" y="2147930"/>
            <a:ext cx="351791" cy="11422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31A99A4-8E4F-5862-5138-4B05D3257B85}"/>
              </a:ext>
            </a:extLst>
          </p:cNvPr>
          <p:cNvCxnSpPr>
            <a:stCxn id="4" idx="2"/>
            <a:endCxn id="7" idx="0"/>
          </p:cNvCxnSpPr>
          <p:nvPr/>
        </p:nvCxnSpPr>
        <p:spPr>
          <a:xfrm rot="16200000" flipH="1">
            <a:off x="6081463" y="2114703"/>
            <a:ext cx="351791" cy="120873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latin typeface="Abadi" panose="020B0604020104020204" pitchFamily="34" charset="0"/>
            </a:endParaRPr>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latin typeface="Abadi" panose="020B0604020104020204" pitchFamily="34" charset="0"/>
            </a:endParaRPr>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sz="2000" dirty="0">
                <a:latin typeface="Abadi" panose="020B0604020104020204" pitchFamily="34" charset="0"/>
              </a:rPr>
              <a:t>Describe the purpose of your website?</a:t>
            </a:r>
          </a:p>
          <a:p>
            <a:pPr>
              <a:buFont typeface="Wingdings" panose="05000000000000000000" pitchFamily="2" charset="2"/>
              <a:buChar char="q"/>
            </a:pPr>
            <a:r>
              <a:rPr lang="en-NZ" dirty="0">
                <a:latin typeface="Abadi" panose="020B0604020104020204" pitchFamily="34" charset="0"/>
              </a:rPr>
              <a:t> Purpose of my website is for students to be able to post questions of any subject that may be confused in. </a:t>
            </a:r>
          </a:p>
          <a:p>
            <a:pPr>
              <a:buFont typeface="Wingdings" panose="05000000000000000000" pitchFamily="2" charset="2"/>
              <a:buChar char="q"/>
            </a:pPr>
            <a:r>
              <a:rPr lang="en-NZ" dirty="0">
                <a:latin typeface="Abadi" panose="020B0604020104020204" pitchFamily="34" charset="0"/>
              </a:rPr>
              <a:t> This will then allow other students and teachers to be able to comment underneath their post answering their question. </a:t>
            </a:r>
            <a:endParaRPr lang="en-NZ" sz="2000" dirty="0">
              <a:latin typeface="Abadi" panose="020B0604020104020204" pitchFamily="34" charset="0"/>
            </a:endParaRPr>
          </a:p>
          <a:p>
            <a:pPr marL="0" indent="0">
              <a:buNone/>
            </a:pPr>
            <a:r>
              <a:rPr lang="en-NZ" sz="2000" dirty="0">
                <a:latin typeface="Abadi" panose="020B0604020104020204" pitchFamily="34" charset="0"/>
              </a:rPr>
              <a:t>Describe who the target audience are?</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Target audience are senior students (Years 11-13) in Sancta Maria College that are doing NCEA. </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This type of website will be most beneficial to these students. </a:t>
            </a:r>
            <a:endParaRPr lang="en-NZ" sz="2000" dirty="0">
              <a:latin typeface="Abadi" panose="020B0604020104020204" pitchFamily="34" charset="0"/>
            </a:endParaRP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r>
              <a:rPr lang="en-US" dirty="0">
                <a:latin typeface="Abadi" panose="020B0604020104020204" pitchFamily="34" charset="0"/>
                <a:cs typeface="Calibri"/>
              </a:rPr>
              <a:t>What are the specifications of your project (must haves). You can add to these as you develop your project.</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Q&amp;A/Forum Website</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Students can post questions about a particular subject.</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Teachers and other students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471</TotalTime>
  <Words>962</Words>
  <Application>Microsoft Office PowerPoint</Application>
  <PresentationFormat>Widescreen</PresentationFormat>
  <Paragraphs>127</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 (Database Plan)</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2024-06-21T07:49:08Z</dcterms:modified>
</cp:coreProperties>
</file>