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87" r:id="rId19"/>
    <p:sldId id="290" r:id="rId20"/>
    <p:sldId id="271" r:id="rId21"/>
    <p:sldId id="273" r:id="rId22"/>
    <p:sldId id="274" r:id="rId23"/>
    <p:sldId id="266" r:id="rId24"/>
    <p:sldId id="275" r:id="rId25"/>
    <p:sldId id="283" r:id="rId26"/>
    <p:sldId id="265" r:id="rId27"/>
    <p:sldId id="269"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modSld">
      <pc:chgData name="Joaquin Badenas" userId="5cb29fd719aebf04" providerId="LiveId" clId="{4F53BFBD-1E38-412E-AE7B-7E5D3B30168C}" dt="2024-07-23T06:19:32.473" v="11" actId="20577"/>
      <pc:docMkLst>
        <pc:docMk/>
      </pc:docMkLst>
      <pc:sldChg chg="modSp mod">
        <pc:chgData name="Joaquin Badenas" userId="5cb29fd719aebf04" providerId="LiveId" clId="{4F53BFBD-1E38-412E-AE7B-7E5D3B30168C}" dt="2024-07-23T06:19:32.473" v="11" actId="20577"/>
        <pc:sldMkLst>
          <pc:docMk/>
          <pc:sldMk cId="202757184" sldId="277"/>
        </pc:sldMkLst>
        <pc:spChg chg="mod">
          <ac:chgData name="Joaquin Badenas" userId="5cb29fd719aebf04" providerId="LiveId" clId="{4F53BFBD-1E38-412E-AE7B-7E5D3B30168C}" dt="2024-07-23T06:19:32.473" v="11" actId="20577"/>
          <ac:spMkLst>
            <pc:docMk/>
            <pc:sldMk cId="202757184" sldId="277"/>
            <ac:spMk id="3" creationId="{00000000-0000-0000-0000-000000000000}"/>
          </ac:spMkLst>
        </pc:spChg>
      </pc:sldChg>
      <pc:sldChg chg="delSp modSp mod">
        <pc:chgData name="Joaquin Badenas" userId="5cb29fd719aebf04" providerId="LiveId" clId="{4F53BFBD-1E38-412E-AE7B-7E5D3B30168C}" dt="2024-07-23T05:44:29.132" v="4" actId="478"/>
        <pc:sldMkLst>
          <pc:docMk/>
          <pc:sldMk cId="2068048871" sldId="285"/>
        </pc:sldMkLst>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modSp mod">
        <pc:chgData name="Joaquin Badenas" userId="5cb29fd719aebf04" providerId="LiveId" clId="{4F53BFBD-1E38-412E-AE7B-7E5D3B30168C}" dt="2024-07-23T06:19:23.030" v="5" actId="20577"/>
        <pc:sldMkLst>
          <pc:docMk/>
          <pc:sldMk cId="4117868110" sldId="288"/>
        </pc:sldMkLst>
        <pc:spChg chg="mod">
          <ac:chgData name="Joaquin Badenas" userId="5cb29fd719aebf04" providerId="LiveId" clId="{4F53BFBD-1E38-412E-AE7B-7E5D3B30168C}" dt="2024-07-23T06:19:23.030" v="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23/07/2024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23/07/2024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23/07/2024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23/07/2024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-Usability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Usability is about how straightforward it is for a person to be able to use my website. It ensures that my website is not difficult or confusing to navigate.</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blog post forum for </a:t>
            </a:r>
            <a:r>
              <a:rPr lang="en-NZ">
                <a:latin typeface="Abadi" panose="020B0604020104020204" pitchFamily="34" charset="0"/>
              </a:rPr>
              <a:t>students where they can </a:t>
            </a:r>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 SMC Forum Website</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endParaRPr lang="en-NZ" dirty="0">
              <a:latin typeface="Abadi" panose="020B0604020104020204" pitchFamily="34" charset="0"/>
            </a:endParaRPr>
          </a:p>
        </p:txBody>
      </p:sp>
      <p:pic>
        <p:nvPicPr>
          <p:cNvPr id="2050" name="Picture 2" descr="A screenshot of a computer&#10;&#10;Description automatically generated">
            <a:extLst>
              <a:ext uri="{FF2B5EF4-FFF2-40B4-BE49-F238E27FC236}">
                <a16:creationId xmlns:a16="http://schemas.microsoft.com/office/drawing/2014/main" id="{566CC73E-FB93-225D-8F0A-558DDF0B8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(Subjects Page)</a:t>
            </a:r>
          </a:p>
        </p:txBody>
      </p:sp>
      <p:pic>
        <p:nvPicPr>
          <p:cNvPr id="1026" name="Picture 2" descr="A screenshot of a computer&#10;&#10;Description automatically generated">
            <a:extLst>
              <a:ext uri="{FF2B5EF4-FFF2-40B4-BE49-F238E27FC236}">
                <a16:creationId xmlns:a16="http://schemas.microsoft.com/office/drawing/2014/main" id="{66CFF85F-6C2A-9298-80AC-1EC59BF74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9267" y="1828800"/>
            <a:ext cx="69603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(Forum/Posts Page)</a:t>
            </a:r>
          </a:p>
        </p:txBody>
      </p:sp>
      <p:sp>
        <p:nvSpPr>
          <p:cNvPr id="3" name="Content Placeholder 2">
            <a:extLst>
              <a:ext uri="{FF2B5EF4-FFF2-40B4-BE49-F238E27FC236}">
                <a16:creationId xmlns:a16="http://schemas.microsoft.com/office/drawing/2014/main" id="{178D32C1-10BF-A5DC-3BC3-946C8DE40455}"/>
              </a:ext>
            </a:extLst>
          </p:cNvPr>
          <p:cNvSpPr>
            <a:spLocks noGrp="1"/>
          </p:cNvSpPr>
          <p:nvPr>
            <p:ph idx="1"/>
          </p:nvPr>
        </p:nvSpPr>
        <p:spPr/>
        <p:txBody>
          <a:bodyPr/>
          <a:lstStyle/>
          <a:p>
            <a:endParaRPr lang="en-NZ">
              <a:latin typeface="Abadi" panose="020B0604020104020204" pitchFamily="34" charset="0"/>
            </a:endParaRPr>
          </a:p>
        </p:txBody>
      </p:sp>
      <p:pic>
        <p:nvPicPr>
          <p:cNvPr id="3074" name="Picture 2" descr="A screenshot of a computer&#10;&#10;Description automatically generated">
            <a:extLst>
              <a:ext uri="{FF2B5EF4-FFF2-40B4-BE49-F238E27FC236}">
                <a16:creationId xmlns:a16="http://schemas.microsoft.com/office/drawing/2014/main" id="{99BF0A36-B605-889C-7230-60F622FB8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2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students to be able to post questions of any subject that may be confused in. </a:t>
            </a:r>
          </a:p>
          <a:p>
            <a:pPr>
              <a:buFont typeface="Wingdings" panose="05000000000000000000" pitchFamily="2" charset="2"/>
              <a:buChar char="q"/>
            </a:pPr>
            <a:r>
              <a:rPr lang="en-NZ" dirty="0">
                <a:latin typeface="Abadi" panose="020B0604020104020204" pitchFamily="34" charset="0"/>
              </a:rPr>
              <a:t> This will then allow other students and teachers to be able to comment underneath their post answering their question. </a:t>
            </a:r>
            <a:endParaRPr lang="en-NZ" sz="2000" dirty="0">
              <a:latin typeface="Abadi" panose="020B0604020104020204" pitchFamily="34" charset="0"/>
            </a:endParaRP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Target audience are senior students (Years 11-13) in Sancta Maria College that are doing NCEA. </a:t>
            </a: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This type of website will be most beneficial to these students. </a:t>
            </a:r>
            <a:endParaRPr lang="en-NZ" sz="2000" dirty="0">
              <a:latin typeface="Abadi" panose="020B0604020104020204" pitchFamily="34" charset="0"/>
            </a:endParaRP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Q&amp;A/Forum Website</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Students can post questions about a particular subject.</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Teachers and other students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questions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 </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471</TotalTime>
  <Words>908</Words>
  <Application>Microsoft Office PowerPoint</Application>
  <PresentationFormat>Widescreen</PresentationFormat>
  <Paragraphs>113</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-Usability</vt:lpstr>
      <vt:lpstr>User Experience Principles </vt:lpstr>
      <vt:lpstr>HCI</vt:lpstr>
      <vt:lpstr>Relevant Conventions</vt:lpstr>
      <vt:lpstr>Relevant Conventions</vt:lpstr>
      <vt:lpstr>Design Drawings</vt:lpstr>
      <vt:lpstr>Design Drawings (Database Plan)</vt:lpstr>
      <vt:lpstr>Design Drawings (Home Page)</vt:lpstr>
      <vt:lpstr>Design Drawings (Subjects Page)</vt:lpstr>
      <vt:lpstr>Design Drawings (Forum/Posts Page)</vt:lpstr>
      <vt:lpstr>Test Plan</vt:lpstr>
      <vt:lpstr>Test results</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2024-07-23T06:19:40Z</dcterms:modified>
</cp:coreProperties>
</file>