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291" r:id="rId27"/>
    <p:sldId id="296" r:id="rId28"/>
    <p:sldId id="275" r:id="rId29"/>
    <p:sldId id="283" r:id="rId30"/>
    <p:sldId id="265" r:id="rId31"/>
    <p:sldId id="269" r:id="rId32"/>
    <p:sldId id="27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16" dt="2024-07-24T23:07:35.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pc:chgData name="Joaquin Badenas" userId="5cb29fd719aebf04" providerId="LiveId" clId="{4F53BFBD-1E38-412E-AE7B-7E5D3B30168C}" dt="2024-07-24T23:22:43.702" v="3450" actId="1076"/>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4T23:07:11.060" v="3173" actId="1076"/>
        <pc:sldMkLst>
          <pc:docMk/>
          <pc:sldMk cId="3782274042" sldId="291"/>
        </pc:sldMkLst>
        <pc:spChg chg="mod">
          <ac:chgData name="Joaquin Badenas" userId="5cb29fd719aebf04" providerId="LiveId" clId="{4F53BFBD-1E38-412E-AE7B-7E5D3B30168C}" dt="2024-07-24T23:05:28.088" v="3034" actId="1076"/>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4T23:22:43.702" v="3450" actId="1076"/>
        <pc:sldMkLst>
          <pc:docMk/>
          <pc:sldMk cId="2521655467" sldId="296"/>
        </pc:sldMkLst>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25/07/2024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25/07/2024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25/07/2024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25/07/2024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25/07/2024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25/07/2024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25/07/2024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25/07/2024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25/07/2024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25/07/2024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25/07/2024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25/07/2024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1662</TotalTime>
  <Words>1072</Words>
  <Application>Microsoft Office PowerPoint</Application>
  <PresentationFormat>Widescreen</PresentationFormat>
  <Paragraphs>121</Paragraphs>
  <Slides>32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Iterative Improvement (Navbar)</vt:lpstr>
      <vt:lpstr>Iterative Improvement (Navbar)</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2024-07-24T23:22:51Z</dcterms:modified>
</cp:coreProperties>
</file>