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75" r:id="rId25"/>
    <p:sldId id="283" r:id="rId26"/>
    <p:sldId id="265" r:id="rId27"/>
    <p:sldId id="269"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custSel modSld">
      <pc:chgData name="Joaquin Badenas" userId="5cb29fd719aebf04" providerId="LiveId" clId="{4F53BFBD-1E38-412E-AE7B-7E5D3B30168C}" dt="2024-07-23T05:44:29.132" v="4" actId="478"/>
      <pc:docMkLst>
        <pc:docMk/>
      </pc:docMkLst>
      <pc:sldChg chg="delSp modSp mod">
        <pc:chgData name="Joaquin Badenas" userId="5cb29fd719aebf04" providerId="LiveId" clId="{4F53BFBD-1E38-412E-AE7B-7E5D3B30168C}" dt="2024-07-23T05:44:29.132" v="4" actId="478"/>
        <pc:sldMkLst>
          <pc:docMk/>
          <pc:sldMk cId="2068048871" sldId="285"/>
        </pc:sldMkLst>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23/07/2024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23/07/2024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23/07/2024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Usability is about how straightforward it is for a person to be able to use my website. It ensures that my website is not difficult or confusing to navigate.</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blog post forum for </a:t>
            </a:r>
            <a:r>
              <a:rPr lang="en-NZ">
                <a:latin typeface="Abadi" panose="020B0604020104020204" pitchFamily="34" charset="0"/>
              </a:rPr>
              <a:t>students where they can </a:t>
            </a:r>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 SMC Forum Website</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latin typeface="Abadi" panose="020B0604020104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latin typeface="Abadi" panose="020B0604020104020204" pitchFamily="34" charset="0"/>
            </a:endParaRPr>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sz="2000" dirty="0">
                <a:latin typeface="Abadi" panose="020B0604020104020204" pitchFamily="34" charset="0"/>
              </a:rPr>
              <a:t>Describe the purpose of your website?</a:t>
            </a:r>
          </a:p>
          <a:p>
            <a:pPr>
              <a:buFont typeface="Wingdings" panose="05000000000000000000" pitchFamily="2" charset="2"/>
              <a:buChar char="q"/>
            </a:pPr>
            <a:r>
              <a:rPr lang="en-NZ" dirty="0">
                <a:latin typeface="Abadi" panose="020B0604020104020204" pitchFamily="34" charset="0"/>
              </a:rPr>
              <a:t> Purpose of my website is for students to be able to post questions of any subject that may be confused in. </a:t>
            </a:r>
          </a:p>
          <a:p>
            <a:pPr>
              <a:buFont typeface="Wingdings" panose="05000000000000000000" pitchFamily="2" charset="2"/>
              <a:buChar char="q"/>
            </a:pPr>
            <a:r>
              <a:rPr lang="en-NZ" dirty="0">
                <a:latin typeface="Abadi" panose="020B0604020104020204" pitchFamily="34" charset="0"/>
              </a:rPr>
              <a:t> This will then allow other students and teachers to be able to comment underneath their post answering their question. </a:t>
            </a:r>
            <a:endParaRPr lang="en-NZ" sz="2000" dirty="0">
              <a:latin typeface="Abadi" panose="020B0604020104020204" pitchFamily="34" charset="0"/>
            </a:endParaRPr>
          </a:p>
          <a:p>
            <a:pPr marL="0" indent="0">
              <a:buNone/>
            </a:pPr>
            <a:r>
              <a:rPr lang="en-NZ" sz="2000" dirty="0">
                <a:latin typeface="Abadi" panose="020B0604020104020204" pitchFamily="34" charset="0"/>
              </a:rPr>
              <a:t>Describe who the target audience are?</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Target audience are senior students (Years 11-13) in Sancta Maria College that are doing NCEA. </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This type of website will be most beneficial to these students. </a:t>
            </a:r>
            <a:endParaRPr lang="en-NZ" sz="2000" dirty="0">
              <a:latin typeface="Abadi" panose="020B0604020104020204" pitchFamily="34" charset="0"/>
            </a:endParaRP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r>
              <a:rPr lang="en-US" dirty="0">
                <a:latin typeface="Abadi" panose="020B0604020104020204" pitchFamily="34" charset="0"/>
                <a:cs typeface="Calibri"/>
              </a:rPr>
              <a:t>What are the specifications of your project (must haves). You can add to these as you develop your project.</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Q&amp;A/Forum Website</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Students can post questions about a particular subject.</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Teachers and other students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471</TotalTime>
  <Words>945</Words>
  <Application>Microsoft Office PowerPoint</Application>
  <PresentationFormat>Widescreen</PresentationFormat>
  <Paragraphs>116</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 (Database Plan)</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2024-07-23T05:44:38Z</dcterms:modified>
</cp:coreProperties>
</file>