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92" r:id="rId19"/>
    <p:sldId id="293" r:id="rId20"/>
    <p:sldId id="294" r:id="rId21"/>
    <p:sldId id="295" r:id="rId22"/>
    <p:sldId id="271" r:id="rId23"/>
    <p:sldId id="273" r:id="rId24"/>
    <p:sldId id="274" r:id="rId25"/>
    <p:sldId id="266" r:id="rId26"/>
    <p:sldId id="291" r:id="rId27"/>
    <p:sldId id="296" r:id="rId28"/>
    <p:sldId id="297" r:id="rId29"/>
    <p:sldId id="298" r:id="rId30"/>
    <p:sldId id="299" r:id="rId31"/>
    <p:sldId id="300" r:id="rId32"/>
    <p:sldId id="302" r:id="rId33"/>
    <p:sldId id="303" r:id="rId34"/>
    <p:sldId id="301" r:id="rId35"/>
    <p:sldId id="275" r:id="rId36"/>
    <p:sldId id="283" r:id="rId37"/>
    <p:sldId id="265" r:id="rId38"/>
    <p:sldId id="269" r:id="rId39"/>
    <p:sldId id="27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27" dt="2024-07-26T06:43:45.1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72" autoAdjust="0"/>
    <p:restoredTop sz="94660"/>
  </p:normalViewPr>
  <p:slideViewPr>
    <p:cSldViewPr snapToGrid="0">
      <p:cViewPr varScale="1">
        <p:scale>
          <a:sx n="70" d="100"/>
          <a:sy n="70"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delSld modSld sldOrd">
      <pc:chgData name="Joaquin Badenas" userId="5cb29fd719aebf04" providerId="LiveId" clId="{4F53BFBD-1E38-412E-AE7B-7E5D3B30168C}" dt="2024-07-26T06:51:12.598" v="5789" actId="20577"/>
      <pc:docMkLst>
        <pc:docMk/>
      </pc:docMkLst>
      <pc:sldChg chg="modSp mod">
        <pc:chgData name="Joaquin Badenas" userId="5cb29fd719aebf04" providerId="LiveId" clId="{4F53BFBD-1E38-412E-AE7B-7E5D3B30168C}" dt="2024-07-24T20:56:05.910" v="2691" actId="20577"/>
        <pc:sldMkLst>
          <pc:docMk/>
          <pc:sldMk cId="2873264670" sldId="271"/>
        </pc:sldMkLst>
        <pc:spChg chg="mod">
          <ac:chgData name="Joaquin Badenas" userId="5cb29fd719aebf04" providerId="LiveId" clId="{4F53BFBD-1E38-412E-AE7B-7E5D3B30168C}" dt="2024-07-24T20:56:05.910" v="2691"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4T03:50:26.845" v="2157" actId="20577"/>
        <pc:sldMkLst>
          <pc:docMk/>
          <pc:sldMk cId="202757184" sldId="277"/>
        </pc:sldMkLst>
        <pc:spChg chg="mod">
          <ac:chgData name="Joaquin Badenas" userId="5cb29fd719aebf04" providerId="LiveId" clId="{4F53BFBD-1E38-412E-AE7B-7E5D3B30168C}" dt="2024-07-24T03:50:26.845" v="2157" actId="20577"/>
          <ac:spMkLst>
            <pc:docMk/>
            <pc:sldMk cId="202757184" sldId="277"/>
            <ac:spMk id="3" creationId="{00000000-0000-0000-0000-000000000000}"/>
          </ac:spMkLst>
        </pc:spChg>
      </pc:sldChg>
      <pc:sldChg chg="modSp mod">
        <pc:chgData name="Joaquin Badenas" userId="5cb29fd719aebf04" providerId="LiveId" clId="{4F53BFBD-1E38-412E-AE7B-7E5D3B30168C}" dt="2024-07-24T04:05:19.483" v="2685" actId="20577"/>
        <pc:sldMkLst>
          <pc:docMk/>
          <pc:sldMk cId="3884377122" sldId="281"/>
        </pc:sldMkLst>
        <pc:spChg chg="mod">
          <ac:chgData name="Joaquin Badenas" userId="5cb29fd719aebf04" providerId="LiveId" clId="{4F53BFBD-1E38-412E-AE7B-7E5D3B30168C}" dt="2024-07-24T03:28:17.883" v="1358" actId="20577"/>
          <ac:spMkLst>
            <pc:docMk/>
            <pc:sldMk cId="3884377122" sldId="281"/>
            <ac:spMk id="2" creationId="{AFF829F3-AE19-CC44-635D-6E007C732CE5}"/>
          </ac:spMkLst>
        </pc:spChg>
        <pc:spChg chg="mod">
          <ac:chgData name="Joaquin Badenas" userId="5cb29fd719aebf04" providerId="LiveId" clId="{4F53BFBD-1E38-412E-AE7B-7E5D3B30168C}" dt="2024-07-24T04:05:19.483" v="2685" actId="20577"/>
          <ac:spMkLst>
            <pc:docMk/>
            <pc:sldMk cId="3884377122" sldId="281"/>
            <ac:spMk id="3" creationId="{5F197BEC-6339-24DF-441D-E468082D4F84}"/>
          </ac:spMkLst>
        </pc:spChg>
      </pc:sldChg>
      <pc:sldChg chg="delSp modSp mod">
        <pc:chgData name="Joaquin Badenas" userId="5cb29fd719aebf04" providerId="LiveId" clId="{4F53BFBD-1E38-412E-AE7B-7E5D3B30168C}" dt="2024-07-24T21:07:23.514" v="2701" actId="20577"/>
        <pc:sldMkLst>
          <pc:docMk/>
          <pc:sldMk cId="2068048871" sldId="285"/>
        </pc:sldMkLst>
        <pc:spChg chg="mod">
          <ac:chgData name="Joaquin Badenas" userId="5cb29fd719aebf04" providerId="LiveId" clId="{4F53BFBD-1E38-412E-AE7B-7E5D3B30168C}" dt="2024-07-24T21:07:23.514" v="2701" actId="20577"/>
          <ac:spMkLst>
            <pc:docMk/>
            <pc:sldMk cId="2068048871" sldId="285"/>
            <ac:spMk id="4" creationId="{5B069E1F-AA9E-4E42-2862-805AEF54F22E}"/>
          </ac:spMkLst>
        </pc:spChg>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addSp delSp modSp del">
        <pc:chgData name="Joaquin Badenas" userId="5cb29fd719aebf04" providerId="LiveId" clId="{4F53BFBD-1E38-412E-AE7B-7E5D3B30168C}" dt="2024-07-24T20:41:12.288" v="2688" actId="47"/>
        <pc:sldMkLst>
          <pc:docMk/>
          <pc:sldMk cId="2462060945" sldId="287"/>
        </pc:sldMkLst>
        <pc:spChg chg="add mod">
          <ac:chgData name="Joaquin Badenas" userId="5cb29fd719aebf04" providerId="LiveId" clId="{4F53BFBD-1E38-412E-AE7B-7E5D3B30168C}" dt="2024-07-24T20:41:03.691" v="2686" actId="478"/>
          <ac:spMkLst>
            <pc:docMk/>
            <pc:sldMk cId="2462060945" sldId="287"/>
            <ac:spMk id="3" creationId="{87251F89-FE99-2DB0-948D-97EE226B42A8}"/>
          </ac:spMkLst>
        </pc:spChg>
        <pc:picChg chg="del">
          <ac:chgData name="Joaquin Badenas" userId="5cb29fd719aebf04" providerId="LiveId" clId="{4F53BFBD-1E38-412E-AE7B-7E5D3B30168C}" dt="2024-07-24T20:41:03.691" v="2686" actId="478"/>
          <ac:picMkLst>
            <pc:docMk/>
            <pc:sldMk cId="2462060945" sldId="287"/>
            <ac:picMk id="1026" creationId="{66CFF85F-6C2A-9298-80AC-1EC59BF74326}"/>
          </ac:picMkLst>
        </pc:picChg>
      </pc:sldChg>
      <pc:sldChg chg="modSp mod">
        <pc:chgData name="Joaquin Badenas" userId="5cb29fd719aebf04" providerId="LiveId" clId="{4F53BFBD-1E38-412E-AE7B-7E5D3B30168C}" dt="2024-07-24T03:57:00.786" v="2380" actId="20577"/>
        <pc:sldMkLst>
          <pc:docMk/>
          <pc:sldMk cId="4117868110" sldId="288"/>
        </pc:sldMkLst>
        <pc:spChg chg="mod">
          <ac:chgData name="Joaquin Badenas" userId="5cb29fd719aebf04" providerId="LiveId" clId="{4F53BFBD-1E38-412E-AE7B-7E5D3B30168C}" dt="2024-07-24T03:57:00.786" v="2380" actId="20577"/>
          <ac:spMkLst>
            <pc:docMk/>
            <pc:sldMk cId="4117868110" sldId="288"/>
            <ac:spMk id="3" creationId="{1445B374-01F9-2098-B1C0-B5C133FDD0CE}"/>
          </ac:spMkLst>
        </pc:spChg>
      </pc:sldChg>
      <pc:sldChg chg="addSp delSp modSp add del mod">
        <pc:chgData name="Joaquin Badenas" userId="5cb29fd719aebf04" providerId="LiveId" clId="{4F53BFBD-1E38-412E-AE7B-7E5D3B30168C}" dt="2024-07-24T21:07:12.730" v="2696" actId="27614"/>
        <pc:sldMkLst>
          <pc:docMk/>
          <pc:sldMk cId="3446630041" sldId="289"/>
        </pc:sldMkLst>
        <pc:spChg chg="del">
          <ac:chgData name="Joaquin Badenas" userId="5cb29fd719aebf04" providerId="LiveId" clId="{4F53BFBD-1E38-412E-AE7B-7E5D3B30168C}" dt="2024-07-24T21:07:09.058" v="2695" actId="931"/>
          <ac:spMkLst>
            <pc:docMk/>
            <pc:sldMk cId="3446630041" sldId="289"/>
            <ac:spMk id="3" creationId="{5B68399D-040E-72E1-5BE1-82559BC616F7}"/>
          </ac:spMkLst>
        </pc:spChg>
        <pc:picChg chg="add mod">
          <ac:chgData name="Joaquin Badenas" userId="5cb29fd719aebf04" providerId="LiveId" clId="{4F53BFBD-1E38-412E-AE7B-7E5D3B30168C}" dt="2024-07-24T21:07:12.730" v="2696" actId="27614"/>
          <ac:picMkLst>
            <pc:docMk/>
            <pc:sldMk cId="3446630041" sldId="289"/>
            <ac:picMk id="5" creationId="{7D62DDF7-D60C-864E-8AB3-6428C09F5C9F}"/>
          </ac:picMkLst>
        </pc:picChg>
        <pc:picChg chg="del">
          <ac:chgData name="Joaquin Badenas" userId="5cb29fd719aebf04" providerId="LiveId" clId="{4F53BFBD-1E38-412E-AE7B-7E5D3B30168C}" dt="2024-07-24T21:06:35.190" v="2694" actId="478"/>
          <ac:picMkLst>
            <pc:docMk/>
            <pc:sldMk cId="3446630041" sldId="289"/>
            <ac:picMk id="2050" creationId="{566CC73E-FB93-225D-8F0A-558DDF0B817A}"/>
          </ac:picMkLst>
        </pc:picChg>
      </pc:sldChg>
      <pc:sldChg chg="del">
        <pc:chgData name="Joaquin Badenas" userId="5cb29fd719aebf04" providerId="LiveId" clId="{4F53BFBD-1E38-412E-AE7B-7E5D3B30168C}" dt="2024-07-24T20:41:05.481" v="2687" actId="47"/>
        <pc:sldMkLst>
          <pc:docMk/>
          <pc:sldMk cId="3303625023" sldId="290"/>
        </pc:sldMkLst>
      </pc:sldChg>
      <pc:sldChg chg="addSp delSp modSp add mod">
        <pc:chgData name="Joaquin Badenas" userId="5cb29fd719aebf04" providerId="LiveId" clId="{4F53BFBD-1E38-412E-AE7B-7E5D3B30168C}" dt="2024-07-25T22:26:56.932" v="3486" actId="20577"/>
        <pc:sldMkLst>
          <pc:docMk/>
          <pc:sldMk cId="3782274042" sldId="291"/>
        </pc:sldMkLst>
        <pc:spChg chg="mod">
          <ac:chgData name="Joaquin Badenas" userId="5cb29fd719aebf04" providerId="LiveId" clId="{4F53BFBD-1E38-412E-AE7B-7E5D3B30168C}" dt="2024-07-25T22:26:56.932" v="3486" actId="20577"/>
          <ac:spMkLst>
            <pc:docMk/>
            <pc:sldMk cId="3782274042" sldId="291"/>
            <ac:spMk id="2" creationId="{00000000-0000-0000-0000-000000000000}"/>
          </ac:spMkLst>
        </pc:spChg>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mod modGraphic">
          <ac:chgData name="Joaquin Badenas" userId="5cb29fd719aebf04" providerId="LiveId" clId="{4F53BFBD-1E38-412E-AE7B-7E5D3B30168C}" dt="2024-07-24T23:06:19.983" v="3160" actId="20577"/>
          <ac:graphicFrameMkLst>
            <pc:docMk/>
            <pc:sldMk cId="3782274042" sldId="291"/>
            <ac:graphicFrameMk id="3" creationId="{1A9023FA-33FD-5552-47F6-6A8D6E948421}"/>
          </ac:graphicFrameMkLst>
        </pc:graphicFrameChg>
        <pc:graphicFrameChg chg="add del mod modGraphic">
          <ac:chgData name="Joaquin Badenas" userId="5cb29fd719aebf04" providerId="LiveId" clId="{4F53BFBD-1E38-412E-AE7B-7E5D3B30168C}" dt="2024-07-23T09:45:49.163" v="1350" actId="478"/>
          <ac:graphicFrameMkLst>
            <pc:docMk/>
            <pc:sldMk cId="3782274042" sldId="291"/>
            <ac:graphicFrameMk id="3" creationId="{D2018952-7B3F-8863-F1B5-E0A19927F28C}"/>
          </ac:graphicFrameMkLst>
        </pc:graphicFrame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graphicFrameChg chg="add mod">
          <ac:chgData name="Joaquin Badenas" userId="5cb29fd719aebf04" providerId="LiveId" clId="{4F53BFBD-1E38-412E-AE7B-7E5D3B30168C}" dt="2024-07-24T23:04:02.213" v="2989" actId="571"/>
          <ac:graphicFrameMkLst>
            <pc:docMk/>
            <pc:sldMk cId="3782274042" sldId="291"/>
            <ac:graphicFrameMk id="6" creationId="{F0415BC9-0D23-1E7A-403F-C96482E16706}"/>
          </ac:graphicFrameMkLst>
        </pc:graphicFrameChg>
        <pc:picChg chg="add del mod">
          <ac:chgData name="Joaquin Badenas" userId="5cb29fd719aebf04" providerId="LiveId" clId="{4F53BFBD-1E38-412E-AE7B-7E5D3B30168C}" dt="2024-07-24T23:04:04.027" v="2990" actId="478"/>
          <ac:picMkLst>
            <pc:docMk/>
            <pc:sldMk cId="3782274042" sldId="291"/>
            <ac:picMk id="5" creationId="{B7C5F395-2B77-0F00-0BDF-5756118F37B5}"/>
          </ac:picMkLst>
        </pc:pic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mod">
          <ac:chgData name="Joaquin Badenas" userId="5cb29fd719aebf04" providerId="LiveId" clId="{4F53BFBD-1E38-412E-AE7B-7E5D3B30168C}" dt="2024-07-24T23:05:37.074" v="3037" actId="1076"/>
          <ac:picMkLst>
            <pc:docMk/>
            <pc:sldMk cId="3782274042" sldId="291"/>
            <ac:picMk id="8" creationId="{C88293B8-3D9A-0339-DDC1-5E25AB799913}"/>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mod">
          <ac:chgData name="Joaquin Badenas" userId="5cb29fd719aebf04" providerId="LiveId" clId="{4F53BFBD-1E38-412E-AE7B-7E5D3B30168C}" dt="2024-07-24T23:06:48.309" v="3166" actId="1076"/>
          <ac:picMkLst>
            <pc:docMk/>
            <pc:sldMk cId="3782274042" sldId="291"/>
            <ac:picMk id="10" creationId="{B3E601DD-AC70-F21C-176C-72457F40AB72}"/>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mod">
          <ac:chgData name="Joaquin Badenas" userId="5cb29fd719aebf04" providerId="LiveId" clId="{4F53BFBD-1E38-412E-AE7B-7E5D3B30168C}" dt="2024-07-24T23:06:53.070" v="3169" actId="1076"/>
          <ac:picMkLst>
            <pc:docMk/>
            <pc:sldMk cId="3782274042" sldId="291"/>
            <ac:picMk id="12" creationId="{3C7ADDE4-B8FD-81B9-6AF5-D68A1DFFFD21}"/>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picChg chg="add mod">
          <ac:chgData name="Joaquin Badenas" userId="5cb29fd719aebf04" providerId="LiveId" clId="{4F53BFBD-1E38-412E-AE7B-7E5D3B30168C}" dt="2024-07-24T23:07:11.060" v="3173" actId="1076"/>
          <ac:picMkLst>
            <pc:docMk/>
            <pc:sldMk cId="3782274042" sldId="291"/>
            <ac:picMk id="14" creationId="{A8E8D3EA-497A-215D-0838-4F78726831E1}"/>
          </ac:picMkLst>
        </pc:picChg>
      </pc:sldChg>
      <pc:sldChg chg="addSp delSp modSp add mod">
        <pc:chgData name="Joaquin Badenas" userId="5cb29fd719aebf04" providerId="LiveId" clId="{4F53BFBD-1E38-412E-AE7B-7E5D3B30168C}" dt="2024-07-24T21:07:49.673" v="2722" actId="962"/>
        <pc:sldMkLst>
          <pc:docMk/>
          <pc:sldMk cId="1657720437" sldId="292"/>
        </pc:sldMkLst>
        <pc:spChg chg="mod">
          <ac:chgData name="Joaquin Badenas" userId="5cb29fd719aebf04" providerId="LiveId" clId="{4F53BFBD-1E38-412E-AE7B-7E5D3B30168C}" dt="2024-07-24T21:07:37.288" v="2718" actId="20577"/>
          <ac:spMkLst>
            <pc:docMk/>
            <pc:sldMk cId="1657720437" sldId="292"/>
            <ac:spMk id="2" creationId="{EBE8F3B4-CC3D-4466-40E2-5BC28DD8DF66}"/>
          </ac:spMkLst>
        </pc:spChg>
        <pc:spChg chg="add del mod">
          <ac:chgData name="Joaquin Badenas" userId="5cb29fd719aebf04" providerId="LiveId" clId="{4F53BFBD-1E38-412E-AE7B-7E5D3B30168C}" dt="2024-07-24T21:07:47.878" v="2720" actId="931"/>
          <ac:spMkLst>
            <pc:docMk/>
            <pc:sldMk cId="1657720437" sldId="292"/>
            <ac:spMk id="4" creationId="{841206B9-5CB9-04D2-F1F2-4835F25DEB59}"/>
          </ac:spMkLst>
        </pc:spChg>
        <pc:picChg chg="del">
          <ac:chgData name="Joaquin Badenas" userId="5cb29fd719aebf04" providerId="LiveId" clId="{4F53BFBD-1E38-412E-AE7B-7E5D3B30168C}" dt="2024-07-24T21:07:38.815" v="2719" actId="478"/>
          <ac:picMkLst>
            <pc:docMk/>
            <pc:sldMk cId="1657720437" sldId="292"/>
            <ac:picMk id="5" creationId="{7D62DDF7-D60C-864E-8AB3-6428C09F5C9F}"/>
          </ac:picMkLst>
        </pc:picChg>
        <pc:picChg chg="add mod">
          <ac:chgData name="Joaquin Badenas" userId="5cb29fd719aebf04" providerId="LiveId" clId="{4F53BFBD-1E38-412E-AE7B-7E5D3B30168C}" dt="2024-07-24T21:07:49.673" v="2722" actId="962"/>
          <ac:picMkLst>
            <pc:docMk/>
            <pc:sldMk cId="1657720437" sldId="292"/>
            <ac:picMk id="7" creationId="{9E1136FC-3896-F45C-B157-1063C63EF992}"/>
          </ac:picMkLst>
        </pc:picChg>
      </pc:sldChg>
      <pc:sldChg chg="addSp delSp modSp add mod">
        <pc:chgData name="Joaquin Badenas" userId="5cb29fd719aebf04" providerId="LiveId" clId="{4F53BFBD-1E38-412E-AE7B-7E5D3B30168C}" dt="2024-07-24T21:08:07.469" v="2737" actId="962"/>
        <pc:sldMkLst>
          <pc:docMk/>
          <pc:sldMk cId="902534703" sldId="293"/>
        </pc:sldMkLst>
        <pc:spChg chg="mod">
          <ac:chgData name="Joaquin Badenas" userId="5cb29fd719aebf04" providerId="LiveId" clId="{4F53BFBD-1E38-412E-AE7B-7E5D3B30168C}" dt="2024-07-24T21:07:56.475" v="2733" actId="20577"/>
          <ac:spMkLst>
            <pc:docMk/>
            <pc:sldMk cId="902534703" sldId="293"/>
            <ac:spMk id="2" creationId="{EBE8F3B4-CC3D-4466-40E2-5BC28DD8DF66}"/>
          </ac:spMkLst>
        </pc:spChg>
        <pc:spChg chg="add del mod">
          <ac:chgData name="Joaquin Badenas" userId="5cb29fd719aebf04" providerId="LiveId" clId="{4F53BFBD-1E38-412E-AE7B-7E5D3B30168C}" dt="2024-07-24T21:08:05.694" v="2735" actId="931"/>
          <ac:spMkLst>
            <pc:docMk/>
            <pc:sldMk cId="902534703" sldId="293"/>
            <ac:spMk id="4" creationId="{7A71B933-2AF7-136B-70D6-23F17CE48098}"/>
          </ac:spMkLst>
        </pc:spChg>
        <pc:picChg chg="add mod">
          <ac:chgData name="Joaquin Badenas" userId="5cb29fd719aebf04" providerId="LiveId" clId="{4F53BFBD-1E38-412E-AE7B-7E5D3B30168C}" dt="2024-07-24T21:08:07.469" v="2737" actId="962"/>
          <ac:picMkLst>
            <pc:docMk/>
            <pc:sldMk cId="902534703" sldId="293"/>
            <ac:picMk id="6" creationId="{48160CE4-BCA4-6BA8-F7E9-9022FA7B7470}"/>
          </ac:picMkLst>
        </pc:picChg>
        <pc:picChg chg="del">
          <ac:chgData name="Joaquin Badenas" userId="5cb29fd719aebf04" providerId="LiveId" clId="{4F53BFBD-1E38-412E-AE7B-7E5D3B30168C}" dt="2024-07-24T21:08:00.264" v="2734" actId="478"/>
          <ac:picMkLst>
            <pc:docMk/>
            <pc:sldMk cId="902534703" sldId="293"/>
            <ac:picMk id="7" creationId="{9E1136FC-3896-F45C-B157-1063C63EF992}"/>
          </ac:picMkLst>
        </pc:picChg>
      </pc:sldChg>
      <pc:sldChg chg="addSp delSp modSp add mod">
        <pc:chgData name="Joaquin Badenas" userId="5cb29fd719aebf04" providerId="LiveId" clId="{4F53BFBD-1E38-412E-AE7B-7E5D3B30168C}" dt="2024-07-24T21:21:14.314" v="2763" actId="27614"/>
        <pc:sldMkLst>
          <pc:docMk/>
          <pc:sldMk cId="3200174696" sldId="294"/>
        </pc:sldMkLst>
        <pc:spChg chg="mod">
          <ac:chgData name="Joaquin Badenas" userId="5cb29fd719aebf04" providerId="LiveId" clId="{4F53BFBD-1E38-412E-AE7B-7E5D3B30168C}" dt="2024-07-24T21:20:46.990" v="2759" actId="20577"/>
          <ac:spMkLst>
            <pc:docMk/>
            <pc:sldMk cId="3200174696" sldId="294"/>
            <ac:spMk id="2" creationId="{EBE8F3B4-CC3D-4466-40E2-5BC28DD8DF66}"/>
          </ac:spMkLst>
        </pc:spChg>
        <pc:spChg chg="add del mod">
          <ac:chgData name="Joaquin Badenas" userId="5cb29fd719aebf04" providerId="LiveId" clId="{4F53BFBD-1E38-412E-AE7B-7E5D3B30168C}" dt="2024-07-24T21:21:11.445" v="2761" actId="931"/>
          <ac:spMkLst>
            <pc:docMk/>
            <pc:sldMk cId="3200174696" sldId="294"/>
            <ac:spMk id="4" creationId="{A37D9B36-709E-8689-1180-348F66AD1F53}"/>
          </ac:spMkLst>
        </pc:spChg>
        <pc:picChg chg="del">
          <ac:chgData name="Joaquin Badenas" userId="5cb29fd719aebf04" providerId="LiveId" clId="{4F53BFBD-1E38-412E-AE7B-7E5D3B30168C}" dt="2024-07-24T21:20:49.203" v="2760" actId="478"/>
          <ac:picMkLst>
            <pc:docMk/>
            <pc:sldMk cId="3200174696" sldId="294"/>
            <ac:picMk id="6" creationId="{48160CE4-BCA4-6BA8-F7E9-9022FA7B7470}"/>
          </ac:picMkLst>
        </pc:picChg>
        <pc:picChg chg="add mod">
          <ac:chgData name="Joaquin Badenas" userId="5cb29fd719aebf04" providerId="LiveId" clId="{4F53BFBD-1E38-412E-AE7B-7E5D3B30168C}" dt="2024-07-24T21:21:14.314" v="2763" actId="27614"/>
          <ac:picMkLst>
            <pc:docMk/>
            <pc:sldMk cId="3200174696" sldId="294"/>
            <ac:picMk id="7" creationId="{5745F9A1-8019-DBC8-4A6B-014C00B731BC}"/>
          </ac:picMkLst>
        </pc:picChg>
      </pc:sldChg>
      <pc:sldChg chg="addSp delSp modSp add mod">
        <pc:chgData name="Joaquin Badenas" userId="5cb29fd719aebf04" providerId="LiveId" clId="{4F53BFBD-1E38-412E-AE7B-7E5D3B30168C}" dt="2024-07-24T21:21:24.649" v="2772" actId="962"/>
        <pc:sldMkLst>
          <pc:docMk/>
          <pc:sldMk cId="351751385" sldId="295"/>
        </pc:sldMkLst>
        <pc:spChg chg="mod">
          <ac:chgData name="Joaquin Badenas" userId="5cb29fd719aebf04" providerId="LiveId" clId="{4F53BFBD-1E38-412E-AE7B-7E5D3B30168C}" dt="2024-07-24T21:21:16.733" v="2768" actId="20577"/>
          <ac:spMkLst>
            <pc:docMk/>
            <pc:sldMk cId="351751385" sldId="295"/>
            <ac:spMk id="2" creationId="{EBE8F3B4-CC3D-4466-40E2-5BC28DD8DF66}"/>
          </ac:spMkLst>
        </pc:spChg>
        <pc:spChg chg="add del mod">
          <ac:chgData name="Joaquin Badenas" userId="5cb29fd719aebf04" providerId="LiveId" clId="{4F53BFBD-1E38-412E-AE7B-7E5D3B30168C}" dt="2024-07-24T21:21:22.876" v="2770" actId="931"/>
          <ac:spMkLst>
            <pc:docMk/>
            <pc:sldMk cId="351751385" sldId="295"/>
            <ac:spMk id="4" creationId="{95A21D5D-082C-280B-48AC-B0A6FBF90F73}"/>
          </ac:spMkLst>
        </pc:spChg>
        <pc:picChg chg="add mod">
          <ac:chgData name="Joaquin Badenas" userId="5cb29fd719aebf04" providerId="LiveId" clId="{4F53BFBD-1E38-412E-AE7B-7E5D3B30168C}" dt="2024-07-24T21:21:24.649" v="2772" actId="962"/>
          <ac:picMkLst>
            <pc:docMk/>
            <pc:sldMk cId="351751385" sldId="295"/>
            <ac:picMk id="6" creationId="{A701E910-3FA8-6239-CD3B-415A239393AC}"/>
          </ac:picMkLst>
        </pc:picChg>
        <pc:picChg chg="del">
          <ac:chgData name="Joaquin Badenas" userId="5cb29fd719aebf04" providerId="LiveId" clId="{4F53BFBD-1E38-412E-AE7B-7E5D3B30168C}" dt="2024-07-24T21:21:18.374" v="2769" actId="478"/>
          <ac:picMkLst>
            <pc:docMk/>
            <pc:sldMk cId="351751385" sldId="295"/>
            <ac:picMk id="7" creationId="{5745F9A1-8019-DBC8-4A6B-014C00B731BC}"/>
          </ac:picMkLst>
        </pc:picChg>
      </pc:sldChg>
      <pc:sldChg chg="addSp delSp modSp add mod">
        <pc:chgData name="Joaquin Badenas" userId="5cb29fd719aebf04" providerId="LiveId" clId="{4F53BFBD-1E38-412E-AE7B-7E5D3B30168C}" dt="2024-07-25T22:26:54.101" v="3483" actId="20577"/>
        <pc:sldMkLst>
          <pc:docMk/>
          <pc:sldMk cId="2521655467" sldId="296"/>
        </pc:sldMkLst>
        <pc:spChg chg="mod">
          <ac:chgData name="Joaquin Badenas" userId="5cb29fd719aebf04" providerId="LiveId" clId="{4F53BFBD-1E38-412E-AE7B-7E5D3B30168C}" dt="2024-07-25T22:26:54.101" v="3483" actId="20577"/>
          <ac:spMkLst>
            <pc:docMk/>
            <pc:sldMk cId="2521655467" sldId="296"/>
            <ac:spMk id="2" creationId="{00000000-0000-0000-0000-000000000000}"/>
          </ac:spMkLst>
        </pc:spChg>
        <pc:graphicFrameChg chg="modGraphic">
          <ac:chgData name="Joaquin Badenas" userId="5cb29fd719aebf04" providerId="LiveId" clId="{4F53BFBD-1E38-412E-AE7B-7E5D3B30168C}" dt="2024-07-24T23:21:42.588" v="3446" actId="20577"/>
          <ac:graphicFrameMkLst>
            <pc:docMk/>
            <pc:sldMk cId="2521655467" sldId="296"/>
            <ac:graphicFrameMk id="3" creationId="{1A9023FA-33FD-5552-47F6-6A8D6E948421}"/>
          </ac:graphicFrameMkLst>
        </pc:graphicFrameChg>
        <pc:picChg chg="add mod">
          <ac:chgData name="Joaquin Badenas" userId="5cb29fd719aebf04" providerId="LiveId" clId="{4F53BFBD-1E38-412E-AE7B-7E5D3B30168C}" dt="2024-07-24T23:22:33.416" v="3448" actId="1076"/>
          <ac:picMkLst>
            <pc:docMk/>
            <pc:sldMk cId="2521655467" sldId="296"/>
            <ac:picMk id="5" creationId="{57E7F4CF-D8BC-D90D-0D87-30B1ADB57D25}"/>
          </ac:picMkLst>
        </pc:picChg>
        <pc:picChg chg="add mod">
          <ac:chgData name="Joaquin Badenas" userId="5cb29fd719aebf04" providerId="LiveId" clId="{4F53BFBD-1E38-412E-AE7B-7E5D3B30168C}" dt="2024-07-25T22:25:17.904" v="3456" actId="1076"/>
          <ac:picMkLst>
            <pc:docMk/>
            <pc:sldMk cId="2521655467" sldId="296"/>
            <ac:picMk id="6" creationId="{5F4297DF-0FB2-6474-3ACA-76725C4AFCD9}"/>
          </ac:picMkLst>
        </pc:picChg>
        <pc:picChg chg="add mod">
          <ac:chgData name="Joaquin Badenas" userId="5cb29fd719aebf04" providerId="LiveId" clId="{4F53BFBD-1E38-412E-AE7B-7E5D3B30168C}" dt="2024-07-24T23:22:43.702" v="3450" actId="1076"/>
          <ac:picMkLst>
            <pc:docMk/>
            <pc:sldMk cId="2521655467" sldId="296"/>
            <ac:picMk id="7" creationId="{D174B546-08FB-C1FB-CD7C-53F4CF2F4B48}"/>
          </ac:picMkLst>
        </pc:picChg>
        <pc:picChg chg="add del mod">
          <ac:chgData name="Joaquin Badenas" userId="5cb29fd719aebf04" providerId="LiveId" clId="{4F53BFBD-1E38-412E-AE7B-7E5D3B30168C}" dt="2024-07-25T22:26:32.683" v="3458" actId="478"/>
          <ac:picMkLst>
            <pc:docMk/>
            <pc:sldMk cId="2521655467" sldId="296"/>
            <ac:picMk id="8" creationId="{03A936F0-F9E0-55FB-699D-D8CB4B2461B4}"/>
          </ac:picMkLst>
        </pc:picChg>
        <pc:picChg chg="del">
          <ac:chgData name="Joaquin Badenas" userId="5cb29fd719aebf04" providerId="LiveId" clId="{4F53BFBD-1E38-412E-AE7B-7E5D3B30168C}" dt="2024-07-24T23:07:50.854" v="3177" actId="478"/>
          <ac:picMkLst>
            <pc:docMk/>
            <pc:sldMk cId="2521655467" sldId="296"/>
            <ac:picMk id="8" creationId="{C88293B8-3D9A-0339-DDC1-5E25AB799913}"/>
          </ac:picMkLst>
        </pc:picChg>
        <pc:picChg chg="del">
          <ac:chgData name="Joaquin Badenas" userId="5cb29fd719aebf04" providerId="LiveId" clId="{4F53BFBD-1E38-412E-AE7B-7E5D3B30168C}" dt="2024-07-24T23:07:37.424" v="3175" actId="478"/>
          <ac:picMkLst>
            <pc:docMk/>
            <pc:sldMk cId="2521655467" sldId="296"/>
            <ac:picMk id="10" creationId="{B3E601DD-AC70-F21C-176C-72457F40AB72}"/>
          </ac:picMkLst>
        </pc:picChg>
        <pc:picChg chg="del">
          <ac:chgData name="Joaquin Badenas" userId="5cb29fd719aebf04" providerId="LiveId" clId="{4F53BFBD-1E38-412E-AE7B-7E5D3B30168C}" dt="2024-07-24T23:07:38.714" v="3176" actId="478"/>
          <ac:picMkLst>
            <pc:docMk/>
            <pc:sldMk cId="2521655467" sldId="296"/>
            <ac:picMk id="12" creationId="{3C7ADDE4-B8FD-81B9-6AF5-D68A1DFFFD21}"/>
          </ac:picMkLst>
        </pc:picChg>
        <pc:picChg chg="del">
          <ac:chgData name="Joaquin Badenas" userId="5cb29fd719aebf04" providerId="LiveId" clId="{4F53BFBD-1E38-412E-AE7B-7E5D3B30168C}" dt="2024-07-24T23:07:51.885" v="3178" actId="478"/>
          <ac:picMkLst>
            <pc:docMk/>
            <pc:sldMk cId="2521655467" sldId="296"/>
            <ac:picMk id="14" creationId="{A8E8D3EA-497A-215D-0838-4F78726831E1}"/>
          </ac:picMkLst>
        </pc:picChg>
      </pc:sldChg>
      <pc:sldChg chg="addSp delSp modSp add mod">
        <pc:chgData name="Joaquin Badenas" userId="5cb29fd719aebf04" providerId="LiveId" clId="{4F53BFBD-1E38-412E-AE7B-7E5D3B30168C}" dt="2024-07-25T22:30:55.877" v="3885" actId="1076"/>
        <pc:sldMkLst>
          <pc:docMk/>
          <pc:sldMk cId="3184647088" sldId="297"/>
        </pc:sldMkLst>
        <pc:spChg chg="mod">
          <ac:chgData name="Joaquin Badenas" userId="5cb29fd719aebf04" providerId="LiveId" clId="{4F53BFBD-1E38-412E-AE7B-7E5D3B30168C}" dt="2024-07-25T22:26:49.852" v="3480" actId="20577"/>
          <ac:spMkLst>
            <pc:docMk/>
            <pc:sldMk cId="3184647088" sldId="297"/>
            <ac:spMk id="2" creationId="{00000000-0000-0000-0000-000000000000}"/>
          </ac:spMkLst>
        </pc:spChg>
        <pc:graphicFrameChg chg="modGraphic">
          <ac:chgData name="Joaquin Badenas" userId="5cb29fd719aebf04" providerId="LiveId" clId="{4F53BFBD-1E38-412E-AE7B-7E5D3B30168C}" dt="2024-07-25T22:28:38.189" v="3870" actId="20577"/>
          <ac:graphicFrameMkLst>
            <pc:docMk/>
            <pc:sldMk cId="3184647088" sldId="297"/>
            <ac:graphicFrameMk id="3" creationId="{1A9023FA-33FD-5552-47F6-6A8D6E948421}"/>
          </ac:graphicFrameMkLst>
        </pc:graphicFrameChg>
        <pc:picChg chg="del">
          <ac:chgData name="Joaquin Badenas" userId="5cb29fd719aebf04" providerId="LiveId" clId="{4F53BFBD-1E38-412E-AE7B-7E5D3B30168C}" dt="2024-07-25T22:26:40.166" v="3462" actId="478"/>
          <ac:picMkLst>
            <pc:docMk/>
            <pc:sldMk cId="3184647088" sldId="297"/>
            <ac:picMk id="5" creationId="{57E7F4CF-D8BC-D90D-0D87-30B1ADB57D25}"/>
          </ac:picMkLst>
        </pc:picChg>
        <pc:picChg chg="del">
          <ac:chgData name="Joaquin Badenas" userId="5cb29fd719aebf04" providerId="LiveId" clId="{4F53BFBD-1E38-412E-AE7B-7E5D3B30168C}" dt="2024-07-25T22:26:37.046" v="3460" actId="478"/>
          <ac:picMkLst>
            <pc:docMk/>
            <pc:sldMk cId="3184647088" sldId="297"/>
            <ac:picMk id="6" creationId="{5F4297DF-0FB2-6474-3ACA-76725C4AFCD9}"/>
          </ac:picMkLst>
        </pc:picChg>
        <pc:picChg chg="del">
          <ac:chgData name="Joaquin Badenas" userId="5cb29fd719aebf04" providerId="LiveId" clId="{4F53BFBD-1E38-412E-AE7B-7E5D3B30168C}" dt="2024-07-25T22:26:38.627" v="3461" actId="478"/>
          <ac:picMkLst>
            <pc:docMk/>
            <pc:sldMk cId="3184647088" sldId="297"/>
            <ac:picMk id="7" creationId="{D174B546-08FB-C1FB-CD7C-53F4CF2F4B48}"/>
          </ac:picMkLst>
        </pc:picChg>
        <pc:picChg chg="add mod">
          <ac:chgData name="Joaquin Badenas" userId="5cb29fd719aebf04" providerId="LiveId" clId="{4F53BFBD-1E38-412E-AE7B-7E5D3B30168C}" dt="2024-07-25T22:29:53.824" v="3877" actId="1076"/>
          <ac:picMkLst>
            <pc:docMk/>
            <pc:sldMk cId="3184647088" sldId="297"/>
            <ac:picMk id="8" creationId="{C033D905-8F74-BEC7-9B38-33407A6BDE4A}"/>
          </ac:picMkLst>
        </pc:picChg>
        <pc:picChg chg="add mod">
          <ac:chgData name="Joaquin Badenas" userId="5cb29fd719aebf04" providerId="LiveId" clId="{4F53BFBD-1E38-412E-AE7B-7E5D3B30168C}" dt="2024-07-25T22:30:03.161" v="3881" actId="1076"/>
          <ac:picMkLst>
            <pc:docMk/>
            <pc:sldMk cId="3184647088" sldId="297"/>
            <ac:picMk id="9" creationId="{51D1A24A-2773-0E7F-928F-BB363B2237E2}"/>
          </ac:picMkLst>
        </pc:picChg>
        <pc:picChg chg="add mod">
          <ac:chgData name="Joaquin Badenas" userId="5cb29fd719aebf04" providerId="LiveId" clId="{4F53BFBD-1E38-412E-AE7B-7E5D3B30168C}" dt="2024-07-25T22:30:37.796" v="3883" actId="1076"/>
          <ac:picMkLst>
            <pc:docMk/>
            <pc:sldMk cId="3184647088" sldId="297"/>
            <ac:picMk id="11" creationId="{E187ECB1-C820-A533-EE37-286B8D5A9562}"/>
          </ac:picMkLst>
        </pc:picChg>
        <pc:picChg chg="add mod">
          <ac:chgData name="Joaquin Badenas" userId="5cb29fd719aebf04" providerId="LiveId" clId="{4F53BFBD-1E38-412E-AE7B-7E5D3B30168C}" dt="2024-07-25T22:30:55.877" v="3885" actId="1076"/>
          <ac:picMkLst>
            <pc:docMk/>
            <pc:sldMk cId="3184647088" sldId="297"/>
            <ac:picMk id="13" creationId="{9CDC97B8-A802-BF58-8C90-410ADA20B8D5}"/>
          </ac:picMkLst>
        </pc:picChg>
      </pc:sldChg>
      <pc:sldChg chg="delSp modSp add mod">
        <pc:chgData name="Joaquin Badenas" userId="5cb29fd719aebf04" providerId="LiveId" clId="{4F53BFBD-1E38-412E-AE7B-7E5D3B30168C}" dt="2024-07-25T22:31:39.934" v="3896" actId="1076"/>
        <pc:sldMkLst>
          <pc:docMk/>
          <pc:sldMk cId="3308064268" sldId="298"/>
        </pc:sldMkLst>
        <pc:graphicFrameChg chg="del">
          <ac:chgData name="Joaquin Badenas" userId="5cb29fd719aebf04" providerId="LiveId" clId="{4F53BFBD-1E38-412E-AE7B-7E5D3B30168C}" dt="2024-07-25T22:31:07.823" v="3888" actId="478"/>
          <ac:graphicFrameMkLst>
            <pc:docMk/>
            <pc:sldMk cId="3308064268" sldId="298"/>
            <ac:graphicFrameMk id="3" creationId="{1A9023FA-33FD-5552-47F6-6A8D6E948421}"/>
          </ac:graphicFrameMkLst>
        </pc:graphicFrameChg>
        <pc:picChg chg="del">
          <ac:chgData name="Joaquin Badenas" userId="5cb29fd719aebf04" providerId="LiveId" clId="{4F53BFBD-1E38-412E-AE7B-7E5D3B30168C}" dt="2024-07-25T22:31:35.977" v="3894" actId="478"/>
          <ac:picMkLst>
            <pc:docMk/>
            <pc:sldMk cId="3308064268" sldId="298"/>
            <ac:picMk id="8" creationId="{C033D905-8F74-BEC7-9B38-33407A6BDE4A}"/>
          </ac:picMkLst>
        </pc:picChg>
        <pc:picChg chg="del">
          <ac:chgData name="Joaquin Badenas" userId="5cb29fd719aebf04" providerId="LiveId" clId="{4F53BFBD-1E38-412E-AE7B-7E5D3B30168C}" dt="2024-07-25T22:31:06.222" v="3887" actId="478"/>
          <ac:picMkLst>
            <pc:docMk/>
            <pc:sldMk cId="3308064268" sldId="298"/>
            <ac:picMk id="9" creationId="{51D1A24A-2773-0E7F-928F-BB363B2237E2}"/>
          </ac:picMkLst>
        </pc:picChg>
        <pc:picChg chg="mod">
          <ac:chgData name="Joaquin Badenas" userId="5cb29fd719aebf04" providerId="LiveId" clId="{4F53BFBD-1E38-412E-AE7B-7E5D3B30168C}" dt="2024-07-25T22:31:37.940" v="3895" actId="1076"/>
          <ac:picMkLst>
            <pc:docMk/>
            <pc:sldMk cId="3308064268" sldId="298"/>
            <ac:picMk id="11" creationId="{E187ECB1-C820-A533-EE37-286B8D5A9562}"/>
          </ac:picMkLst>
        </pc:picChg>
        <pc:picChg chg="mod">
          <ac:chgData name="Joaquin Badenas" userId="5cb29fd719aebf04" providerId="LiveId" clId="{4F53BFBD-1E38-412E-AE7B-7E5D3B30168C}" dt="2024-07-25T22:31:39.934" v="3896" actId="1076"/>
          <ac:picMkLst>
            <pc:docMk/>
            <pc:sldMk cId="3308064268" sldId="298"/>
            <ac:picMk id="13" creationId="{9CDC97B8-A802-BF58-8C90-410ADA20B8D5}"/>
          </ac:picMkLst>
        </pc:picChg>
      </pc:sldChg>
      <pc:sldChg chg="addSp delSp modSp add mod ord">
        <pc:chgData name="Joaquin Badenas" userId="5cb29fd719aebf04" providerId="LiveId" clId="{4F53BFBD-1E38-412E-AE7B-7E5D3B30168C}" dt="2024-07-25T22:47:43.117" v="4616" actId="1076"/>
        <pc:sldMkLst>
          <pc:docMk/>
          <pc:sldMk cId="1650522295" sldId="299"/>
        </pc:sldMkLst>
        <pc:graphicFrameChg chg="mod modGraphic">
          <ac:chgData name="Joaquin Badenas" userId="5cb29fd719aebf04" providerId="LiveId" clId="{4F53BFBD-1E38-412E-AE7B-7E5D3B30168C}" dt="2024-07-25T22:47:40.440" v="4615" actId="20577"/>
          <ac:graphicFrameMkLst>
            <pc:docMk/>
            <pc:sldMk cId="1650522295" sldId="299"/>
            <ac:graphicFrameMk id="3" creationId="{1A9023FA-33FD-5552-47F6-6A8D6E948421}"/>
          </ac:graphicFrameMkLst>
        </pc:graphicFrameChg>
        <pc:picChg chg="add mod">
          <ac:chgData name="Joaquin Badenas" userId="5cb29fd719aebf04" providerId="LiveId" clId="{4F53BFBD-1E38-412E-AE7B-7E5D3B30168C}" dt="2024-07-25T22:44:39.362" v="4082" actId="1076"/>
          <ac:picMkLst>
            <pc:docMk/>
            <pc:sldMk cId="1650522295" sldId="299"/>
            <ac:picMk id="5" creationId="{12BDD781-01D9-C766-A286-AC924C10E72F}"/>
          </ac:picMkLst>
        </pc:picChg>
        <pc:picChg chg="add mod">
          <ac:chgData name="Joaquin Badenas" userId="5cb29fd719aebf04" providerId="LiveId" clId="{4F53BFBD-1E38-412E-AE7B-7E5D3B30168C}" dt="2024-07-25T22:47:43.117" v="4616" actId="1076"/>
          <ac:picMkLst>
            <pc:docMk/>
            <pc:sldMk cId="1650522295" sldId="299"/>
            <ac:picMk id="7" creationId="{7509F016-81E3-35B8-29C2-AF76B1B23F01}"/>
          </ac:picMkLst>
        </pc:picChg>
        <pc:picChg chg="del">
          <ac:chgData name="Joaquin Badenas" userId="5cb29fd719aebf04" providerId="LiveId" clId="{4F53BFBD-1E38-412E-AE7B-7E5D3B30168C}" dt="2024-07-25T22:34:17.084" v="3903" actId="478"/>
          <ac:picMkLst>
            <pc:docMk/>
            <pc:sldMk cId="1650522295" sldId="299"/>
            <ac:picMk id="8" creationId="{C033D905-8F74-BEC7-9B38-33407A6BDE4A}"/>
          </ac:picMkLst>
        </pc:picChg>
        <pc:picChg chg="del">
          <ac:chgData name="Joaquin Badenas" userId="5cb29fd719aebf04" providerId="LiveId" clId="{4F53BFBD-1E38-412E-AE7B-7E5D3B30168C}" dt="2024-07-25T22:34:15.656" v="3902" actId="478"/>
          <ac:picMkLst>
            <pc:docMk/>
            <pc:sldMk cId="1650522295" sldId="299"/>
            <ac:picMk id="9" creationId="{51D1A24A-2773-0E7F-928F-BB363B2237E2}"/>
          </ac:picMkLst>
        </pc:picChg>
        <pc:picChg chg="del">
          <ac:chgData name="Joaquin Badenas" userId="5cb29fd719aebf04" providerId="LiveId" clId="{4F53BFBD-1E38-412E-AE7B-7E5D3B30168C}" dt="2024-07-25T22:34:14.189" v="3901" actId="478"/>
          <ac:picMkLst>
            <pc:docMk/>
            <pc:sldMk cId="1650522295" sldId="299"/>
            <ac:picMk id="11" creationId="{E187ECB1-C820-A533-EE37-286B8D5A9562}"/>
          </ac:picMkLst>
        </pc:picChg>
        <pc:picChg chg="del">
          <ac:chgData name="Joaquin Badenas" userId="5cb29fd719aebf04" providerId="LiveId" clId="{4F53BFBD-1E38-412E-AE7B-7E5D3B30168C}" dt="2024-07-25T22:34:13.512" v="3900" actId="478"/>
          <ac:picMkLst>
            <pc:docMk/>
            <pc:sldMk cId="1650522295" sldId="299"/>
            <ac:picMk id="13" creationId="{9CDC97B8-A802-BF58-8C90-410ADA20B8D5}"/>
          </ac:picMkLst>
        </pc:picChg>
      </pc:sldChg>
      <pc:sldChg chg="addSp delSp modSp add mod">
        <pc:chgData name="Joaquin Badenas" userId="5cb29fd719aebf04" providerId="LiveId" clId="{4F53BFBD-1E38-412E-AE7B-7E5D3B30168C}" dt="2024-07-25T22:51:46.495" v="4635" actId="1076"/>
        <pc:sldMkLst>
          <pc:docMk/>
          <pc:sldMk cId="1246263540" sldId="300"/>
        </pc:sldMkLst>
        <pc:picChg chg="del">
          <ac:chgData name="Joaquin Badenas" userId="5cb29fd719aebf04" providerId="LiveId" clId="{4F53BFBD-1E38-412E-AE7B-7E5D3B30168C}" dt="2024-07-25T22:47:47.533" v="4619" actId="478"/>
          <ac:picMkLst>
            <pc:docMk/>
            <pc:sldMk cId="1246263540" sldId="300"/>
            <ac:picMk id="5" creationId="{12BDD781-01D9-C766-A286-AC924C10E72F}"/>
          </ac:picMkLst>
        </pc:picChg>
        <pc:picChg chg="add mod">
          <ac:chgData name="Joaquin Badenas" userId="5cb29fd719aebf04" providerId="LiveId" clId="{4F53BFBD-1E38-412E-AE7B-7E5D3B30168C}" dt="2024-07-25T22:51:46.495" v="4635" actId="1076"/>
          <ac:picMkLst>
            <pc:docMk/>
            <pc:sldMk cId="1246263540" sldId="300"/>
            <ac:picMk id="6" creationId="{48B898A2-1128-0226-411D-26C6ECB90C97}"/>
          </ac:picMkLst>
        </pc:picChg>
        <pc:picChg chg="del">
          <ac:chgData name="Joaquin Badenas" userId="5cb29fd719aebf04" providerId="LiveId" clId="{4F53BFBD-1E38-412E-AE7B-7E5D3B30168C}" dt="2024-07-25T22:47:46.555" v="4618" actId="478"/>
          <ac:picMkLst>
            <pc:docMk/>
            <pc:sldMk cId="1246263540" sldId="300"/>
            <ac:picMk id="7" creationId="{7509F016-81E3-35B8-29C2-AF76B1B23F01}"/>
          </ac:picMkLst>
        </pc:picChg>
        <pc:picChg chg="add mod">
          <ac:chgData name="Joaquin Badenas" userId="5cb29fd719aebf04" providerId="LiveId" clId="{4F53BFBD-1E38-412E-AE7B-7E5D3B30168C}" dt="2024-07-25T22:51:45.340" v="4634" actId="1076"/>
          <ac:picMkLst>
            <pc:docMk/>
            <pc:sldMk cId="1246263540" sldId="300"/>
            <ac:picMk id="9" creationId="{2EDAD458-D1A0-5E5C-EB30-220B0AC8997B}"/>
          </ac:picMkLst>
        </pc:picChg>
      </pc:sldChg>
      <pc:sldChg chg="delSp modSp add mod">
        <pc:chgData name="Joaquin Badenas" userId="5cb29fd719aebf04" providerId="LiveId" clId="{4F53BFBD-1E38-412E-AE7B-7E5D3B30168C}" dt="2024-07-26T06:33:01.134" v="5066" actId="20577"/>
        <pc:sldMkLst>
          <pc:docMk/>
          <pc:sldMk cId="3154286637" sldId="301"/>
        </pc:sldMkLst>
        <pc:spChg chg="mod">
          <ac:chgData name="Joaquin Badenas" userId="5cb29fd719aebf04" providerId="LiveId" clId="{4F53BFBD-1E38-412E-AE7B-7E5D3B30168C}" dt="2024-07-26T06:31:29.837" v="4642" actId="20577"/>
          <ac:spMkLst>
            <pc:docMk/>
            <pc:sldMk cId="3154286637" sldId="301"/>
            <ac:spMk id="2" creationId="{00000000-0000-0000-0000-000000000000}"/>
          </ac:spMkLst>
        </pc:spChg>
        <pc:graphicFrameChg chg="modGraphic">
          <ac:chgData name="Joaquin Badenas" userId="5cb29fd719aebf04" providerId="LiveId" clId="{4F53BFBD-1E38-412E-AE7B-7E5D3B30168C}" dt="2024-07-26T06:33:01.134" v="5066" actId="20577"/>
          <ac:graphicFrameMkLst>
            <pc:docMk/>
            <pc:sldMk cId="3154286637" sldId="301"/>
            <ac:graphicFrameMk id="3" creationId="{1A9023FA-33FD-5552-47F6-6A8D6E948421}"/>
          </ac:graphicFrameMkLst>
        </pc:graphicFrameChg>
        <pc:picChg chg="del">
          <ac:chgData name="Joaquin Badenas" userId="5cb29fd719aebf04" providerId="LiveId" clId="{4F53BFBD-1E38-412E-AE7B-7E5D3B30168C}" dt="2024-07-26T03:11:19.762" v="4638" actId="478"/>
          <ac:picMkLst>
            <pc:docMk/>
            <pc:sldMk cId="3154286637" sldId="301"/>
            <ac:picMk id="6" creationId="{48B898A2-1128-0226-411D-26C6ECB90C97}"/>
          </ac:picMkLst>
        </pc:picChg>
        <pc:picChg chg="del">
          <ac:chgData name="Joaquin Badenas" userId="5cb29fd719aebf04" providerId="LiveId" clId="{4F53BFBD-1E38-412E-AE7B-7E5D3B30168C}" dt="2024-07-26T03:11:19.125" v="4637" actId="478"/>
          <ac:picMkLst>
            <pc:docMk/>
            <pc:sldMk cId="3154286637" sldId="301"/>
            <ac:picMk id="9" creationId="{2EDAD458-D1A0-5E5C-EB30-220B0AC8997B}"/>
          </ac:picMkLst>
        </pc:picChg>
      </pc:sldChg>
      <pc:sldChg chg="addSp modSp add mod ord">
        <pc:chgData name="Joaquin Badenas" userId="5cb29fd719aebf04" providerId="LiveId" clId="{4F53BFBD-1E38-412E-AE7B-7E5D3B30168C}" dt="2024-07-26T06:43:58.049" v="5420" actId="1076"/>
        <pc:sldMkLst>
          <pc:docMk/>
          <pc:sldMk cId="2071227590" sldId="302"/>
        </pc:sldMkLst>
        <pc:graphicFrameChg chg="modGraphic">
          <ac:chgData name="Joaquin Badenas" userId="5cb29fd719aebf04" providerId="LiveId" clId="{4F53BFBD-1E38-412E-AE7B-7E5D3B30168C}" dt="2024-07-26T06:38:41.403" v="5405" actId="20577"/>
          <ac:graphicFrameMkLst>
            <pc:docMk/>
            <pc:sldMk cId="2071227590" sldId="302"/>
            <ac:graphicFrameMk id="3" creationId="{1A9023FA-33FD-5552-47F6-6A8D6E948421}"/>
          </ac:graphicFrameMkLst>
        </pc:graphicFrameChg>
        <pc:picChg chg="add mod">
          <ac:chgData name="Joaquin Badenas" userId="5cb29fd719aebf04" providerId="LiveId" clId="{4F53BFBD-1E38-412E-AE7B-7E5D3B30168C}" dt="2024-07-26T06:42:18.610" v="5409" actId="1076"/>
          <ac:picMkLst>
            <pc:docMk/>
            <pc:sldMk cId="2071227590" sldId="302"/>
            <ac:picMk id="5" creationId="{D7172DA1-78FB-6B4F-E4E1-399B4F302BC9}"/>
          </ac:picMkLst>
        </pc:picChg>
        <pc:picChg chg="add mod">
          <ac:chgData name="Joaquin Badenas" userId="5cb29fd719aebf04" providerId="LiveId" clId="{4F53BFBD-1E38-412E-AE7B-7E5D3B30168C}" dt="2024-07-26T06:42:55.440" v="5413" actId="1076"/>
          <ac:picMkLst>
            <pc:docMk/>
            <pc:sldMk cId="2071227590" sldId="302"/>
            <ac:picMk id="7" creationId="{7D6F6499-07E5-BD97-40D1-7DC6AF735044}"/>
          </ac:picMkLst>
        </pc:picChg>
        <pc:picChg chg="add mod">
          <ac:chgData name="Joaquin Badenas" userId="5cb29fd719aebf04" providerId="LiveId" clId="{4F53BFBD-1E38-412E-AE7B-7E5D3B30168C}" dt="2024-07-26T06:43:58.049" v="5420" actId="1076"/>
          <ac:picMkLst>
            <pc:docMk/>
            <pc:sldMk cId="2071227590" sldId="302"/>
            <ac:picMk id="8" creationId="{DD2ECE51-250C-1841-8162-A4FE5519B08D}"/>
          </ac:picMkLst>
        </pc:picChg>
      </pc:sldChg>
      <pc:sldChg chg="addSp delSp modSp add mod">
        <pc:chgData name="Joaquin Badenas" userId="5cb29fd719aebf04" providerId="LiveId" clId="{4F53BFBD-1E38-412E-AE7B-7E5D3B30168C}" dt="2024-07-26T06:51:12.598" v="5789" actId="20577"/>
        <pc:sldMkLst>
          <pc:docMk/>
          <pc:sldMk cId="3434099490" sldId="303"/>
        </pc:sldMkLst>
        <pc:graphicFrameChg chg="modGraphic">
          <ac:chgData name="Joaquin Badenas" userId="5cb29fd719aebf04" providerId="LiveId" clId="{4F53BFBD-1E38-412E-AE7B-7E5D3B30168C}" dt="2024-07-26T06:51:12.598" v="5789" actId="20577"/>
          <ac:graphicFrameMkLst>
            <pc:docMk/>
            <pc:sldMk cId="3434099490" sldId="303"/>
            <ac:graphicFrameMk id="3" creationId="{1A9023FA-33FD-5552-47F6-6A8D6E948421}"/>
          </ac:graphicFrameMkLst>
        </pc:graphicFrameChg>
        <pc:picChg chg="del">
          <ac:chgData name="Joaquin Badenas" userId="5cb29fd719aebf04" providerId="LiveId" clId="{4F53BFBD-1E38-412E-AE7B-7E5D3B30168C}" dt="2024-07-26T06:43:16.926" v="5415" actId="478"/>
          <ac:picMkLst>
            <pc:docMk/>
            <pc:sldMk cId="3434099490" sldId="303"/>
            <ac:picMk id="5" creationId="{D7172DA1-78FB-6B4F-E4E1-399B4F302BC9}"/>
          </ac:picMkLst>
        </pc:picChg>
        <pc:picChg chg="add del mod">
          <ac:chgData name="Joaquin Badenas" userId="5cb29fd719aebf04" providerId="LiveId" clId="{4F53BFBD-1E38-412E-AE7B-7E5D3B30168C}" dt="2024-07-26T06:44:04.039" v="5421" actId="478"/>
          <ac:picMkLst>
            <pc:docMk/>
            <pc:sldMk cId="3434099490" sldId="303"/>
            <ac:picMk id="6" creationId="{1D59BF0B-4482-2C01-FA5B-9D505767C3CF}"/>
          </ac:picMkLst>
        </pc:picChg>
        <pc:picChg chg="del">
          <ac:chgData name="Joaquin Badenas" userId="5cb29fd719aebf04" providerId="LiveId" clId="{4F53BFBD-1E38-412E-AE7B-7E5D3B30168C}" dt="2024-07-26T06:43:17.460" v="5416" actId="478"/>
          <ac:picMkLst>
            <pc:docMk/>
            <pc:sldMk cId="3434099490" sldId="303"/>
            <ac:picMk id="7" creationId="{7D6F6499-07E5-BD97-40D1-7DC6AF735044}"/>
          </ac:picMkLst>
        </pc:pic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26/07/2024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26/07/2024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26/07/2024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26/07/2024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26/07/2024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26/07/2024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26/07/2024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26/07/2024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26/07/2024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26/07/2024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26/07/2024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26/07/2024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Legal </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Legal implications focuses on ensuring that any information or images that be used is allowed. </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review/testimonial website about the best fast food restaurant </a:t>
            </a: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pic>
        <p:nvPicPr>
          <p:cNvPr id="5" name="Content Placeholder 4" descr="A screenshot of a computer&#10;&#10;Description automatically generated">
            <a:extLst>
              <a:ext uri="{FF2B5EF4-FFF2-40B4-BE49-F238E27FC236}">
                <a16:creationId xmlns:a16="http://schemas.microsoft.com/office/drawing/2014/main" id="{7D62DDF7-D60C-864E-8AB3-6428C09F5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(About Us Page)</a:t>
            </a:r>
          </a:p>
        </p:txBody>
      </p:sp>
      <p:pic>
        <p:nvPicPr>
          <p:cNvPr id="7" name="Content Placeholder 6" descr="A screenshot of a computer&#10;&#10;Description automatically generated">
            <a:extLst>
              <a:ext uri="{FF2B5EF4-FFF2-40B4-BE49-F238E27FC236}">
                <a16:creationId xmlns:a16="http://schemas.microsoft.com/office/drawing/2014/main" id="{9E1136FC-3896-F45C-B157-1063C63EF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165772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(Reviews Page)</a:t>
            </a:r>
          </a:p>
        </p:txBody>
      </p:sp>
      <p:pic>
        <p:nvPicPr>
          <p:cNvPr id="6" name="Content Placeholder 5" descr="A screenshot of a computer&#10;&#10;Description automatically generated">
            <a:extLst>
              <a:ext uri="{FF2B5EF4-FFF2-40B4-BE49-F238E27FC236}">
                <a16:creationId xmlns:a16="http://schemas.microsoft.com/office/drawing/2014/main" id="{48160CE4-BCA4-6BA8-F7E9-9022FA7B7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90253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(Sign-up Page)</a:t>
            </a:r>
          </a:p>
        </p:txBody>
      </p:sp>
      <p:pic>
        <p:nvPicPr>
          <p:cNvPr id="7" name="Content Placeholder 6" descr="A screenshot of a computer screen&#10;&#10;Description automatically generated">
            <a:extLst>
              <a:ext uri="{FF2B5EF4-FFF2-40B4-BE49-F238E27FC236}">
                <a16:creationId xmlns:a16="http://schemas.microsoft.com/office/drawing/2014/main" id="{5745F9A1-8019-DBC8-4A6B-014C00B73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2001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(Login Page)</a:t>
            </a:r>
          </a:p>
        </p:txBody>
      </p:sp>
      <p:pic>
        <p:nvPicPr>
          <p:cNvPr id="6" name="Content Placeholder 5" descr="A screenshot of a computer&#10;&#10;Description automatically generated">
            <a:extLst>
              <a:ext uri="{FF2B5EF4-FFF2-40B4-BE49-F238E27FC236}">
                <a16:creationId xmlns:a16="http://schemas.microsoft.com/office/drawing/2014/main" id="{A701E910-3FA8-6239-CD3B-415A23939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5175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685881454"/>
              </p:ext>
            </p:extLst>
          </p:nvPr>
        </p:nvGraphicFramePr>
        <p:xfrm>
          <a:off x="1249680" y="1031751"/>
          <a:ext cx="9430604" cy="3902888"/>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Using the Blog App previously done.</a:t>
                      </a:r>
                    </a:p>
                  </a:txBody>
                  <a:tcPr/>
                </a:tc>
                <a:tc>
                  <a:txBody>
                    <a:bodyPr/>
                    <a:lstStyle/>
                    <a:p>
                      <a:r>
                        <a:rPr lang="en-NZ" dirty="0">
                          <a:latin typeface="Abadi" panose="020B0604020104020204" pitchFamily="34" charset="0"/>
                        </a:rPr>
                        <a:t>Firstly, simply changed the name of the hyperlink to fit the context of my website. </a:t>
                      </a:r>
                    </a:p>
                  </a:txBody>
                  <a:tcPr/>
                </a:tc>
                <a:extLst>
                  <a:ext uri="{0D108BD9-81ED-4DB2-BD59-A6C34878D82A}">
                    <a16:rowId xmlns:a16="http://schemas.microsoft.com/office/drawing/2014/main" val="2765992196"/>
                  </a:ext>
                </a:extLst>
              </a:tr>
              <a:tr h="2041313">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32455405"/>
                  </a:ext>
                </a:extLst>
              </a:tr>
            </a:tbl>
          </a:graphicData>
        </a:graphic>
      </p:graphicFrame>
      <p:pic>
        <p:nvPicPr>
          <p:cNvPr id="8" name="Picture 7">
            <a:extLst>
              <a:ext uri="{FF2B5EF4-FFF2-40B4-BE49-F238E27FC236}">
                <a16:creationId xmlns:a16="http://schemas.microsoft.com/office/drawing/2014/main" id="{C88293B8-3D9A-0339-DDC1-5E25AB799913}"/>
              </a:ext>
            </a:extLst>
          </p:cNvPr>
          <p:cNvPicPr>
            <a:picLocks noChangeAspect="1"/>
          </p:cNvPicPr>
          <p:nvPr/>
        </p:nvPicPr>
        <p:blipFill>
          <a:blip r:embed="rId2"/>
          <a:stretch>
            <a:fillRect/>
          </a:stretch>
        </p:blipFill>
        <p:spPr>
          <a:xfrm>
            <a:off x="1772442" y="1480864"/>
            <a:ext cx="3932324" cy="1156566"/>
          </a:xfrm>
          <a:prstGeom prst="rect">
            <a:avLst/>
          </a:prstGeom>
        </p:spPr>
      </p:pic>
      <p:pic>
        <p:nvPicPr>
          <p:cNvPr id="10" name="Picture 9">
            <a:extLst>
              <a:ext uri="{FF2B5EF4-FFF2-40B4-BE49-F238E27FC236}">
                <a16:creationId xmlns:a16="http://schemas.microsoft.com/office/drawing/2014/main" id="{B3E601DD-AC70-F21C-176C-72457F40AB72}"/>
              </a:ext>
            </a:extLst>
          </p:cNvPr>
          <p:cNvPicPr>
            <a:picLocks noChangeAspect="1"/>
          </p:cNvPicPr>
          <p:nvPr/>
        </p:nvPicPr>
        <p:blipFill>
          <a:blip r:embed="rId3"/>
          <a:stretch>
            <a:fillRect/>
          </a:stretch>
        </p:blipFill>
        <p:spPr>
          <a:xfrm>
            <a:off x="220480" y="2902711"/>
            <a:ext cx="4892882" cy="3771457"/>
          </a:xfrm>
          <a:prstGeom prst="rect">
            <a:avLst/>
          </a:prstGeom>
        </p:spPr>
      </p:pic>
      <p:pic>
        <p:nvPicPr>
          <p:cNvPr id="12" name="Picture 11">
            <a:extLst>
              <a:ext uri="{FF2B5EF4-FFF2-40B4-BE49-F238E27FC236}">
                <a16:creationId xmlns:a16="http://schemas.microsoft.com/office/drawing/2014/main" id="{3C7ADDE4-B8FD-81B9-6AF5-D68A1DFFFD21}"/>
              </a:ext>
            </a:extLst>
          </p:cNvPr>
          <p:cNvPicPr>
            <a:picLocks noChangeAspect="1"/>
          </p:cNvPicPr>
          <p:nvPr/>
        </p:nvPicPr>
        <p:blipFill>
          <a:blip r:embed="rId4"/>
          <a:stretch>
            <a:fillRect/>
          </a:stretch>
        </p:blipFill>
        <p:spPr>
          <a:xfrm>
            <a:off x="5503687" y="3034142"/>
            <a:ext cx="5438633" cy="3386896"/>
          </a:xfrm>
          <a:prstGeom prst="rect">
            <a:avLst/>
          </a:prstGeom>
        </p:spPr>
      </p:pic>
      <p:pic>
        <p:nvPicPr>
          <p:cNvPr id="14" name="Picture 13">
            <a:extLst>
              <a:ext uri="{FF2B5EF4-FFF2-40B4-BE49-F238E27FC236}">
                <a16:creationId xmlns:a16="http://schemas.microsoft.com/office/drawing/2014/main" id="{A8E8D3EA-497A-215D-0838-4F78726831E1}"/>
              </a:ext>
            </a:extLst>
          </p:cNvPr>
          <p:cNvPicPr>
            <a:picLocks noChangeAspect="1"/>
          </p:cNvPicPr>
          <p:nvPr/>
        </p:nvPicPr>
        <p:blipFill>
          <a:blip r:embed="rId5"/>
          <a:stretch>
            <a:fillRect/>
          </a:stretch>
        </p:blipFill>
        <p:spPr>
          <a:xfrm>
            <a:off x="6487236" y="1660643"/>
            <a:ext cx="3524341" cy="1132318"/>
          </a:xfrm>
          <a:prstGeom prst="rect">
            <a:avLst/>
          </a:prstGeom>
        </p:spPr>
      </p:pic>
    </p:spTree>
    <p:extLst>
      <p:ext uri="{BB962C8B-B14F-4D97-AF65-F5344CB8AC3E}">
        <p14:creationId xmlns:p14="http://schemas.microsoft.com/office/powerpoint/2010/main" val="378227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4229169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Next, the colour of the navbar felt too dark and not fitting.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Doing this, I decided to change to the navbar to be white with black text with the hyperlinks.</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57E7F4CF-D8BC-D90D-0D87-30B1ADB57D25}"/>
              </a:ext>
            </a:extLst>
          </p:cNvPr>
          <p:cNvPicPr>
            <a:picLocks noChangeAspect="1"/>
          </p:cNvPicPr>
          <p:nvPr/>
        </p:nvPicPr>
        <p:blipFill>
          <a:blip r:embed="rId2"/>
          <a:stretch>
            <a:fillRect/>
          </a:stretch>
        </p:blipFill>
        <p:spPr>
          <a:xfrm>
            <a:off x="6773198" y="1859037"/>
            <a:ext cx="3067478" cy="628738"/>
          </a:xfrm>
          <a:prstGeom prst="rect">
            <a:avLst/>
          </a:prstGeom>
        </p:spPr>
      </p:pic>
      <p:pic>
        <p:nvPicPr>
          <p:cNvPr id="7" name="Picture 6">
            <a:extLst>
              <a:ext uri="{FF2B5EF4-FFF2-40B4-BE49-F238E27FC236}">
                <a16:creationId xmlns:a16="http://schemas.microsoft.com/office/drawing/2014/main" id="{D174B546-08FB-C1FB-CD7C-53F4CF2F4B48}"/>
              </a:ext>
            </a:extLst>
          </p:cNvPr>
          <p:cNvPicPr>
            <a:picLocks noChangeAspect="1"/>
          </p:cNvPicPr>
          <p:nvPr/>
        </p:nvPicPr>
        <p:blipFill>
          <a:blip r:embed="rId3"/>
          <a:stretch>
            <a:fillRect/>
          </a:stretch>
        </p:blipFill>
        <p:spPr>
          <a:xfrm>
            <a:off x="1722244" y="1887616"/>
            <a:ext cx="3124636" cy="600159"/>
          </a:xfrm>
          <a:prstGeom prst="rect">
            <a:avLst/>
          </a:prstGeom>
        </p:spPr>
      </p:pic>
      <p:pic>
        <p:nvPicPr>
          <p:cNvPr id="6" name="Picture 5">
            <a:extLst>
              <a:ext uri="{FF2B5EF4-FFF2-40B4-BE49-F238E27FC236}">
                <a16:creationId xmlns:a16="http://schemas.microsoft.com/office/drawing/2014/main" id="{5F4297DF-0FB2-6474-3ACA-76725C4AFCD9}"/>
              </a:ext>
            </a:extLst>
          </p:cNvPr>
          <p:cNvPicPr>
            <a:picLocks noChangeAspect="1"/>
          </p:cNvPicPr>
          <p:nvPr/>
        </p:nvPicPr>
        <p:blipFill>
          <a:blip r:embed="rId4"/>
          <a:stretch>
            <a:fillRect/>
          </a:stretch>
        </p:blipFill>
        <p:spPr>
          <a:xfrm>
            <a:off x="1965278" y="2631836"/>
            <a:ext cx="7561086" cy="4042332"/>
          </a:xfrm>
          <a:prstGeom prst="rect">
            <a:avLst/>
          </a:prstGeom>
        </p:spPr>
      </p:pic>
    </p:spTree>
    <p:extLst>
      <p:ext uri="{BB962C8B-B14F-4D97-AF65-F5344CB8AC3E}">
        <p14:creationId xmlns:p14="http://schemas.microsoft.com/office/powerpoint/2010/main" val="2521655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0944482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the font felt that it was not aesthetically pleasing and matches well with the Jollibee brand</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Then I found in the official Jollibee website that the font they use and embedded it into my website. </a:t>
                      </a:r>
                    </a:p>
                  </a:txBody>
                  <a:tcPr/>
                </a:tc>
                <a:extLst>
                  <a:ext uri="{0D108BD9-81ED-4DB2-BD59-A6C34878D82A}">
                    <a16:rowId xmlns:a16="http://schemas.microsoft.com/office/drawing/2014/main" val="2765992196"/>
                  </a:ext>
                </a:extLst>
              </a:tr>
            </a:tbl>
          </a:graphicData>
        </a:graphic>
      </p:graphicFrame>
      <p:pic>
        <p:nvPicPr>
          <p:cNvPr id="8" name="Picture 7">
            <a:extLst>
              <a:ext uri="{FF2B5EF4-FFF2-40B4-BE49-F238E27FC236}">
                <a16:creationId xmlns:a16="http://schemas.microsoft.com/office/drawing/2014/main" id="{C033D905-8F74-BEC7-9B38-33407A6BDE4A}"/>
              </a:ext>
            </a:extLst>
          </p:cNvPr>
          <p:cNvPicPr>
            <a:picLocks noChangeAspect="1"/>
          </p:cNvPicPr>
          <p:nvPr/>
        </p:nvPicPr>
        <p:blipFill>
          <a:blip r:embed="rId2"/>
          <a:stretch>
            <a:fillRect/>
          </a:stretch>
        </p:blipFill>
        <p:spPr>
          <a:xfrm>
            <a:off x="7315200" y="1689368"/>
            <a:ext cx="3251664" cy="965511"/>
          </a:xfrm>
          <a:prstGeom prst="rect">
            <a:avLst/>
          </a:prstGeom>
        </p:spPr>
      </p:pic>
      <p:pic>
        <p:nvPicPr>
          <p:cNvPr id="9" name="Picture 8">
            <a:extLst>
              <a:ext uri="{FF2B5EF4-FFF2-40B4-BE49-F238E27FC236}">
                <a16:creationId xmlns:a16="http://schemas.microsoft.com/office/drawing/2014/main" id="{51D1A24A-2773-0E7F-928F-BB363B2237E2}"/>
              </a:ext>
            </a:extLst>
          </p:cNvPr>
          <p:cNvPicPr>
            <a:picLocks noChangeAspect="1"/>
          </p:cNvPicPr>
          <p:nvPr/>
        </p:nvPicPr>
        <p:blipFill>
          <a:blip r:embed="rId3"/>
          <a:stretch>
            <a:fillRect/>
          </a:stretch>
        </p:blipFill>
        <p:spPr>
          <a:xfrm>
            <a:off x="1741084" y="2026139"/>
            <a:ext cx="3889002" cy="797125"/>
          </a:xfrm>
          <a:prstGeom prst="rect">
            <a:avLst/>
          </a:prstGeom>
        </p:spPr>
      </p:pic>
      <p:pic>
        <p:nvPicPr>
          <p:cNvPr id="11" name="Picture 10">
            <a:extLst>
              <a:ext uri="{FF2B5EF4-FFF2-40B4-BE49-F238E27FC236}">
                <a16:creationId xmlns:a16="http://schemas.microsoft.com/office/drawing/2014/main" id="{E187ECB1-C820-A533-EE37-286B8D5A9562}"/>
              </a:ext>
            </a:extLst>
          </p:cNvPr>
          <p:cNvPicPr>
            <a:picLocks noChangeAspect="1"/>
          </p:cNvPicPr>
          <p:nvPr/>
        </p:nvPicPr>
        <p:blipFill>
          <a:blip r:embed="rId4"/>
          <a:stretch>
            <a:fillRect/>
          </a:stretch>
        </p:blipFill>
        <p:spPr>
          <a:xfrm>
            <a:off x="539169" y="3134507"/>
            <a:ext cx="9011908" cy="2686425"/>
          </a:xfrm>
          <a:prstGeom prst="rect">
            <a:avLst/>
          </a:prstGeom>
        </p:spPr>
      </p:pic>
      <p:pic>
        <p:nvPicPr>
          <p:cNvPr id="13" name="Picture 12">
            <a:extLst>
              <a:ext uri="{FF2B5EF4-FFF2-40B4-BE49-F238E27FC236}">
                <a16:creationId xmlns:a16="http://schemas.microsoft.com/office/drawing/2014/main" id="{9CDC97B8-A802-BF58-8C90-410ADA20B8D5}"/>
              </a:ext>
            </a:extLst>
          </p:cNvPr>
          <p:cNvPicPr>
            <a:picLocks noChangeAspect="1"/>
          </p:cNvPicPr>
          <p:nvPr/>
        </p:nvPicPr>
        <p:blipFill>
          <a:blip r:embed="rId5"/>
          <a:stretch>
            <a:fillRect/>
          </a:stretch>
        </p:blipFill>
        <p:spPr>
          <a:xfrm>
            <a:off x="3303617" y="1031751"/>
            <a:ext cx="9078592" cy="4810796"/>
          </a:xfrm>
          <a:prstGeom prst="rect">
            <a:avLst/>
          </a:prstGeom>
        </p:spPr>
      </p:pic>
    </p:spTree>
    <p:extLst>
      <p:ext uri="{BB962C8B-B14F-4D97-AF65-F5344CB8AC3E}">
        <p14:creationId xmlns:p14="http://schemas.microsoft.com/office/powerpoint/2010/main" val="3184647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pic>
        <p:nvPicPr>
          <p:cNvPr id="11" name="Picture 10">
            <a:extLst>
              <a:ext uri="{FF2B5EF4-FFF2-40B4-BE49-F238E27FC236}">
                <a16:creationId xmlns:a16="http://schemas.microsoft.com/office/drawing/2014/main" id="{E187ECB1-C820-A533-EE37-286B8D5A9562}"/>
              </a:ext>
            </a:extLst>
          </p:cNvPr>
          <p:cNvPicPr>
            <a:picLocks noChangeAspect="1"/>
          </p:cNvPicPr>
          <p:nvPr/>
        </p:nvPicPr>
        <p:blipFill>
          <a:blip r:embed="rId2"/>
          <a:stretch>
            <a:fillRect/>
          </a:stretch>
        </p:blipFill>
        <p:spPr>
          <a:xfrm>
            <a:off x="1544555" y="935826"/>
            <a:ext cx="6944353" cy="2070093"/>
          </a:xfrm>
          <a:prstGeom prst="rect">
            <a:avLst/>
          </a:prstGeom>
        </p:spPr>
      </p:pic>
      <p:pic>
        <p:nvPicPr>
          <p:cNvPr id="13" name="Picture 12">
            <a:extLst>
              <a:ext uri="{FF2B5EF4-FFF2-40B4-BE49-F238E27FC236}">
                <a16:creationId xmlns:a16="http://schemas.microsoft.com/office/drawing/2014/main" id="{9CDC97B8-A802-BF58-8C90-410ADA20B8D5}"/>
              </a:ext>
            </a:extLst>
          </p:cNvPr>
          <p:cNvPicPr>
            <a:picLocks noChangeAspect="1"/>
          </p:cNvPicPr>
          <p:nvPr/>
        </p:nvPicPr>
        <p:blipFill>
          <a:blip r:embed="rId3"/>
          <a:stretch>
            <a:fillRect/>
          </a:stretch>
        </p:blipFill>
        <p:spPr>
          <a:xfrm>
            <a:off x="1642282" y="3151175"/>
            <a:ext cx="6467335" cy="3427077"/>
          </a:xfrm>
          <a:prstGeom prst="rect">
            <a:avLst/>
          </a:prstGeom>
        </p:spPr>
      </p:pic>
    </p:spTree>
    <p:extLst>
      <p:ext uri="{BB962C8B-B14F-4D97-AF65-F5344CB8AC3E}">
        <p14:creationId xmlns:p14="http://schemas.microsoft.com/office/powerpoint/2010/main" val="330806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632603800"/>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12BDD781-01D9-C766-A286-AC924C10E72F}"/>
              </a:ext>
            </a:extLst>
          </p:cNvPr>
          <p:cNvPicPr>
            <a:picLocks noChangeAspect="1"/>
          </p:cNvPicPr>
          <p:nvPr/>
        </p:nvPicPr>
        <p:blipFill>
          <a:blip r:embed="rId2"/>
          <a:stretch>
            <a:fillRect/>
          </a:stretch>
        </p:blipFill>
        <p:spPr>
          <a:xfrm>
            <a:off x="6096000" y="2893326"/>
            <a:ext cx="4324954" cy="3801005"/>
          </a:xfrm>
          <a:prstGeom prst="rect">
            <a:avLst/>
          </a:prstGeom>
        </p:spPr>
      </p:pic>
      <p:pic>
        <p:nvPicPr>
          <p:cNvPr id="7" name="Picture 6">
            <a:extLst>
              <a:ext uri="{FF2B5EF4-FFF2-40B4-BE49-F238E27FC236}">
                <a16:creationId xmlns:a16="http://schemas.microsoft.com/office/drawing/2014/main" id="{7509F016-81E3-35B8-29C2-AF76B1B23F01}"/>
              </a:ext>
            </a:extLst>
          </p:cNvPr>
          <p:cNvPicPr>
            <a:picLocks noChangeAspect="1"/>
          </p:cNvPicPr>
          <p:nvPr/>
        </p:nvPicPr>
        <p:blipFill>
          <a:blip r:embed="rId3"/>
          <a:stretch>
            <a:fillRect/>
          </a:stretch>
        </p:blipFill>
        <p:spPr>
          <a:xfrm>
            <a:off x="1406927" y="2330162"/>
            <a:ext cx="4429743" cy="4344006"/>
          </a:xfrm>
          <a:prstGeom prst="rect">
            <a:avLst/>
          </a:prstGeom>
        </p:spPr>
      </p:pic>
    </p:spTree>
    <p:extLst>
      <p:ext uri="{BB962C8B-B14F-4D97-AF65-F5344CB8AC3E}">
        <p14:creationId xmlns:p14="http://schemas.microsoft.com/office/powerpoint/2010/main" val="1650522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6" name="Picture 5">
            <a:extLst>
              <a:ext uri="{FF2B5EF4-FFF2-40B4-BE49-F238E27FC236}">
                <a16:creationId xmlns:a16="http://schemas.microsoft.com/office/drawing/2014/main" id="{48B898A2-1128-0226-411D-26C6ECB90C97}"/>
              </a:ext>
            </a:extLst>
          </p:cNvPr>
          <p:cNvPicPr>
            <a:picLocks noChangeAspect="1"/>
          </p:cNvPicPr>
          <p:nvPr/>
        </p:nvPicPr>
        <p:blipFill>
          <a:blip r:embed="rId2"/>
          <a:stretch>
            <a:fillRect/>
          </a:stretch>
        </p:blipFill>
        <p:spPr>
          <a:xfrm>
            <a:off x="5596492" y="2859207"/>
            <a:ext cx="5496692" cy="2638793"/>
          </a:xfrm>
          <a:prstGeom prst="rect">
            <a:avLst/>
          </a:prstGeom>
        </p:spPr>
      </p:pic>
      <p:pic>
        <p:nvPicPr>
          <p:cNvPr id="9" name="Picture 8">
            <a:extLst>
              <a:ext uri="{FF2B5EF4-FFF2-40B4-BE49-F238E27FC236}">
                <a16:creationId xmlns:a16="http://schemas.microsoft.com/office/drawing/2014/main" id="{2EDAD458-D1A0-5E5C-EB30-220B0AC8997B}"/>
              </a:ext>
            </a:extLst>
          </p:cNvPr>
          <p:cNvPicPr>
            <a:picLocks noChangeAspect="1"/>
          </p:cNvPicPr>
          <p:nvPr/>
        </p:nvPicPr>
        <p:blipFill>
          <a:blip r:embed="rId3"/>
          <a:stretch>
            <a:fillRect/>
          </a:stretch>
        </p:blipFill>
        <p:spPr>
          <a:xfrm>
            <a:off x="296036" y="2995163"/>
            <a:ext cx="5054484" cy="1339438"/>
          </a:xfrm>
          <a:prstGeom prst="rect">
            <a:avLst/>
          </a:prstGeom>
        </p:spPr>
      </p:pic>
    </p:spTree>
    <p:extLst>
      <p:ext uri="{BB962C8B-B14F-4D97-AF65-F5344CB8AC3E}">
        <p14:creationId xmlns:p14="http://schemas.microsoft.com/office/powerpoint/2010/main" val="1246263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29469845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I wanted to make the navbar stick to the top of the page even when scrolling down.</a:t>
                      </a:r>
                    </a:p>
                    <a:p>
                      <a:endParaRPr lang="en-NZ" dirty="0">
                        <a:latin typeface="Abadi" panose="020B0604020104020204" pitchFamily="34" charset="0"/>
                      </a:endParaRPr>
                    </a:p>
                  </a:txBody>
                  <a:tcPr/>
                </a:tc>
                <a:tc>
                  <a:txBody>
                    <a:bodyPr/>
                    <a:lstStyle/>
                    <a:p>
                      <a:r>
                        <a:rPr lang="en-NZ" dirty="0">
                          <a:latin typeface="Abadi" panose="020B0604020104020204" pitchFamily="34" charset="0"/>
                        </a:rPr>
                        <a:t>To do this, I used bootstrap classing which made it simple to make the navbar sticky</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D7172DA1-78FB-6B4F-E4E1-399B4F302BC9}"/>
              </a:ext>
            </a:extLst>
          </p:cNvPr>
          <p:cNvPicPr>
            <a:picLocks noChangeAspect="1"/>
          </p:cNvPicPr>
          <p:nvPr/>
        </p:nvPicPr>
        <p:blipFill>
          <a:blip r:embed="rId2"/>
          <a:stretch>
            <a:fillRect/>
          </a:stretch>
        </p:blipFill>
        <p:spPr>
          <a:xfrm>
            <a:off x="5803801" y="1822388"/>
            <a:ext cx="5052083" cy="4851780"/>
          </a:xfrm>
          <a:prstGeom prst="rect">
            <a:avLst/>
          </a:prstGeom>
        </p:spPr>
      </p:pic>
      <p:pic>
        <p:nvPicPr>
          <p:cNvPr id="7" name="Picture 6">
            <a:extLst>
              <a:ext uri="{FF2B5EF4-FFF2-40B4-BE49-F238E27FC236}">
                <a16:creationId xmlns:a16="http://schemas.microsoft.com/office/drawing/2014/main" id="{7D6F6499-07E5-BD97-40D1-7DC6AF735044}"/>
              </a:ext>
            </a:extLst>
          </p:cNvPr>
          <p:cNvPicPr>
            <a:picLocks noChangeAspect="1"/>
          </p:cNvPicPr>
          <p:nvPr/>
        </p:nvPicPr>
        <p:blipFill>
          <a:blip r:embed="rId3"/>
          <a:stretch>
            <a:fillRect/>
          </a:stretch>
        </p:blipFill>
        <p:spPr>
          <a:xfrm>
            <a:off x="627797" y="1873828"/>
            <a:ext cx="4841220" cy="4641526"/>
          </a:xfrm>
          <a:prstGeom prst="rect">
            <a:avLst/>
          </a:prstGeom>
        </p:spPr>
      </p:pic>
      <p:pic>
        <p:nvPicPr>
          <p:cNvPr id="8" name="Picture 7">
            <a:extLst>
              <a:ext uri="{FF2B5EF4-FFF2-40B4-BE49-F238E27FC236}">
                <a16:creationId xmlns:a16="http://schemas.microsoft.com/office/drawing/2014/main" id="{DD2ECE51-250C-1841-8162-A4FE5519B08D}"/>
              </a:ext>
            </a:extLst>
          </p:cNvPr>
          <p:cNvPicPr>
            <a:picLocks noChangeAspect="1"/>
          </p:cNvPicPr>
          <p:nvPr/>
        </p:nvPicPr>
        <p:blipFill>
          <a:blip r:embed="rId4"/>
          <a:stretch>
            <a:fillRect/>
          </a:stretch>
        </p:blipFill>
        <p:spPr>
          <a:xfrm>
            <a:off x="1519810" y="5191736"/>
            <a:ext cx="8233198" cy="1482432"/>
          </a:xfrm>
          <a:prstGeom prst="rect">
            <a:avLst/>
          </a:prstGeom>
        </p:spPr>
      </p:pic>
    </p:spTree>
    <p:extLst>
      <p:ext uri="{BB962C8B-B14F-4D97-AF65-F5344CB8AC3E}">
        <p14:creationId xmlns:p14="http://schemas.microsoft.com/office/powerpoint/2010/main" val="2071227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29038287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765992196"/>
                  </a:ext>
                </a:extLst>
              </a:tr>
            </a:tbl>
          </a:graphicData>
        </a:graphic>
      </p:graphicFrame>
    </p:spTree>
    <p:extLst>
      <p:ext uri="{BB962C8B-B14F-4D97-AF65-F5344CB8AC3E}">
        <p14:creationId xmlns:p14="http://schemas.microsoft.com/office/powerpoint/2010/main" val="3434099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589415114"/>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Scrolling down on the page, I realised that navbar itself was not actually white but transparent. </a:t>
                      </a:r>
                    </a:p>
                    <a:p>
                      <a:endParaRPr lang="en-NZ" dirty="0">
                        <a:latin typeface="Abadi" panose="020B0604020104020204" pitchFamily="34" charset="0"/>
                      </a:endParaRPr>
                    </a:p>
                  </a:txBody>
                  <a:tcPr/>
                </a:tc>
                <a:tc>
                  <a:txBody>
                    <a:bodyPr/>
                    <a:lstStyle/>
                    <a:p>
                      <a:r>
                        <a:rPr lang="en-NZ" dirty="0">
                          <a:latin typeface="Abadi" panose="020B0604020104020204" pitchFamily="34" charset="0"/>
                        </a:rPr>
                        <a:t>I thought that by default the background colour was white so I changed it shortly after finding this error. </a:t>
                      </a:r>
                    </a:p>
                  </a:txBody>
                  <a:tcPr/>
                </a:tc>
                <a:extLst>
                  <a:ext uri="{0D108BD9-81ED-4DB2-BD59-A6C34878D82A}">
                    <a16:rowId xmlns:a16="http://schemas.microsoft.com/office/drawing/2014/main" val="2765992196"/>
                  </a:ext>
                </a:extLst>
              </a:tr>
            </a:tbl>
          </a:graphicData>
        </a:graphic>
      </p:graphicFrame>
    </p:spTree>
    <p:extLst>
      <p:ext uri="{BB962C8B-B14F-4D97-AF65-F5344CB8AC3E}">
        <p14:creationId xmlns:p14="http://schemas.microsoft.com/office/powerpoint/2010/main" val="3154286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people to be able to post their reviews and thoughts on Jollibee. This type of website will be most beneficial to current and possible future consumers. Additionally, it is also beneficial for the fast food restaurant Jollibee. It will serve as free marketing and can attract new consumers that will be influenced by the users reviews. </a:t>
            </a:r>
          </a:p>
          <a:p>
            <a:pPr marL="0" indent="0">
              <a:buNone/>
            </a:pPr>
            <a:r>
              <a:rPr lang="en-NZ" sz="2000" dirty="0">
                <a:latin typeface="Abadi" panose="020B0604020104020204" pitchFamily="34" charset="0"/>
              </a:rPr>
              <a:t>(also to potentially bring Jollibee to NZ)</a:t>
            </a: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US" b="0" i="0" dirty="0">
                <a:solidFill>
                  <a:srgbClr val="000000"/>
                </a:solidFill>
                <a:effectLst/>
                <a:latin typeface="Abadi" panose="020B0604020104020204" pitchFamily="34" charset="0"/>
              </a:rPr>
              <a:t>Review website/consumer review platform </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Consumers can post their review and thoughts on Jollibee</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Other users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posts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 page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posts/reviews</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1910</TotalTime>
  <Words>1363</Words>
  <Application>Microsoft Office PowerPoint</Application>
  <PresentationFormat>Widescreen</PresentationFormat>
  <Paragraphs>138</Paragraphs>
  <Slides>39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8"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 Legal </vt:lpstr>
      <vt:lpstr>User Experience Principles </vt:lpstr>
      <vt:lpstr>HCI</vt:lpstr>
      <vt:lpstr>Relevant Conventions</vt:lpstr>
      <vt:lpstr>Relevant Conventions</vt:lpstr>
      <vt:lpstr>Design Drawings</vt:lpstr>
      <vt:lpstr>Design Drawings (Database Plan)</vt:lpstr>
      <vt:lpstr>Design Drawings (Home Page)</vt:lpstr>
      <vt:lpstr>Design Drawings (About Us Page)</vt:lpstr>
      <vt:lpstr>Design Drawings (Reviews Page)</vt:lpstr>
      <vt:lpstr>Design Drawings (Sign-up Page)</vt:lpstr>
      <vt:lpstr>Design Drawings (Login Page)</vt:lpstr>
      <vt:lpstr>Test Plan</vt:lpstr>
      <vt:lpstr>Test results</vt:lpstr>
      <vt:lpstr>Describe the end user requirements </vt:lpstr>
      <vt:lpstr>Iterative Improvement</vt:lpstr>
      <vt:lpstr>Iterative Improvement (Navbar V1)</vt:lpstr>
      <vt:lpstr>Iterative Improvement (Navbar V1)</vt:lpstr>
      <vt:lpstr>Iterative Improvement (Navbar V1)</vt:lpstr>
      <vt:lpstr>Iterative Improvement (Navbar V1)</vt:lpstr>
      <vt:lpstr>Iterative Improvement (Navbar V1)</vt:lpstr>
      <vt:lpstr>Iterative Improvement (Navbar V1)</vt:lpstr>
      <vt:lpstr>Iterative Improvement (Navbar V2)</vt:lpstr>
      <vt:lpstr>Iterative Improvement (Navbar V2)</vt:lpstr>
      <vt:lpstr>Iterative Improvement (Navbar V2)</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2024-07-26T06:51:21Z</dcterms:modified>
</cp:coreProperties>
</file>