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291" r:id="rId27"/>
    <p:sldId id="275" r:id="rId28"/>
    <p:sldId id="283" r:id="rId29"/>
    <p:sldId id="265" r:id="rId30"/>
    <p:sldId id="269" r:id="rId31"/>
    <p:sldId id="2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13" dt="2024-07-24T21:21:22.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pc:chgData name="Joaquin Badenas" userId="5cb29fd719aebf04" providerId="LiveId" clId="{4F53BFBD-1E38-412E-AE7B-7E5D3B30168C}" dt="2024-07-24T21:21:24.649" v="2772" actId="962"/>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3T09:45:49.163" v="1350" actId="478"/>
        <pc:sldMkLst>
          <pc:docMk/>
          <pc:sldMk cId="3782274042" sldId="291"/>
        </pc:sldMkLst>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24/07/2024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24/07/2024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24/07/2024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24/07/2024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24/07/2024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24/07/2024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24/07/2024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24/07/2024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24/07/2024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24/07/2024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24/07/2024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24/07/2024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Tree>
    <p:extLst>
      <p:ext uri="{BB962C8B-B14F-4D97-AF65-F5344CB8AC3E}">
        <p14:creationId xmlns:p14="http://schemas.microsoft.com/office/powerpoint/2010/main" val="378227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1639</TotalTime>
  <Words>1006</Words>
  <Application>Microsoft Office PowerPoint</Application>
  <PresentationFormat>Widescreen</PresentationFormat>
  <Paragraphs>116</Paragraphs>
  <Slides>31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2024-07-24T21:21:30Z</dcterms:modified>
</cp:coreProperties>
</file>