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8" r:id="rId39"/>
    <p:sldId id="309" r:id="rId40"/>
    <p:sldId id="310" r:id="rId41"/>
    <p:sldId id="313" r:id="rId42"/>
    <p:sldId id="314" r:id="rId43"/>
    <p:sldId id="315" r:id="rId44"/>
    <p:sldId id="316" r:id="rId45"/>
    <p:sldId id="301" r:id="rId46"/>
    <p:sldId id="275" r:id="rId47"/>
    <p:sldId id="283" r:id="rId48"/>
    <p:sldId id="265" r:id="rId49"/>
    <p:sldId id="269" r:id="rId50"/>
    <p:sldId id="27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44" dt="2024-07-28T15:08:46.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22:10:03.621" v="8418" actId="1036"/>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8T22:10:03.621" v="8418" actId="1036"/>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8T22:10:03.621" v="8418" actId="103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addSp delSp modSp add mod">
        <pc:chgData name="Joaquin Badenas" userId="5cb29fd719aebf04" providerId="LiveId" clId="{4F53BFBD-1E38-412E-AE7B-7E5D3B30168C}" dt="2024-07-28T15:19:24.177" v="8417" actId="14100"/>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 modGraphic">
          <ac:chgData name="Joaquin Badenas" userId="5cb29fd719aebf04" providerId="LiveId" clId="{4F53BFBD-1E38-412E-AE7B-7E5D3B30168C}" dt="2024-07-28T15:19:01.720" v="8408" actId="14100"/>
          <ac:graphicFrameMkLst>
            <pc:docMk/>
            <pc:sldMk cId="3154286637" sldId="301"/>
            <ac:graphicFrameMk id="3" creationId="{1A9023FA-33FD-5552-47F6-6A8D6E948421}"/>
          </ac:graphicFrameMkLst>
        </pc:graphicFrameChg>
        <pc:picChg chg="add mod">
          <ac:chgData name="Joaquin Badenas" userId="5cb29fd719aebf04" providerId="LiveId" clId="{4F53BFBD-1E38-412E-AE7B-7E5D3B30168C}" dt="2024-07-28T15:19:24.177" v="8417" actId="14100"/>
          <ac:picMkLst>
            <pc:docMk/>
            <pc:sldMk cId="3154286637" sldId="301"/>
            <ac:picMk id="5" creationId="{8518C3C2-C3C0-54E2-0631-E5B561198C23}"/>
          </ac:picMkLst>
        </pc:pic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5:03:29.481" v="7979" actId="1076"/>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5:03:28.871" v="7978" actId="1076"/>
          <ac:picMkLst>
            <pc:docMk/>
            <pc:sldMk cId="989374121" sldId="307"/>
            <ac:picMk id="5" creationId="{25137C94-039F-3DF4-90D3-CFDE5F736E49}"/>
          </ac:picMkLst>
        </pc:picChg>
        <pc:picChg chg="add mod">
          <ac:chgData name="Joaquin Badenas" userId="5cb29fd719aebf04" providerId="LiveId" clId="{4F53BFBD-1E38-412E-AE7B-7E5D3B30168C}" dt="2024-07-28T15:03:29.481" v="7979" actId="1076"/>
          <ac:picMkLst>
            <pc:docMk/>
            <pc:sldMk cId="989374121" sldId="307"/>
            <ac:picMk id="6" creationId="{0650D66E-BF1A-1913-55B5-BCB5930E76F0}"/>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add del mod">
          <ac:chgData name="Joaquin Badenas" userId="5cb29fd719aebf04" providerId="LiveId" clId="{4F53BFBD-1E38-412E-AE7B-7E5D3B30168C}" dt="2024-07-28T15:03:22.006" v="7976" actId="478"/>
          <ac:picMkLst>
            <pc:docMk/>
            <pc:sldMk cId="989374121" sldId="307"/>
            <ac:picMk id="8" creationId="{AE4A23F9-E286-A494-C701-ACD7D85002B9}"/>
          </ac:picMkLst>
        </pc:picChg>
        <pc:picChg chg="add del mod">
          <ac:chgData name="Joaquin Badenas" userId="5cb29fd719aebf04" providerId="LiveId" clId="{4F53BFBD-1E38-412E-AE7B-7E5D3B30168C}" dt="2024-07-28T15:03:21.519" v="7975" actId="478"/>
          <ac:picMkLst>
            <pc:docMk/>
            <pc:sldMk cId="989374121" sldId="307"/>
            <ac:picMk id="10" creationId="{83F5D944-086F-CFA7-2B8C-85BF08E34A9C}"/>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sldChg chg="addSp delSp modSp add mod">
        <pc:chgData name="Joaquin Badenas" userId="5cb29fd719aebf04" providerId="LiveId" clId="{4F53BFBD-1E38-412E-AE7B-7E5D3B30168C}" dt="2024-07-28T14:15:47.497" v="7025" actId="1076"/>
        <pc:sldMkLst>
          <pc:docMk/>
          <pc:sldMk cId="1413360185" sldId="308"/>
        </pc:sldMkLst>
        <pc:picChg chg="del">
          <ac:chgData name="Joaquin Badenas" userId="5cb29fd719aebf04" providerId="LiveId" clId="{4F53BFBD-1E38-412E-AE7B-7E5D3B30168C}" dt="2024-07-28T14:14:05.537" v="7011" actId="478"/>
          <ac:picMkLst>
            <pc:docMk/>
            <pc:sldMk cId="1413360185" sldId="308"/>
            <ac:picMk id="5" creationId="{25137C94-039F-3DF4-90D3-CFDE5F736E49}"/>
          </ac:picMkLst>
        </pc:picChg>
        <pc:picChg chg="del">
          <ac:chgData name="Joaquin Badenas" userId="5cb29fd719aebf04" providerId="LiveId" clId="{4F53BFBD-1E38-412E-AE7B-7E5D3B30168C}" dt="2024-07-28T14:14:06.565" v="7012" actId="478"/>
          <ac:picMkLst>
            <pc:docMk/>
            <pc:sldMk cId="1413360185" sldId="308"/>
            <ac:picMk id="6" creationId="{0650D66E-BF1A-1913-55B5-BCB5930E76F0}"/>
          </ac:picMkLst>
        </pc:picChg>
        <pc:picChg chg="add mod">
          <ac:chgData name="Joaquin Badenas" userId="5cb29fd719aebf04" providerId="LiveId" clId="{4F53BFBD-1E38-412E-AE7B-7E5D3B30168C}" dt="2024-07-28T14:15:47.497" v="7025" actId="1076"/>
          <ac:picMkLst>
            <pc:docMk/>
            <pc:sldMk cId="1413360185" sldId="308"/>
            <ac:picMk id="7" creationId="{E885503C-1D8A-00B2-9C3A-5A603CA34123}"/>
          </ac:picMkLst>
        </pc:picChg>
        <pc:picChg chg="del mod">
          <ac:chgData name="Joaquin Badenas" userId="5cb29fd719aebf04" providerId="LiveId" clId="{4F53BFBD-1E38-412E-AE7B-7E5D3B30168C}" dt="2024-07-28T14:14:16.100" v="7019" actId="478"/>
          <ac:picMkLst>
            <pc:docMk/>
            <pc:sldMk cId="1413360185" sldId="308"/>
            <ac:picMk id="8" creationId="{AE4A23F9-E286-A494-C701-ACD7D85002B9}"/>
          </ac:picMkLst>
        </pc:picChg>
        <pc:picChg chg="mod ord">
          <ac:chgData name="Joaquin Badenas" userId="5cb29fd719aebf04" providerId="LiveId" clId="{4F53BFBD-1E38-412E-AE7B-7E5D3B30168C}" dt="2024-07-28T14:14:36.652" v="7024" actId="166"/>
          <ac:picMkLst>
            <pc:docMk/>
            <pc:sldMk cId="1413360185" sldId="308"/>
            <ac:picMk id="10" creationId="{83F5D944-086F-CFA7-2B8C-85BF08E34A9C}"/>
          </ac:picMkLst>
        </pc:picChg>
      </pc:sldChg>
      <pc:sldChg chg="addSp delSp modSp add mod">
        <pc:chgData name="Joaquin Badenas" userId="5cb29fd719aebf04" providerId="LiveId" clId="{4F53BFBD-1E38-412E-AE7B-7E5D3B30168C}" dt="2024-07-28T14:20:51.200" v="7482" actId="1076"/>
        <pc:sldMkLst>
          <pc:docMk/>
          <pc:sldMk cId="2149979515" sldId="309"/>
        </pc:sldMkLst>
        <pc:graphicFrameChg chg="mod modGraphic">
          <ac:chgData name="Joaquin Badenas" userId="5cb29fd719aebf04" providerId="LiveId" clId="{4F53BFBD-1E38-412E-AE7B-7E5D3B30168C}" dt="2024-07-28T14:18:08.125" v="7162" actId="1076"/>
          <ac:graphicFrameMkLst>
            <pc:docMk/>
            <pc:sldMk cId="2149979515" sldId="309"/>
            <ac:graphicFrameMk id="4" creationId="{9FA07D46-C251-4EF2-0365-B907C7DBEBCF}"/>
          </ac:graphicFrameMkLst>
        </pc:graphicFrameChg>
        <pc:graphicFrameChg chg="add mod modGraphic">
          <ac:chgData name="Joaquin Badenas" userId="5cb29fd719aebf04" providerId="LiveId" clId="{4F53BFBD-1E38-412E-AE7B-7E5D3B30168C}" dt="2024-07-28T14:20:51.200" v="7482" actId="1076"/>
          <ac:graphicFrameMkLst>
            <pc:docMk/>
            <pc:sldMk cId="2149979515" sldId="309"/>
            <ac:graphicFrameMk id="6" creationId="{86696FAE-6427-9E8F-DDE0-AC2C439DCFBF}"/>
          </ac:graphicFrameMkLst>
        </pc:graphicFrameChg>
        <pc:picChg chg="add mod">
          <ac:chgData name="Joaquin Badenas" userId="5cb29fd719aebf04" providerId="LiveId" clId="{4F53BFBD-1E38-412E-AE7B-7E5D3B30168C}" dt="2024-07-28T14:18:01.709" v="7160" actId="1076"/>
          <ac:picMkLst>
            <pc:docMk/>
            <pc:sldMk cId="2149979515" sldId="309"/>
            <ac:picMk id="5" creationId="{4571335C-5A55-0FD6-C169-7A6F2056AA21}"/>
          </ac:picMkLst>
        </pc:picChg>
        <pc:picChg chg="del">
          <ac:chgData name="Joaquin Badenas" userId="5cb29fd719aebf04" providerId="LiveId" clId="{4F53BFBD-1E38-412E-AE7B-7E5D3B30168C}" dt="2024-07-28T14:15:53.710" v="7027" actId="478"/>
          <ac:picMkLst>
            <pc:docMk/>
            <pc:sldMk cId="2149979515" sldId="309"/>
            <ac:picMk id="7" creationId="{E885503C-1D8A-00B2-9C3A-5A603CA34123}"/>
          </ac:picMkLst>
        </pc:picChg>
        <pc:picChg chg="add mod">
          <ac:chgData name="Joaquin Badenas" userId="5cb29fd719aebf04" providerId="LiveId" clId="{4F53BFBD-1E38-412E-AE7B-7E5D3B30168C}" dt="2024-07-28T14:20:47.102" v="7481" actId="1076"/>
          <ac:picMkLst>
            <pc:docMk/>
            <pc:sldMk cId="2149979515" sldId="309"/>
            <ac:picMk id="9" creationId="{65094F28-92E3-BA10-74F9-DE04098376DD}"/>
          </ac:picMkLst>
        </pc:picChg>
        <pc:picChg chg="del">
          <ac:chgData name="Joaquin Badenas" userId="5cb29fd719aebf04" providerId="LiveId" clId="{4F53BFBD-1E38-412E-AE7B-7E5D3B30168C}" dt="2024-07-28T14:15:54.111" v="7028" actId="478"/>
          <ac:picMkLst>
            <pc:docMk/>
            <pc:sldMk cId="2149979515" sldId="309"/>
            <ac:picMk id="10" creationId="{83F5D944-086F-CFA7-2B8C-85BF08E34A9C}"/>
          </ac:picMkLst>
        </pc:picChg>
      </pc:sldChg>
      <pc:sldChg chg="addSp delSp add del mod">
        <pc:chgData name="Joaquin Badenas" userId="5cb29fd719aebf04" providerId="LiveId" clId="{4F53BFBD-1E38-412E-AE7B-7E5D3B30168C}" dt="2024-07-28T14:16:26.189" v="7154"/>
        <pc:sldMkLst>
          <pc:docMk/>
          <pc:sldMk cId="1041079056" sldId="310"/>
        </pc:sldMkLst>
        <pc:picChg chg="add del">
          <ac:chgData name="Joaquin Badenas" userId="5cb29fd719aebf04" providerId="LiveId" clId="{4F53BFBD-1E38-412E-AE7B-7E5D3B30168C}" dt="2024-07-28T14:16:25.922" v="7153" actId="478"/>
          <ac:picMkLst>
            <pc:docMk/>
            <pc:sldMk cId="1041079056" sldId="310"/>
            <ac:picMk id="7" creationId="{E885503C-1D8A-00B2-9C3A-5A603CA34123}"/>
          </ac:picMkLst>
        </pc:picChg>
        <pc:picChg chg="add del">
          <ac:chgData name="Joaquin Badenas" userId="5cb29fd719aebf04" providerId="LiveId" clId="{4F53BFBD-1E38-412E-AE7B-7E5D3B30168C}" dt="2024-07-28T14:16:25.568" v="7152" actId="478"/>
          <ac:picMkLst>
            <pc:docMk/>
            <pc:sldMk cId="1041079056" sldId="310"/>
            <ac:picMk id="10" creationId="{83F5D944-086F-CFA7-2B8C-85BF08E34A9C}"/>
          </ac:picMkLst>
        </pc:picChg>
      </pc:sldChg>
      <pc:sldChg chg="addSp delSp modSp add mod">
        <pc:chgData name="Joaquin Badenas" userId="5cb29fd719aebf04" providerId="LiveId" clId="{4F53BFBD-1E38-412E-AE7B-7E5D3B30168C}" dt="2024-07-28T14:23:04.271" v="7494" actId="1076"/>
        <pc:sldMkLst>
          <pc:docMk/>
          <pc:sldMk cId="3944965699" sldId="310"/>
        </pc:sldMkLst>
        <pc:graphicFrameChg chg="del">
          <ac:chgData name="Joaquin Badenas" userId="5cb29fd719aebf04" providerId="LiveId" clId="{4F53BFBD-1E38-412E-AE7B-7E5D3B30168C}" dt="2024-07-28T14:20:59.276" v="7486" actId="478"/>
          <ac:graphicFrameMkLst>
            <pc:docMk/>
            <pc:sldMk cId="3944965699" sldId="310"/>
            <ac:graphicFrameMk id="4" creationId="{9FA07D46-C251-4EF2-0365-B907C7DBEBCF}"/>
          </ac:graphicFrameMkLst>
        </pc:graphicFrameChg>
        <pc:graphicFrameChg chg="mod modGraphic">
          <ac:chgData name="Joaquin Badenas" userId="5cb29fd719aebf04" providerId="LiveId" clId="{4F53BFBD-1E38-412E-AE7B-7E5D3B30168C}" dt="2024-07-28T14:22:44.826" v="7491" actId="14100"/>
          <ac:graphicFrameMkLst>
            <pc:docMk/>
            <pc:sldMk cId="3944965699" sldId="310"/>
            <ac:graphicFrameMk id="6" creationId="{86696FAE-6427-9E8F-DDE0-AC2C439DCFBF}"/>
          </ac:graphicFrameMkLst>
        </pc:graphicFrameChg>
        <pc:picChg chg="del">
          <ac:chgData name="Joaquin Badenas" userId="5cb29fd719aebf04" providerId="LiveId" clId="{4F53BFBD-1E38-412E-AE7B-7E5D3B30168C}" dt="2024-07-28T14:20:55.555" v="7484" actId="478"/>
          <ac:picMkLst>
            <pc:docMk/>
            <pc:sldMk cId="3944965699" sldId="310"/>
            <ac:picMk id="5" creationId="{4571335C-5A55-0FD6-C169-7A6F2056AA21}"/>
          </ac:picMkLst>
        </pc:picChg>
        <pc:picChg chg="add mod">
          <ac:chgData name="Joaquin Badenas" userId="5cb29fd719aebf04" providerId="LiveId" clId="{4F53BFBD-1E38-412E-AE7B-7E5D3B30168C}" dt="2024-07-28T14:23:04.271" v="7494" actId="1076"/>
          <ac:picMkLst>
            <pc:docMk/>
            <pc:sldMk cId="3944965699" sldId="310"/>
            <ac:picMk id="7" creationId="{43FDFAF8-F426-5B42-7238-F850FB35BDDC}"/>
          </ac:picMkLst>
        </pc:picChg>
        <pc:picChg chg="del">
          <ac:chgData name="Joaquin Badenas" userId="5cb29fd719aebf04" providerId="LiveId" clId="{4F53BFBD-1E38-412E-AE7B-7E5D3B30168C}" dt="2024-07-28T14:20:56.024" v="7485" actId="478"/>
          <ac:picMkLst>
            <pc:docMk/>
            <pc:sldMk cId="3944965699" sldId="310"/>
            <ac:picMk id="9" creationId="{65094F28-92E3-BA10-74F9-DE04098376DD}"/>
          </ac:picMkLst>
        </pc:picChg>
      </pc:sldChg>
      <pc:sldChg chg="addSp delSp modSp add del mod">
        <pc:chgData name="Joaquin Badenas" userId="5cb29fd719aebf04" providerId="LiveId" clId="{4F53BFBD-1E38-412E-AE7B-7E5D3B30168C}" dt="2024-07-28T14:39:57.517" v="7972" actId="47"/>
        <pc:sldMkLst>
          <pc:docMk/>
          <pc:sldMk cId="3282549244" sldId="311"/>
        </pc:sldMkLst>
        <pc:graphicFrameChg chg="modGraphic">
          <ac:chgData name="Joaquin Badenas" userId="5cb29fd719aebf04" providerId="LiveId" clId="{4F53BFBD-1E38-412E-AE7B-7E5D3B30168C}" dt="2024-07-28T14:39:38.569" v="7965" actId="20577"/>
          <ac:graphicFrameMkLst>
            <pc:docMk/>
            <pc:sldMk cId="3282549244" sldId="311"/>
            <ac:graphicFrameMk id="6" creationId="{86696FAE-6427-9E8F-DDE0-AC2C439DCFBF}"/>
          </ac:graphicFrameMkLst>
        </pc:graphicFrameChg>
        <pc:picChg chg="add del mod">
          <ac:chgData name="Joaquin Badenas" userId="5cb29fd719aebf04" providerId="LiveId" clId="{4F53BFBD-1E38-412E-AE7B-7E5D3B30168C}" dt="2024-07-28T14:38:50.258" v="7742" actId="478"/>
          <ac:picMkLst>
            <pc:docMk/>
            <pc:sldMk cId="3282549244" sldId="311"/>
            <ac:picMk id="4" creationId="{7EF8CEF0-E3FC-76E4-4CCC-207E3CC3CEEA}"/>
          </ac:picMkLst>
        </pc:picChg>
        <pc:picChg chg="del">
          <ac:chgData name="Joaquin Badenas" userId="5cb29fd719aebf04" providerId="LiveId" clId="{4F53BFBD-1E38-412E-AE7B-7E5D3B30168C}" dt="2024-07-28T14:23:10.518" v="7496" actId="478"/>
          <ac:picMkLst>
            <pc:docMk/>
            <pc:sldMk cId="3282549244" sldId="311"/>
            <ac:picMk id="7" creationId="{43FDFAF8-F426-5B42-7238-F850FB35BDDC}"/>
          </ac:picMkLst>
        </pc:picChg>
      </pc:sldChg>
      <pc:sldChg chg="delSp modSp add del mod">
        <pc:chgData name="Joaquin Badenas" userId="5cb29fd719aebf04" providerId="LiveId" clId="{4F53BFBD-1E38-412E-AE7B-7E5D3B30168C}" dt="2024-07-28T14:40:09.286" v="7973" actId="47"/>
        <pc:sldMkLst>
          <pc:docMk/>
          <pc:sldMk cId="1078243187" sldId="312"/>
        </pc:sldMkLst>
        <pc:graphicFrameChg chg="modGraphic">
          <ac:chgData name="Joaquin Badenas" userId="5cb29fd719aebf04" providerId="LiveId" clId="{4F53BFBD-1E38-412E-AE7B-7E5D3B30168C}" dt="2024-07-28T14:31:08.635" v="7662" actId="20577"/>
          <ac:graphicFrameMkLst>
            <pc:docMk/>
            <pc:sldMk cId="1078243187" sldId="312"/>
            <ac:graphicFrameMk id="6" creationId="{86696FAE-6427-9E8F-DDE0-AC2C439DCFBF}"/>
          </ac:graphicFrameMkLst>
        </pc:graphicFrameChg>
        <pc:picChg chg="del">
          <ac:chgData name="Joaquin Badenas" userId="5cb29fd719aebf04" providerId="LiveId" clId="{4F53BFBD-1E38-412E-AE7B-7E5D3B30168C}" dt="2024-07-28T14:31:01.216" v="7634" actId="478"/>
          <ac:picMkLst>
            <pc:docMk/>
            <pc:sldMk cId="1078243187" sldId="312"/>
            <ac:picMk id="4" creationId="{7EF8CEF0-E3FC-76E4-4CCC-207E3CC3CEEA}"/>
          </ac:picMkLst>
        </pc:picChg>
      </pc:sldChg>
      <pc:sldChg chg="modSp add mod ord">
        <pc:chgData name="Joaquin Badenas" userId="5cb29fd719aebf04" providerId="LiveId" clId="{4F53BFBD-1E38-412E-AE7B-7E5D3B30168C}" dt="2024-07-28T14:38:47.877" v="7741"/>
        <pc:sldMkLst>
          <pc:docMk/>
          <pc:sldMk cId="760343678" sldId="313"/>
        </pc:sldMkLst>
        <pc:graphicFrameChg chg="modGraphic">
          <ac:chgData name="Joaquin Badenas" userId="5cb29fd719aebf04" providerId="LiveId" clId="{4F53BFBD-1E38-412E-AE7B-7E5D3B30168C}" dt="2024-07-28T14:38:42.218" v="7739" actId="20577"/>
          <ac:graphicFrameMkLst>
            <pc:docMk/>
            <pc:sldMk cId="760343678" sldId="313"/>
            <ac:graphicFrameMk id="6" creationId="{86696FAE-6427-9E8F-DDE0-AC2C439DCFBF}"/>
          </ac:graphicFrameMkLst>
        </pc:graphicFrameChg>
      </pc:sldChg>
      <pc:sldChg chg="addSp delSp modSp add mod">
        <pc:chgData name="Joaquin Badenas" userId="5cb29fd719aebf04" providerId="LiveId" clId="{4F53BFBD-1E38-412E-AE7B-7E5D3B30168C}" dt="2024-07-28T14:39:53.233" v="7971" actId="1076"/>
        <pc:sldMkLst>
          <pc:docMk/>
          <pc:sldMk cId="94855052" sldId="314"/>
        </pc:sldMkLst>
        <pc:picChg chg="del">
          <ac:chgData name="Joaquin Badenas" userId="5cb29fd719aebf04" providerId="LiveId" clId="{4F53BFBD-1E38-412E-AE7B-7E5D3B30168C}" dt="2024-07-28T14:39:49.943" v="7969" actId="478"/>
          <ac:picMkLst>
            <pc:docMk/>
            <pc:sldMk cId="94855052" sldId="314"/>
            <ac:picMk id="4" creationId="{7EF8CEF0-E3FC-76E4-4CCC-207E3CC3CEEA}"/>
          </ac:picMkLst>
        </pc:picChg>
        <pc:picChg chg="add mod">
          <ac:chgData name="Joaquin Badenas" userId="5cb29fd719aebf04" providerId="LiveId" clId="{4F53BFBD-1E38-412E-AE7B-7E5D3B30168C}" dt="2024-07-28T14:39:53.233" v="7971" actId="1076"/>
          <ac:picMkLst>
            <pc:docMk/>
            <pc:sldMk cId="94855052" sldId="314"/>
            <ac:picMk id="5" creationId="{931954EF-AE18-EA2B-0D51-FBAD4505C514}"/>
          </ac:picMkLst>
        </pc:picChg>
      </pc:sldChg>
      <pc:sldChg chg="add del">
        <pc:chgData name="Joaquin Badenas" userId="5cb29fd719aebf04" providerId="LiveId" clId="{4F53BFBD-1E38-412E-AE7B-7E5D3B30168C}" dt="2024-07-28T14:39:41.841" v="7967"/>
        <pc:sldMkLst>
          <pc:docMk/>
          <pc:sldMk cId="1654309245" sldId="314"/>
        </pc:sldMkLst>
      </pc:sldChg>
      <pc:sldChg chg="addSp delSp modSp add mod">
        <pc:chgData name="Joaquin Badenas" userId="5cb29fd719aebf04" providerId="LiveId" clId="{4F53BFBD-1E38-412E-AE7B-7E5D3B30168C}" dt="2024-07-28T15:18:18.703" v="8332" actId="1076"/>
        <pc:sldMkLst>
          <pc:docMk/>
          <pc:sldMk cId="3662683977" sldId="315"/>
        </pc:sldMkLst>
        <pc:graphicFrameChg chg="modGraphic">
          <ac:chgData name="Joaquin Badenas" userId="5cb29fd719aebf04" providerId="LiveId" clId="{4F53BFBD-1E38-412E-AE7B-7E5D3B30168C}" dt="2024-07-28T15:09:38.981" v="8194" actId="20577"/>
          <ac:graphicFrameMkLst>
            <pc:docMk/>
            <pc:sldMk cId="3662683977" sldId="315"/>
            <ac:graphicFrameMk id="6" creationId="{86696FAE-6427-9E8F-DDE0-AC2C439DCFBF}"/>
          </ac:graphicFrameMkLst>
        </pc:graphicFrameChg>
        <pc:picChg chg="add mod">
          <ac:chgData name="Joaquin Badenas" userId="5cb29fd719aebf04" providerId="LiveId" clId="{4F53BFBD-1E38-412E-AE7B-7E5D3B30168C}" dt="2024-07-28T15:04:44.469" v="8143" actId="1076"/>
          <ac:picMkLst>
            <pc:docMk/>
            <pc:sldMk cId="3662683977" sldId="315"/>
            <ac:picMk id="3" creationId="{A1015963-8AEC-1DAC-7015-11D3B9874D65}"/>
          </ac:picMkLst>
        </pc:picChg>
        <pc:picChg chg="del">
          <ac:chgData name="Joaquin Badenas" userId="5cb29fd719aebf04" providerId="LiveId" clId="{4F53BFBD-1E38-412E-AE7B-7E5D3B30168C}" dt="2024-07-28T15:03:42.973" v="7980" actId="478"/>
          <ac:picMkLst>
            <pc:docMk/>
            <pc:sldMk cId="3662683977" sldId="315"/>
            <ac:picMk id="5" creationId="{931954EF-AE18-EA2B-0D51-FBAD4505C514}"/>
          </ac:picMkLst>
        </pc:picChg>
        <pc:picChg chg="add mod">
          <ac:chgData name="Joaquin Badenas" userId="5cb29fd719aebf04" providerId="LiveId" clId="{4F53BFBD-1E38-412E-AE7B-7E5D3B30168C}" dt="2024-07-28T15:18:16.415" v="8331" actId="1076"/>
          <ac:picMkLst>
            <pc:docMk/>
            <pc:sldMk cId="3662683977" sldId="315"/>
            <ac:picMk id="7" creationId="{71CBA416-7FC0-D8C4-96EE-7635ADA86FC6}"/>
          </ac:picMkLst>
        </pc:picChg>
        <pc:picChg chg="add mod">
          <ac:chgData name="Joaquin Badenas" userId="5cb29fd719aebf04" providerId="LiveId" clId="{4F53BFBD-1E38-412E-AE7B-7E5D3B30168C}" dt="2024-07-28T15:18:18.703" v="8332" actId="1076"/>
          <ac:picMkLst>
            <pc:docMk/>
            <pc:sldMk cId="3662683977" sldId="315"/>
            <ac:picMk id="8" creationId="{4D058E62-B07A-93E5-E35A-4272B9B9E120}"/>
          </ac:picMkLst>
        </pc:picChg>
      </pc:sldChg>
      <pc:sldChg chg="addSp delSp modSp add mod">
        <pc:chgData name="Joaquin Badenas" userId="5cb29fd719aebf04" providerId="LiveId" clId="{4F53BFBD-1E38-412E-AE7B-7E5D3B30168C}" dt="2024-07-28T15:10:05.402" v="8329" actId="20577"/>
        <pc:sldMkLst>
          <pc:docMk/>
          <pc:sldMk cId="1340966395" sldId="316"/>
        </pc:sldMkLst>
        <pc:graphicFrameChg chg="modGraphic">
          <ac:chgData name="Joaquin Badenas" userId="5cb29fd719aebf04" providerId="LiveId" clId="{4F53BFBD-1E38-412E-AE7B-7E5D3B30168C}" dt="2024-07-28T15:10:05.402" v="8329" actId="20577"/>
          <ac:graphicFrameMkLst>
            <pc:docMk/>
            <pc:sldMk cId="1340966395" sldId="316"/>
            <ac:graphicFrameMk id="6" creationId="{86696FAE-6427-9E8F-DDE0-AC2C439DCFBF}"/>
          </ac:graphicFrameMkLst>
        </pc:graphicFrameChg>
        <pc:picChg chg="del">
          <ac:chgData name="Joaquin Badenas" userId="5cb29fd719aebf04" providerId="LiveId" clId="{4F53BFBD-1E38-412E-AE7B-7E5D3B30168C}" dt="2024-07-28T15:06:02.689" v="8146" actId="478"/>
          <ac:picMkLst>
            <pc:docMk/>
            <pc:sldMk cId="1340966395" sldId="316"/>
            <ac:picMk id="3" creationId="{A1015963-8AEC-1DAC-7015-11D3B9874D65}"/>
          </ac:picMkLst>
        </pc:picChg>
        <pc:picChg chg="add mod">
          <ac:chgData name="Joaquin Badenas" userId="5cb29fd719aebf04" providerId="LiveId" clId="{4F53BFBD-1E38-412E-AE7B-7E5D3B30168C}" dt="2024-07-28T15:09:20.839" v="8163" actId="1076"/>
          <ac:picMkLst>
            <pc:docMk/>
            <pc:sldMk cId="1340966395" sldId="316"/>
            <ac:picMk id="5" creationId="{4C190BFD-BA5B-BF16-2BFD-899A84FB4016}"/>
          </ac:picMkLst>
        </pc:picChg>
        <pc:picChg chg="del">
          <ac:chgData name="Joaquin Badenas" userId="5cb29fd719aebf04" providerId="LiveId" clId="{4F53BFBD-1E38-412E-AE7B-7E5D3B30168C}" dt="2024-07-28T15:06:03.228" v="8147" actId="478"/>
          <ac:picMkLst>
            <pc:docMk/>
            <pc:sldMk cId="1340966395" sldId="316"/>
            <ac:picMk id="7" creationId="{71CBA416-7FC0-D8C4-96EE-7635ADA86FC6}"/>
          </ac:picMkLst>
        </pc:picChg>
        <pc:picChg chg="add del mod">
          <ac:chgData name="Joaquin Badenas" userId="5cb29fd719aebf04" providerId="LiveId" clId="{4F53BFBD-1E38-412E-AE7B-7E5D3B30168C}" dt="2024-07-28T15:08:43.454" v="8157" actId="478"/>
          <ac:picMkLst>
            <pc:docMk/>
            <pc:sldMk cId="1340966395" sldId="316"/>
            <ac:picMk id="9" creationId="{4A95EC7B-E64D-889B-B8E7-D5F8FBF4C191}"/>
          </ac:picMkLst>
        </pc:picChg>
        <pc:picChg chg="add mod">
          <ac:chgData name="Joaquin Badenas" userId="5cb29fd719aebf04" providerId="LiveId" clId="{4F53BFBD-1E38-412E-AE7B-7E5D3B30168C}" dt="2024-07-28T15:09:23.340" v="8164" actId="1076"/>
          <ac:picMkLst>
            <pc:docMk/>
            <pc:sldMk cId="1340966395" sldId="316"/>
            <ac:picMk id="11" creationId="{1DE9DC09-2AC1-5E72-D1AD-09DD0277EC38}"/>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45484"/>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2591255" y="2136013"/>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6" name="Picture 5">
            <a:extLst>
              <a:ext uri="{FF2B5EF4-FFF2-40B4-BE49-F238E27FC236}">
                <a16:creationId xmlns:a16="http://schemas.microsoft.com/office/drawing/2014/main" id="{0650D66E-BF1A-1913-55B5-BCB5930E76F0}"/>
              </a:ext>
            </a:extLst>
          </p:cNvPr>
          <p:cNvPicPr>
            <a:picLocks noChangeAspect="1"/>
          </p:cNvPicPr>
          <p:nvPr/>
        </p:nvPicPr>
        <p:blipFill>
          <a:blip r:embed="rId3"/>
          <a:stretch>
            <a:fillRect/>
          </a:stretch>
        </p:blipFill>
        <p:spPr>
          <a:xfrm>
            <a:off x="2766548" y="4466681"/>
            <a:ext cx="6658904" cy="1200318"/>
          </a:xfrm>
          <a:prstGeom prst="rect">
            <a:avLst/>
          </a:prstGeom>
        </p:spPr>
      </p:pic>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E885503C-1D8A-00B2-9C3A-5A603CA34123}"/>
              </a:ext>
            </a:extLst>
          </p:cNvPr>
          <p:cNvPicPr>
            <a:picLocks noChangeAspect="1"/>
          </p:cNvPicPr>
          <p:nvPr/>
        </p:nvPicPr>
        <p:blipFill>
          <a:blip r:embed="rId2"/>
          <a:stretch>
            <a:fillRect/>
          </a:stretch>
        </p:blipFill>
        <p:spPr>
          <a:xfrm>
            <a:off x="0" y="2057208"/>
            <a:ext cx="8335538" cy="2743583"/>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3"/>
          <a:stretch>
            <a:fillRect/>
          </a:stretch>
        </p:blipFill>
        <p:spPr>
          <a:xfrm>
            <a:off x="7541835" y="1576316"/>
            <a:ext cx="4505954" cy="4753638"/>
          </a:xfrm>
          <a:prstGeom prst="rect">
            <a:avLst/>
          </a:prstGeom>
        </p:spPr>
      </p:pic>
    </p:spTree>
    <p:extLst>
      <p:ext uri="{BB962C8B-B14F-4D97-AF65-F5344CB8AC3E}">
        <p14:creationId xmlns:p14="http://schemas.microsoft.com/office/powerpoint/2010/main" val="141336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1400009859"/>
              </p:ext>
            </p:extLst>
          </p:nvPr>
        </p:nvGraphicFramePr>
        <p:xfrm>
          <a:off x="514137" y="859383"/>
          <a:ext cx="4846320" cy="91440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When checking if the navbar is responsive. It does not to be </a:t>
                      </a:r>
                      <a:r>
                        <a:rPr lang="en-NZ" dirty="0" err="1"/>
                        <a:t>collapsoble</a:t>
                      </a:r>
                      <a:r>
                        <a:rPr lang="en-NZ" dirty="0"/>
                        <a:t>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571335C-5A55-0FD6-C169-7A6F2056AA21}"/>
              </a:ext>
            </a:extLst>
          </p:cNvPr>
          <p:cNvPicPr>
            <a:picLocks noChangeAspect="1"/>
          </p:cNvPicPr>
          <p:nvPr/>
        </p:nvPicPr>
        <p:blipFill>
          <a:blip r:embed="rId2"/>
          <a:stretch>
            <a:fillRect/>
          </a:stretch>
        </p:blipFill>
        <p:spPr>
          <a:xfrm>
            <a:off x="787021" y="1842596"/>
            <a:ext cx="4300553" cy="5009435"/>
          </a:xfrm>
          <a:prstGeom prst="rect">
            <a:avLst/>
          </a:prstGeom>
        </p:spPr>
      </p:pic>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339291726"/>
              </p:ext>
            </p:extLst>
          </p:nvPr>
        </p:nvGraphicFramePr>
        <p:xfrm>
          <a:off x="6096000" y="653876"/>
          <a:ext cx="4846320" cy="1188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9" name="Picture 8">
            <a:extLst>
              <a:ext uri="{FF2B5EF4-FFF2-40B4-BE49-F238E27FC236}">
                <a16:creationId xmlns:a16="http://schemas.microsoft.com/office/drawing/2014/main" id="{65094F28-92E3-BA10-74F9-DE04098376DD}"/>
              </a:ext>
            </a:extLst>
          </p:cNvPr>
          <p:cNvPicPr>
            <a:picLocks noChangeAspect="1"/>
          </p:cNvPicPr>
          <p:nvPr/>
        </p:nvPicPr>
        <p:blipFill>
          <a:blip r:embed="rId3"/>
          <a:stretch>
            <a:fillRect/>
          </a:stretch>
        </p:blipFill>
        <p:spPr>
          <a:xfrm>
            <a:off x="6267604" y="1842596"/>
            <a:ext cx="4093739" cy="4868654"/>
          </a:xfrm>
          <a:prstGeom prst="rect">
            <a:avLst/>
          </a:prstGeom>
        </p:spPr>
      </p:pic>
    </p:spTree>
    <p:extLst>
      <p:ext uri="{BB962C8B-B14F-4D97-AF65-F5344CB8AC3E}">
        <p14:creationId xmlns:p14="http://schemas.microsoft.com/office/powerpoint/2010/main" val="21499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950826939"/>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43FDFAF8-F426-5B42-7238-F850FB35BDDC}"/>
              </a:ext>
            </a:extLst>
          </p:cNvPr>
          <p:cNvPicPr>
            <a:picLocks noChangeAspect="1"/>
          </p:cNvPicPr>
          <p:nvPr/>
        </p:nvPicPr>
        <p:blipFill>
          <a:blip r:embed="rId2"/>
          <a:stretch>
            <a:fillRect/>
          </a:stretch>
        </p:blipFill>
        <p:spPr>
          <a:xfrm>
            <a:off x="446130" y="2233436"/>
            <a:ext cx="10659963" cy="3277057"/>
          </a:xfrm>
          <a:prstGeom prst="rect">
            <a:avLst/>
          </a:prstGeom>
        </p:spPr>
      </p:pic>
    </p:spTree>
    <p:extLst>
      <p:ext uri="{BB962C8B-B14F-4D97-AF65-F5344CB8AC3E}">
        <p14:creationId xmlns:p14="http://schemas.microsoft.com/office/powerpoint/2010/main" val="39449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481848200"/>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The home </a:t>
                      </a:r>
                      <a:r>
                        <a:rPr lang="en-NZ" dirty="0" err="1"/>
                        <a:t>navlink</a:t>
                      </a:r>
                      <a:r>
                        <a:rPr lang="en-NZ" dirty="0"/>
                        <a:t> seems too close to the logo.</a:t>
                      </a:r>
                    </a:p>
                  </a:txBody>
                  <a:tcPr/>
                </a:tc>
                <a:extLst>
                  <a:ext uri="{0D108BD9-81ED-4DB2-BD59-A6C34878D82A}">
                    <a16:rowId xmlns:a16="http://schemas.microsoft.com/office/drawing/2014/main" val="2220021842"/>
                  </a:ext>
                </a:extLst>
              </a:tr>
            </a:tbl>
          </a:graphicData>
        </a:graphic>
      </p:graphicFrame>
      <p:pic>
        <p:nvPicPr>
          <p:cNvPr id="4" name="Picture 3">
            <a:extLst>
              <a:ext uri="{FF2B5EF4-FFF2-40B4-BE49-F238E27FC236}">
                <a16:creationId xmlns:a16="http://schemas.microsoft.com/office/drawing/2014/main" id="{7EF8CEF0-E3FC-76E4-4CCC-207E3CC3CEEA}"/>
              </a:ext>
            </a:extLst>
          </p:cNvPr>
          <p:cNvPicPr>
            <a:picLocks noChangeAspect="1"/>
          </p:cNvPicPr>
          <p:nvPr/>
        </p:nvPicPr>
        <p:blipFill>
          <a:blip r:embed="rId2"/>
          <a:stretch>
            <a:fillRect/>
          </a:stretch>
        </p:blipFill>
        <p:spPr>
          <a:xfrm>
            <a:off x="0" y="2283384"/>
            <a:ext cx="12192000" cy="3737895"/>
          </a:xfrm>
          <a:prstGeom prst="rect">
            <a:avLst/>
          </a:prstGeom>
        </p:spPr>
      </p:pic>
    </p:spTree>
    <p:extLst>
      <p:ext uri="{BB962C8B-B14F-4D97-AF65-F5344CB8AC3E}">
        <p14:creationId xmlns:p14="http://schemas.microsoft.com/office/powerpoint/2010/main" val="76034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931954EF-AE18-EA2B-0D51-FBAD4505C514}"/>
              </a:ext>
            </a:extLst>
          </p:cNvPr>
          <p:cNvPicPr>
            <a:picLocks noChangeAspect="1"/>
          </p:cNvPicPr>
          <p:nvPr/>
        </p:nvPicPr>
        <p:blipFill>
          <a:blip r:embed="rId2"/>
          <a:stretch>
            <a:fillRect/>
          </a:stretch>
        </p:blipFill>
        <p:spPr>
          <a:xfrm>
            <a:off x="136477" y="1924334"/>
            <a:ext cx="12192000" cy="4257964"/>
          </a:xfrm>
          <a:prstGeom prst="rect">
            <a:avLst/>
          </a:prstGeom>
        </p:spPr>
      </p:pic>
    </p:spTree>
    <p:extLst>
      <p:ext uri="{BB962C8B-B14F-4D97-AF65-F5344CB8AC3E}">
        <p14:creationId xmlns:p14="http://schemas.microsoft.com/office/powerpoint/2010/main" val="94855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745310407"/>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But having the toggler icon be on the right and then the nav links appear on the left also felt off</a:t>
                      </a:r>
                    </a:p>
                  </a:txBody>
                  <a:tcPr/>
                </a:tc>
                <a:extLst>
                  <a:ext uri="{0D108BD9-81ED-4DB2-BD59-A6C34878D82A}">
                    <a16:rowId xmlns:a16="http://schemas.microsoft.com/office/drawing/2014/main" val="2220021842"/>
                  </a:ext>
                </a:extLst>
              </a:tr>
            </a:tbl>
          </a:graphicData>
        </a:graphic>
      </p:graphicFrame>
      <p:pic>
        <p:nvPicPr>
          <p:cNvPr id="3" name="Picture 2">
            <a:extLst>
              <a:ext uri="{FF2B5EF4-FFF2-40B4-BE49-F238E27FC236}">
                <a16:creationId xmlns:a16="http://schemas.microsoft.com/office/drawing/2014/main" id="{A1015963-8AEC-1DAC-7015-11D3B9874D65}"/>
              </a:ext>
            </a:extLst>
          </p:cNvPr>
          <p:cNvPicPr>
            <a:picLocks noChangeAspect="1"/>
          </p:cNvPicPr>
          <p:nvPr/>
        </p:nvPicPr>
        <p:blipFill>
          <a:blip r:embed="rId2"/>
          <a:stretch>
            <a:fillRect/>
          </a:stretch>
        </p:blipFill>
        <p:spPr>
          <a:xfrm>
            <a:off x="1719616" y="1722496"/>
            <a:ext cx="6883021" cy="2403843"/>
          </a:xfrm>
          <a:prstGeom prst="rect">
            <a:avLst/>
          </a:prstGeom>
        </p:spPr>
      </p:pic>
      <p:pic>
        <p:nvPicPr>
          <p:cNvPr id="7" name="Picture 6">
            <a:extLst>
              <a:ext uri="{FF2B5EF4-FFF2-40B4-BE49-F238E27FC236}">
                <a16:creationId xmlns:a16="http://schemas.microsoft.com/office/drawing/2014/main" id="{71CBA416-7FC0-D8C4-96EE-7635ADA86FC6}"/>
              </a:ext>
            </a:extLst>
          </p:cNvPr>
          <p:cNvPicPr>
            <a:picLocks noChangeAspect="1"/>
          </p:cNvPicPr>
          <p:nvPr/>
        </p:nvPicPr>
        <p:blipFill>
          <a:blip r:embed="rId3"/>
          <a:stretch>
            <a:fillRect/>
          </a:stretch>
        </p:blipFill>
        <p:spPr>
          <a:xfrm>
            <a:off x="-150127" y="4334055"/>
            <a:ext cx="7237863" cy="2523945"/>
          </a:xfrm>
          <a:prstGeom prst="rect">
            <a:avLst/>
          </a:prstGeom>
        </p:spPr>
      </p:pic>
      <p:pic>
        <p:nvPicPr>
          <p:cNvPr id="8" name="Picture 7">
            <a:extLst>
              <a:ext uri="{FF2B5EF4-FFF2-40B4-BE49-F238E27FC236}">
                <a16:creationId xmlns:a16="http://schemas.microsoft.com/office/drawing/2014/main" id="{4D058E62-B07A-93E5-E35A-4272B9B9E120}"/>
              </a:ext>
            </a:extLst>
          </p:cNvPr>
          <p:cNvPicPr>
            <a:picLocks noChangeAspect="1"/>
          </p:cNvPicPr>
          <p:nvPr/>
        </p:nvPicPr>
        <p:blipFill>
          <a:blip r:embed="rId4"/>
          <a:stretch>
            <a:fillRect/>
          </a:stretch>
        </p:blipFill>
        <p:spPr>
          <a:xfrm>
            <a:off x="7347043" y="4765057"/>
            <a:ext cx="3696780" cy="1766604"/>
          </a:xfrm>
          <a:prstGeom prst="rect">
            <a:avLst/>
          </a:prstGeom>
        </p:spPr>
      </p:pic>
    </p:spTree>
    <p:extLst>
      <p:ext uri="{BB962C8B-B14F-4D97-AF65-F5344CB8AC3E}">
        <p14:creationId xmlns:p14="http://schemas.microsoft.com/office/powerpoint/2010/main" val="366268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692627675"/>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As a result, it made sense to always be on the right while the logo stayed on </a:t>
                      </a:r>
                      <a:r>
                        <a:rPr lang="en-NZ"/>
                        <a:t>the right. </a:t>
                      </a:r>
                      <a:endParaRPr lang="en-NZ" dirty="0"/>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C190BFD-BA5B-BF16-2BFD-899A84FB4016}"/>
              </a:ext>
            </a:extLst>
          </p:cNvPr>
          <p:cNvPicPr>
            <a:picLocks noChangeAspect="1"/>
          </p:cNvPicPr>
          <p:nvPr/>
        </p:nvPicPr>
        <p:blipFill>
          <a:blip r:embed="rId2"/>
          <a:stretch>
            <a:fillRect/>
          </a:stretch>
        </p:blipFill>
        <p:spPr>
          <a:xfrm>
            <a:off x="0" y="1767586"/>
            <a:ext cx="12192000" cy="1303314"/>
          </a:xfrm>
          <a:prstGeom prst="rect">
            <a:avLst/>
          </a:prstGeom>
        </p:spPr>
      </p:pic>
      <p:pic>
        <p:nvPicPr>
          <p:cNvPr id="11" name="Picture 10">
            <a:extLst>
              <a:ext uri="{FF2B5EF4-FFF2-40B4-BE49-F238E27FC236}">
                <a16:creationId xmlns:a16="http://schemas.microsoft.com/office/drawing/2014/main" id="{1DE9DC09-2AC1-5E72-D1AD-09DD0277EC38}"/>
              </a:ext>
            </a:extLst>
          </p:cNvPr>
          <p:cNvPicPr>
            <a:picLocks noChangeAspect="1"/>
          </p:cNvPicPr>
          <p:nvPr/>
        </p:nvPicPr>
        <p:blipFill>
          <a:blip r:embed="rId3"/>
          <a:stretch>
            <a:fillRect/>
          </a:stretch>
        </p:blipFill>
        <p:spPr>
          <a:xfrm>
            <a:off x="601604" y="2771205"/>
            <a:ext cx="10688542" cy="4086795"/>
          </a:xfrm>
          <a:prstGeom prst="rect">
            <a:avLst/>
          </a:prstGeom>
        </p:spPr>
      </p:pic>
    </p:spTree>
    <p:extLst>
      <p:ext uri="{BB962C8B-B14F-4D97-AF65-F5344CB8AC3E}">
        <p14:creationId xmlns:p14="http://schemas.microsoft.com/office/powerpoint/2010/main" val="1340966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720724235"/>
              </p:ext>
            </p:extLst>
          </p:nvPr>
        </p:nvGraphicFramePr>
        <p:xfrm>
          <a:off x="1249679" y="1031751"/>
          <a:ext cx="8726833" cy="606739"/>
        </p:xfrm>
        <a:graphic>
          <a:graphicData uri="http://schemas.openxmlformats.org/drawingml/2006/table">
            <a:tbl>
              <a:tblPr firstRow="1" bandRow="1">
                <a:tableStyleId>{5C22544A-7EE6-4342-B048-85BDC9FD1C3A}</a:tableStyleId>
              </a:tblPr>
              <a:tblGrid>
                <a:gridCol w="8726833">
                  <a:extLst>
                    <a:ext uri="{9D8B030D-6E8A-4147-A177-3AD203B41FA5}">
                      <a16:colId xmlns:a16="http://schemas.microsoft.com/office/drawing/2014/main" val="2104603021"/>
                    </a:ext>
                  </a:extLst>
                </a:gridCol>
              </a:tblGrid>
              <a:tr h="606739">
                <a:tc>
                  <a:txBody>
                    <a:bodyPr/>
                    <a:lstStyle/>
                    <a:p>
                      <a:r>
                        <a:rPr lang="en-NZ" dirty="0">
                          <a:latin typeface="Abadi" panose="020B0604020104020204" pitchFamily="34" charset="0"/>
                        </a:rPr>
                        <a:t>For the home page it was fitting to add a banner image</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8518C3C2-C3C0-54E2-0631-E5B561198C23}"/>
              </a:ext>
            </a:extLst>
          </p:cNvPr>
          <p:cNvPicPr>
            <a:picLocks noChangeAspect="1"/>
          </p:cNvPicPr>
          <p:nvPr/>
        </p:nvPicPr>
        <p:blipFill>
          <a:blip r:embed="rId2"/>
          <a:stretch>
            <a:fillRect/>
          </a:stretch>
        </p:blipFill>
        <p:spPr>
          <a:xfrm>
            <a:off x="286602" y="1879671"/>
            <a:ext cx="7990099" cy="3784150"/>
          </a:xfrm>
          <a:prstGeom prst="rect">
            <a:avLst/>
          </a:prstGeom>
        </p:spPr>
      </p:pic>
    </p:spTree>
    <p:extLst>
      <p:ext uri="{BB962C8B-B14F-4D97-AF65-F5344CB8AC3E}">
        <p14:creationId xmlns:p14="http://schemas.microsoft.com/office/powerpoint/2010/main" val="315428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1964</TotalTime>
  <Words>1603</Words>
  <Application>Microsoft Office PowerPoint</Application>
  <PresentationFormat>Widescreen</PresentationFormat>
  <Paragraphs>159</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2024-07-28T22:10:12Z</dcterms:modified>
</cp:coreProperties>
</file>