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87" r:id="rId19"/>
    <p:sldId id="290" r:id="rId20"/>
    <p:sldId id="271" r:id="rId21"/>
    <p:sldId id="273" r:id="rId22"/>
    <p:sldId id="274" r:id="rId23"/>
    <p:sldId id="266" r:id="rId24"/>
    <p:sldId id="275" r:id="rId25"/>
    <p:sldId id="283" r:id="rId26"/>
    <p:sldId id="265" r:id="rId27"/>
    <p:sldId id="269"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FE1CA-8DB6-43A6-98B3-F9E028A878AF}" v="13" dt="2024-05-26T23:41:07.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10T21:33:09.515" v="3760" actId="20577"/>
      <pc:docMkLst>
        <pc:docMk/>
      </pc:docMkLst>
      <pc:sldChg chg="modSp mod">
        <pc:chgData name="Joaquin Badenas" userId="5cb29fd719aebf04" providerId="LiveId" clId="{500FE1CA-8DB6-43A6-98B3-F9E028A878AF}" dt="2024-05-26T23:41:30.693" v="2695" actId="1076"/>
        <pc:sldMkLst>
          <pc:docMk/>
          <pc:sldMk cId="1451040387" sldId="256"/>
        </pc:sldMkLst>
        <pc:spChg chg="mod">
          <ac:chgData name="Joaquin Badenas" userId="5cb29fd719aebf04" providerId="LiveId" clId="{500FE1CA-8DB6-43A6-98B3-F9E028A878AF}" dt="2024-05-26T23:41:07.760" v="2688"/>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5-27T00:13:21.659" v="2741" actId="1076"/>
        <pc:sldMkLst>
          <pc:docMk/>
          <pc:sldMk cId="3780887099" sldId="257"/>
        </pc:sldMkLst>
        <pc:spChg chg="mod">
          <ac:chgData name="Joaquin Badenas" userId="5cb29fd719aebf04" providerId="LiveId" clId="{500FE1CA-8DB6-43A6-98B3-F9E028A878AF}" dt="2024-05-27T00:12:57.727" v="2699" actId="26606"/>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5-26T23:41:07.836" v="2690" actId="27636"/>
        <pc:sldMkLst>
          <pc:docMk/>
          <pc:sldMk cId="3513481437" sldId="261"/>
        </pc:sldMkLst>
        <pc:spChg chg="mod">
          <ac:chgData name="Joaquin Badenas" userId="5cb29fd719aebf04" providerId="LiveId" clId="{500FE1CA-8DB6-43A6-98B3-F9E028A878AF}" dt="2024-05-26T23:41:07.760" v="2688"/>
          <ac:spMkLst>
            <pc:docMk/>
            <pc:sldMk cId="3513481437" sldId="261"/>
            <ac:spMk id="2" creationId="{00000000-0000-0000-0000-000000000000}"/>
          </ac:spMkLst>
        </pc:spChg>
        <pc:spChg chg="mod">
          <ac:chgData name="Joaquin Badenas" userId="5cb29fd719aebf04" providerId="LiveId" clId="{500FE1CA-8DB6-43A6-98B3-F9E028A878AF}" dt="2024-05-26T23:41:07.836" v="2690" actId="27636"/>
          <ac:spMkLst>
            <pc:docMk/>
            <pc:sldMk cId="3513481437" sldId="261"/>
            <ac:spMk id="3" creationId="{00000000-0000-0000-0000-000000000000}"/>
          </ac:spMkLst>
        </pc:spChg>
      </pc:sldChg>
      <pc:sldChg chg="modSp">
        <pc:chgData name="Joaquin Badenas" userId="5cb29fd719aebf04" providerId="LiveId" clId="{500FE1CA-8DB6-43A6-98B3-F9E028A878AF}" dt="2024-05-26T23:41:07.760" v="2688"/>
        <pc:sldMkLst>
          <pc:docMk/>
          <pc:sldMk cId="895423612" sldId="264"/>
        </pc:sldMkLst>
        <pc:spChg chg="mod">
          <ac:chgData name="Joaquin Badenas" userId="5cb29fd719aebf04" providerId="LiveId" clId="{500FE1CA-8DB6-43A6-98B3-F9E028A878AF}" dt="2024-05-26T23:41:07.760" v="2688"/>
          <ac:spMkLst>
            <pc:docMk/>
            <pc:sldMk cId="895423612" sldId="264"/>
            <ac:spMk id="2" creationId="{00000000-0000-0000-0000-000000000000}"/>
          </ac:spMkLst>
        </pc:spChg>
        <pc:spChg chg="mod">
          <ac:chgData name="Joaquin Badenas" userId="5cb29fd719aebf04" providerId="LiveId" clId="{500FE1CA-8DB6-43A6-98B3-F9E028A878AF}" dt="2024-05-26T23:41:07.760" v="2688"/>
          <ac:spMkLst>
            <pc:docMk/>
            <pc:sldMk cId="895423612" sldId="264"/>
            <ac:spMk id="3" creationId="{00000000-0000-0000-0000-000000000000}"/>
          </ac:spMkLst>
        </pc:spChg>
      </pc:sldChg>
      <pc:sldChg chg="modSp">
        <pc:chgData name="Joaquin Badenas" userId="5cb29fd719aebf04" providerId="LiveId" clId="{500FE1CA-8DB6-43A6-98B3-F9E028A878AF}" dt="2024-05-26T23:41:07.760" v="2688"/>
        <pc:sldMkLst>
          <pc:docMk/>
          <pc:sldMk cId="559411755" sldId="265"/>
        </pc:sldMkLst>
        <pc:spChg chg="mod">
          <ac:chgData name="Joaquin Badenas" userId="5cb29fd719aebf04" providerId="LiveId" clId="{500FE1CA-8DB6-43A6-98B3-F9E028A878AF}" dt="2024-05-26T23:41:07.760" v="2688"/>
          <ac:spMkLst>
            <pc:docMk/>
            <pc:sldMk cId="559411755" sldId="265"/>
            <ac:spMk id="2" creationId="{00000000-0000-0000-0000-000000000000}"/>
          </ac:spMkLst>
        </pc:spChg>
        <pc:spChg chg="mod">
          <ac:chgData name="Joaquin Badenas" userId="5cb29fd719aebf04" providerId="LiveId" clId="{500FE1CA-8DB6-43A6-98B3-F9E028A878AF}" dt="2024-05-26T23:41:07.760" v="2688"/>
          <ac:spMkLst>
            <pc:docMk/>
            <pc:sldMk cId="559411755" sldId="265"/>
            <ac:spMk id="3" creationId="{00000000-0000-0000-0000-000000000000}"/>
          </ac:spMkLst>
        </pc:spChg>
      </pc:sldChg>
      <pc:sldChg chg="modSp">
        <pc:chgData name="Joaquin Badenas" userId="5cb29fd719aebf04" providerId="LiveId" clId="{500FE1CA-8DB6-43A6-98B3-F9E028A878AF}" dt="2024-05-26T23:41:07.760" v="2688"/>
        <pc:sldMkLst>
          <pc:docMk/>
          <pc:sldMk cId="2562898663" sldId="266"/>
        </pc:sldMkLst>
        <pc:spChg chg="mod">
          <ac:chgData name="Joaquin Badenas" userId="5cb29fd719aebf04" providerId="LiveId" clId="{500FE1CA-8DB6-43A6-98B3-F9E028A878AF}" dt="2024-05-26T23:41:07.760" v="2688"/>
          <ac:spMkLst>
            <pc:docMk/>
            <pc:sldMk cId="2562898663" sldId="266"/>
            <ac:spMk id="2" creationId="{00000000-0000-0000-0000-000000000000}"/>
          </ac:spMkLst>
        </pc:spChg>
        <pc:spChg chg="mod">
          <ac:chgData name="Joaquin Badenas" userId="5cb29fd719aebf04" providerId="LiveId" clId="{500FE1CA-8DB6-43A6-98B3-F9E028A878AF}" dt="2024-05-26T23:41:07.760" v="2688"/>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5-26T23:41:24.138" v="2694" actId="1076"/>
        <pc:sldMkLst>
          <pc:docMk/>
          <pc:sldMk cId="4179150339" sldId="270"/>
        </pc:sldMkLst>
        <pc:spChg chg="mod">
          <ac:chgData name="Joaquin Badenas" userId="5cb29fd719aebf04" providerId="LiveId" clId="{500FE1CA-8DB6-43A6-98B3-F9E028A878AF}" dt="2024-05-26T23:41:24.138" v="2694" actId="1076"/>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pc:chgData name="Joaquin Badenas" userId="5cb29fd719aebf04" providerId="LiveId" clId="{500FE1CA-8DB6-43A6-98B3-F9E028A878AF}" dt="2024-05-26T23:41:07.760" v="2688"/>
        <pc:sldMkLst>
          <pc:docMk/>
          <pc:sldMk cId="2873264670" sldId="271"/>
        </pc:sldMkLst>
        <pc:spChg chg="mod">
          <ac:chgData name="Joaquin Badenas" userId="5cb29fd719aebf04" providerId="LiveId" clId="{500FE1CA-8DB6-43A6-98B3-F9E028A878AF}" dt="2024-05-26T23:41:07.760" v="2688"/>
          <ac:spMkLst>
            <pc:docMk/>
            <pc:sldMk cId="2873264670" sldId="271"/>
            <ac:spMk id="2" creationId="{00000000-0000-0000-0000-000000000000}"/>
          </ac:spMkLst>
        </pc:spChg>
        <pc:spChg chg="mod">
          <ac:chgData name="Joaquin Badenas" userId="5cb29fd719aebf04" providerId="LiveId" clId="{500FE1CA-8DB6-43A6-98B3-F9E028A878AF}" dt="2024-05-26T23:41:07.760" v="2688"/>
          <ac:spMkLst>
            <pc:docMk/>
            <pc:sldMk cId="2873264670" sldId="271"/>
            <ac:spMk id="3" creationId="{00000000-0000-0000-0000-000000000000}"/>
          </ac:spMkLst>
        </pc:spChg>
      </pc:sldChg>
      <pc:sldChg chg="modSp">
        <pc:chgData name="Joaquin Badenas" userId="5cb29fd719aebf04" providerId="LiveId" clId="{500FE1CA-8DB6-43A6-98B3-F9E028A878AF}" dt="2024-05-26T23:41:07.760" v="2688"/>
        <pc:sldMkLst>
          <pc:docMk/>
          <pc:sldMk cId="140956991" sldId="272"/>
        </pc:sldMkLst>
        <pc:spChg chg="mod">
          <ac:chgData name="Joaquin Badenas" userId="5cb29fd719aebf04" providerId="LiveId" clId="{500FE1CA-8DB6-43A6-98B3-F9E028A878AF}" dt="2024-05-26T23:41:07.760" v="2688"/>
          <ac:spMkLst>
            <pc:docMk/>
            <pc:sldMk cId="140956991" sldId="272"/>
            <ac:spMk id="3" creationId="{00000000-0000-0000-0000-000000000000}"/>
          </ac:spMkLst>
        </pc:spChg>
      </pc:sldChg>
      <pc:sldChg chg="modSp">
        <pc:chgData name="Joaquin Badenas" userId="5cb29fd719aebf04" providerId="LiveId" clId="{500FE1CA-8DB6-43A6-98B3-F9E028A878AF}" dt="2024-05-26T23:41:07.760" v="2688"/>
        <pc:sldMkLst>
          <pc:docMk/>
          <pc:sldMk cId="1831671313" sldId="273"/>
        </pc:sldMkLst>
        <pc:spChg chg="mod">
          <ac:chgData name="Joaquin Badenas" userId="5cb29fd719aebf04" providerId="LiveId" clId="{500FE1CA-8DB6-43A6-98B3-F9E028A878AF}" dt="2024-05-26T23:41:07.760" v="2688"/>
          <ac:spMkLst>
            <pc:docMk/>
            <pc:sldMk cId="1831671313" sldId="273"/>
            <ac:spMk id="2" creationId="{00000000-0000-0000-0000-000000000000}"/>
          </ac:spMkLst>
        </pc:spChg>
        <pc:spChg chg="mod">
          <ac:chgData name="Joaquin Badenas" userId="5cb29fd719aebf04" providerId="LiveId" clId="{500FE1CA-8DB6-43A6-98B3-F9E028A878AF}" dt="2024-05-26T23:41:07.760" v="2688"/>
          <ac:spMkLst>
            <pc:docMk/>
            <pc:sldMk cId="1831671313" sldId="273"/>
            <ac:spMk id="3" creationId="{00000000-0000-0000-0000-000000000000}"/>
          </ac:spMkLst>
        </pc:spChg>
      </pc:sldChg>
      <pc:sldChg chg="modSp mod">
        <pc:chgData name="Joaquin Badenas" userId="5cb29fd719aebf04" providerId="LiveId" clId="{500FE1CA-8DB6-43A6-98B3-F9E028A878AF}" dt="2024-05-26T23:41:07.760" v="2688"/>
        <pc:sldMkLst>
          <pc:docMk/>
          <pc:sldMk cId="2290261641" sldId="274"/>
        </pc:sldMkLst>
        <pc:spChg chg="mod">
          <ac:chgData name="Joaquin Badenas" userId="5cb29fd719aebf04" providerId="LiveId" clId="{500FE1CA-8DB6-43A6-98B3-F9E028A878AF}" dt="2024-05-26T23:41:07.760" v="2688"/>
          <ac:spMkLst>
            <pc:docMk/>
            <pc:sldMk cId="2290261641" sldId="274"/>
            <ac:spMk id="2" creationId="{00000000-0000-0000-0000-000000000000}"/>
          </ac:spMkLst>
        </pc:spChg>
        <pc:spChg chg="mod">
          <ac:chgData name="Joaquin Badenas" userId="5cb29fd719aebf04" providerId="LiveId" clId="{500FE1CA-8DB6-43A6-98B3-F9E028A878AF}" dt="2024-05-26T23:41:07.760" v="2688"/>
          <ac:spMkLst>
            <pc:docMk/>
            <pc:sldMk cId="2290261641" sldId="274"/>
            <ac:spMk id="3" creationId="{00000000-0000-0000-0000-000000000000}"/>
          </ac:spMkLst>
        </pc:spChg>
      </pc:sldChg>
      <pc:sldChg chg="modSp">
        <pc:chgData name="Joaquin Badenas" userId="5cb29fd719aebf04" providerId="LiveId" clId="{500FE1CA-8DB6-43A6-98B3-F9E028A878AF}" dt="2024-05-26T23:41:07.760" v="2688"/>
        <pc:sldMkLst>
          <pc:docMk/>
          <pc:sldMk cId="2812247241" sldId="275"/>
        </pc:sldMkLst>
        <pc:spChg chg="mod">
          <ac:chgData name="Joaquin Badenas" userId="5cb29fd719aebf04" providerId="LiveId" clId="{500FE1CA-8DB6-43A6-98B3-F9E028A878AF}" dt="2024-05-26T23:41:07.760" v="2688"/>
          <ac:spMkLst>
            <pc:docMk/>
            <pc:sldMk cId="2812247241" sldId="275"/>
            <ac:spMk id="2" creationId="{00000000-0000-0000-0000-000000000000}"/>
          </ac:spMkLst>
        </pc:spChg>
        <pc:spChg chg="mod">
          <ac:chgData name="Joaquin Badenas" userId="5cb29fd719aebf04" providerId="LiveId" clId="{500FE1CA-8DB6-43A6-98B3-F9E028A878AF}" dt="2024-05-26T23:41:07.760" v="2688"/>
          <ac:spMkLst>
            <pc:docMk/>
            <pc:sldMk cId="2812247241" sldId="275"/>
            <ac:spMk id="3" creationId="{00000000-0000-0000-0000-000000000000}"/>
          </ac:spMkLst>
        </pc:spChg>
      </pc:sldChg>
      <pc:sldChg chg="modSp mod">
        <pc:chgData name="Joaquin Badenas" userId="5cb29fd719aebf04" providerId="LiveId" clId="{500FE1CA-8DB6-43A6-98B3-F9E028A878AF}" dt="2024-05-26T23:41:07.826" v="2689" actId="27636"/>
        <pc:sldMkLst>
          <pc:docMk/>
          <pc:sldMk cId="202757184" sldId="277"/>
        </pc:sldMkLst>
        <pc:spChg chg="mod">
          <ac:chgData name="Joaquin Badenas" userId="5cb29fd719aebf04" providerId="LiveId" clId="{500FE1CA-8DB6-43A6-98B3-F9E028A878AF}" dt="2024-05-26T23:41:07.826" v="2689" actId="27636"/>
          <ac:spMkLst>
            <pc:docMk/>
            <pc:sldMk cId="202757184" sldId="277"/>
            <ac:spMk id="2" creationId="{00000000-0000-0000-0000-000000000000}"/>
          </ac:spMkLst>
        </pc:spChg>
        <pc:spChg chg="mod">
          <ac:chgData name="Joaquin Badenas" userId="5cb29fd719aebf04" providerId="LiveId" clId="{500FE1CA-8DB6-43A6-98B3-F9E028A878AF}" dt="2024-05-26T23:41:07.760" v="2688"/>
          <ac:spMkLst>
            <pc:docMk/>
            <pc:sldMk cId="202757184" sldId="277"/>
            <ac:spMk id="3" creationId="{00000000-0000-0000-0000-000000000000}"/>
          </ac:spMkLst>
        </pc:spChg>
      </pc:sldChg>
      <pc:sldChg chg="modSp mod">
        <pc:chgData name="Joaquin Badenas" userId="5cb29fd719aebf04" providerId="LiveId" clId="{500FE1CA-8DB6-43A6-98B3-F9E028A878AF}" dt="2024-05-27T21:49:07.109" v="2743" actId="1076"/>
        <pc:sldMkLst>
          <pc:docMk/>
          <pc:sldMk cId="4265713020" sldId="278"/>
        </pc:sldMkLst>
        <pc:spChg chg="mod">
          <ac:chgData name="Joaquin Badenas" userId="5cb29fd719aebf04" providerId="LiveId" clId="{500FE1CA-8DB6-43A6-98B3-F9E028A878AF}" dt="2024-05-26T23:41:07.760" v="2688"/>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05T22:43:55.468" v="3043" actId="20577"/>
        <pc:sldMkLst>
          <pc:docMk/>
          <pc:sldMk cId="1772023908" sldId="279"/>
        </pc:sldMkLst>
        <pc:spChg chg="mod">
          <ac:chgData name="Joaquin Badenas" userId="5cb29fd719aebf04" providerId="LiveId" clId="{500FE1CA-8DB6-43A6-98B3-F9E028A878AF}" dt="2024-05-26T23:41:07.760" v="2688"/>
          <ac:spMkLst>
            <pc:docMk/>
            <pc:sldMk cId="1772023908" sldId="279"/>
            <ac:spMk id="2" creationId="{AFF829F3-AE19-CC44-635D-6E007C732CE5}"/>
          </ac:spMkLst>
        </pc:spChg>
        <pc:spChg chg="mod">
          <ac:chgData name="Joaquin Badenas" userId="5cb29fd719aebf04" providerId="LiveId" clId="{500FE1CA-8DB6-43A6-98B3-F9E028A878AF}" dt="2024-06-05T22:43:55.468" v="3043" actId="20577"/>
          <ac:spMkLst>
            <pc:docMk/>
            <pc:sldMk cId="1772023908" sldId="279"/>
            <ac:spMk id="3" creationId="{5F197BEC-6339-24DF-441D-E468082D4F84}"/>
          </ac:spMkLst>
        </pc:spChg>
      </pc:sldChg>
      <pc:sldChg chg="modSp mod">
        <pc:chgData name="Joaquin Badenas" userId="5cb29fd719aebf04" providerId="LiveId" clId="{500FE1CA-8DB6-43A6-98B3-F9E028A878AF}" dt="2024-06-10T21:33:09.515" v="3760" actId="20577"/>
        <pc:sldMkLst>
          <pc:docMk/>
          <pc:sldMk cId="1347273260" sldId="280"/>
        </pc:sldMkLst>
        <pc:spChg chg="mod">
          <ac:chgData name="Joaquin Badenas" userId="5cb29fd719aebf04" providerId="LiveId" clId="{500FE1CA-8DB6-43A6-98B3-F9E028A878AF}" dt="2024-05-26T23:41:07.760" v="2688"/>
          <ac:spMkLst>
            <pc:docMk/>
            <pc:sldMk cId="1347273260" sldId="280"/>
            <ac:spMk id="2" creationId="{AFF829F3-AE19-CC44-635D-6E007C732CE5}"/>
          </ac:spMkLst>
        </pc:spChg>
        <pc:spChg chg="mod">
          <ac:chgData name="Joaquin Badenas" userId="5cb29fd719aebf04" providerId="LiveId" clId="{500FE1CA-8DB6-43A6-98B3-F9E028A878AF}" dt="2024-06-10T21:33:09.515" v="3760" actId="20577"/>
          <ac:spMkLst>
            <pc:docMk/>
            <pc:sldMk cId="1347273260" sldId="280"/>
            <ac:spMk id="3" creationId="{5F197BEC-6339-24DF-441D-E468082D4F84}"/>
          </ac:spMkLst>
        </pc:spChg>
      </pc:sldChg>
      <pc:sldChg chg="modSp mod">
        <pc:chgData name="Joaquin Badenas" userId="5cb29fd719aebf04" providerId="LiveId" clId="{500FE1CA-8DB6-43A6-98B3-F9E028A878AF}" dt="2024-06-05T22:59:49.580" v="3380" actId="20577"/>
        <pc:sldMkLst>
          <pc:docMk/>
          <pc:sldMk cId="3884377122" sldId="281"/>
        </pc:sldMkLst>
        <pc:spChg chg="mod">
          <ac:chgData name="Joaquin Badenas" userId="5cb29fd719aebf04" providerId="LiveId" clId="{500FE1CA-8DB6-43A6-98B3-F9E028A878AF}" dt="2024-06-05T22:53:20.541" v="3300" actId="20577"/>
          <ac:spMkLst>
            <pc:docMk/>
            <pc:sldMk cId="3884377122" sldId="281"/>
            <ac:spMk id="2" creationId="{AFF829F3-AE19-CC44-635D-6E007C732CE5}"/>
          </ac:spMkLst>
        </pc:spChg>
        <pc:spChg chg="mod">
          <ac:chgData name="Joaquin Badenas" userId="5cb29fd719aebf04" providerId="LiveId" clId="{500FE1CA-8DB6-43A6-98B3-F9E028A878AF}" dt="2024-06-05T22:59:49.580" v="3380" actId="20577"/>
          <ac:spMkLst>
            <pc:docMk/>
            <pc:sldMk cId="3884377122" sldId="281"/>
            <ac:spMk id="3" creationId="{5F197BEC-6339-24DF-441D-E468082D4F84}"/>
          </ac:spMkLst>
        </pc:spChg>
      </pc:sldChg>
      <pc:sldChg chg="modSp">
        <pc:chgData name="Joaquin Badenas" userId="5cb29fd719aebf04" providerId="LiveId" clId="{500FE1CA-8DB6-43A6-98B3-F9E028A878AF}" dt="2024-05-26T23:41:07.760" v="2688"/>
        <pc:sldMkLst>
          <pc:docMk/>
          <pc:sldMk cId="3828989773" sldId="282"/>
        </pc:sldMkLst>
        <pc:spChg chg="mod">
          <ac:chgData name="Joaquin Badenas" userId="5cb29fd719aebf04" providerId="LiveId" clId="{500FE1CA-8DB6-43A6-98B3-F9E028A878AF}" dt="2024-05-26T23:41:07.760" v="2688"/>
          <ac:spMkLst>
            <pc:docMk/>
            <pc:sldMk cId="3828989773" sldId="282"/>
            <ac:spMk id="2" creationId="{AFF829F3-AE19-CC44-635D-6E007C732CE5}"/>
          </ac:spMkLst>
        </pc:spChg>
        <pc:spChg chg="mod">
          <ac:chgData name="Joaquin Badenas" userId="5cb29fd719aebf04" providerId="LiveId" clId="{500FE1CA-8DB6-43A6-98B3-F9E028A878AF}" dt="2024-05-26T23:41:07.760" v="2688"/>
          <ac:spMkLst>
            <pc:docMk/>
            <pc:sldMk cId="3828989773" sldId="282"/>
            <ac:spMk id="3" creationId="{5F197BEC-6339-24DF-441D-E468082D4F84}"/>
          </ac:spMkLst>
        </pc:spChg>
      </pc:sldChg>
      <pc:sldChg chg="modSp">
        <pc:chgData name="Joaquin Badenas" userId="5cb29fd719aebf04" providerId="LiveId" clId="{500FE1CA-8DB6-43A6-98B3-F9E028A878AF}" dt="2024-05-26T23:41:07.760" v="2688"/>
        <pc:sldMkLst>
          <pc:docMk/>
          <pc:sldMk cId="1865976428" sldId="283"/>
        </pc:sldMkLst>
        <pc:spChg chg="mod">
          <ac:chgData name="Joaquin Badenas" userId="5cb29fd719aebf04" providerId="LiveId" clId="{500FE1CA-8DB6-43A6-98B3-F9E028A878AF}" dt="2024-05-26T23:41:07.760" v="2688"/>
          <ac:spMkLst>
            <pc:docMk/>
            <pc:sldMk cId="1865976428" sldId="283"/>
            <ac:spMk id="2" creationId="{00000000-0000-0000-0000-000000000000}"/>
          </ac:spMkLst>
        </pc:spChg>
        <pc:spChg chg="mod">
          <ac:chgData name="Joaquin Badenas" userId="5cb29fd719aebf04" providerId="LiveId" clId="{500FE1CA-8DB6-43A6-98B3-F9E028A878AF}" dt="2024-05-26T23:41:07.760" v="2688"/>
          <ac:spMkLst>
            <pc:docMk/>
            <pc:sldMk cId="1865976428" sldId="283"/>
            <ac:spMk id="3" creationId="{00000000-0000-0000-0000-000000000000}"/>
          </ac:spMkLst>
        </pc:spChg>
      </pc:sldChg>
      <pc:sldChg chg="modSp">
        <pc:chgData name="Joaquin Badenas" userId="5cb29fd719aebf04" providerId="LiveId" clId="{500FE1CA-8DB6-43A6-98B3-F9E028A878AF}" dt="2024-05-26T23:41:07.760" v="2688"/>
        <pc:sldMkLst>
          <pc:docMk/>
          <pc:sldMk cId="4259607718" sldId="284"/>
        </pc:sldMkLst>
        <pc:spChg chg="mod">
          <ac:chgData name="Joaquin Badenas" userId="5cb29fd719aebf04" providerId="LiveId" clId="{500FE1CA-8DB6-43A6-98B3-F9E028A878AF}" dt="2024-05-26T23:41:07.760" v="2688"/>
          <ac:spMkLst>
            <pc:docMk/>
            <pc:sldMk cId="4259607718" sldId="284"/>
            <ac:spMk id="2" creationId="{6A5C3744-1F2E-E5C9-2732-15F962E3DA24}"/>
          </ac:spMkLst>
        </pc:spChg>
        <pc:spChg chg="mod">
          <ac:chgData name="Joaquin Badenas" userId="5cb29fd719aebf04" providerId="LiveId" clId="{500FE1CA-8DB6-43A6-98B3-F9E028A878AF}" dt="2024-05-26T23:41:07.760" v="2688"/>
          <ac:spMkLst>
            <pc:docMk/>
            <pc:sldMk cId="4259607718" sldId="284"/>
            <ac:spMk id="3" creationId="{47F15771-73C1-0D33-A279-CED34E971D7E}"/>
          </ac:spMkLst>
        </pc:spChg>
      </pc:sldChg>
      <pc:sldChg chg="modSp">
        <pc:chgData name="Joaquin Badenas" userId="5cb29fd719aebf04" providerId="LiveId" clId="{500FE1CA-8DB6-43A6-98B3-F9E028A878AF}" dt="2024-05-26T23:41:07.760" v="2688"/>
        <pc:sldMkLst>
          <pc:docMk/>
          <pc:sldMk cId="2068048871" sldId="285"/>
        </pc:sldMkLst>
        <pc:spChg chg="mod">
          <ac:chgData name="Joaquin Badenas" userId="5cb29fd719aebf04" providerId="LiveId" clId="{500FE1CA-8DB6-43A6-98B3-F9E028A878AF}" dt="2024-05-26T23:41:07.760" v="2688"/>
          <ac:spMkLst>
            <pc:docMk/>
            <pc:sldMk cId="2068048871" sldId="285"/>
            <ac:spMk id="2" creationId="{EBE8F3B4-CC3D-4466-40E2-5BC28DD8DF66}"/>
          </ac:spMkLst>
        </pc:spChg>
        <pc:spChg chg="mod">
          <ac:chgData name="Joaquin Badenas" userId="5cb29fd719aebf04" providerId="LiveId" clId="{500FE1CA-8DB6-43A6-98B3-F9E028A878AF}" dt="2024-05-26T23:41:07.760" v="2688"/>
          <ac:spMkLst>
            <pc:docMk/>
            <pc:sldMk cId="2068048871" sldId="285"/>
            <ac:spMk id="3" creationId="{5B68399D-040E-72E1-5BE1-82559BC616F7}"/>
          </ac:spMkLst>
        </pc:spChg>
      </pc:sldChg>
      <pc:sldChg chg="modSp">
        <pc:chgData name="Joaquin Badenas" userId="5cb29fd719aebf04" providerId="LiveId" clId="{500FE1CA-8DB6-43A6-98B3-F9E028A878AF}" dt="2024-05-26T23:41:07.760" v="2688"/>
        <pc:sldMkLst>
          <pc:docMk/>
          <pc:sldMk cId="4107252191" sldId="286"/>
        </pc:sldMkLst>
        <pc:spChg chg="mod">
          <ac:chgData name="Joaquin Badenas" userId="5cb29fd719aebf04" providerId="LiveId" clId="{500FE1CA-8DB6-43A6-98B3-F9E028A878AF}" dt="2024-05-26T23:41:07.760" v="2688"/>
          <ac:spMkLst>
            <pc:docMk/>
            <pc:sldMk cId="4107252191" sldId="286"/>
            <ac:spMk id="2" creationId="{EBE8F3B4-CC3D-4466-40E2-5BC28DD8DF66}"/>
          </ac:spMkLst>
        </pc:spChg>
        <pc:spChg chg="mod">
          <ac:chgData name="Joaquin Badenas" userId="5cb29fd719aebf04" providerId="LiveId" clId="{500FE1CA-8DB6-43A6-98B3-F9E028A878AF}" dt="2024-05-26T23:41:07.760" v="2688"/>
          <ac:spMkLst>
            <pc:docMk/>
            <pc:sldMk cId="4107252191" sldId="286"/>
            <ac:spMk id="3" creationId="{5B68399D-040E-72E1-5BE1-82559BC616F7}"/>
          </ac:spMkLst>
        </pc:spChg>
      </pc:sldChg>
      <pc:sldChg chg="addSp delSp modSp mod">
        <pc:chgData name="Joaquin Badenas" userId="5cb29fd719aebf04" providerId="LiveId" clId="{500FE1CA-8DB6-43A6-98B3-F9E028A878AF}" dt="2024-05-26T23:41:07.760" v="2688"/>
        <pc:sldMkLst>
          <pc:docMk/>
          <pc:sldMk cId="2462060945" sldId="287"/>
        </pc:sldMkLst>
        <pc:spChg chg="mod">
          <ac:chgData name="Joaquin Badenas" userId="5cb29fd719aebf04" providerId="LiveId" clId="{500FE1CA-8DB6-43A6-98B3-F9E028A878AF}" dt="2024-05-26T23:41:07.760" v="2688"/>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5-26T23:41:07.760" v="2688"/>
          <ac:picMkLst>
            <pc:docMk/>
            <pc:sldMk cId="2462060945" sldId="287"/>
            <ac:picMk id="1026" creationId="{66CFF85F-6C2A-9298-80AC-1EC59BF74326}"/>
          </ac:picMkLst>
        </pc:picChg>
      </pc:sldChg>
      <pc:sldChg chg="modSp mod">
        <pc:chgData name="Joaquin Badenas" userId="5cb29fd719aebf04" providerId="LiveId" clId="{500FE1CA-8DB6-43A6-98B3-F9E028A878AF}" dt="2024-06-10T21:21:26.466" v="3400" actId="20577"/>
        <pc:sldMkLst>
          <pc:docMk/>
          <pc:sldMk cId="4117868110" sldId="288"/>
        </pc:sldMkLst>
        <pc:spChg chg="mod">
          <ac:chgData name="Joaquin Badenas" userId="5cb29fd719aebf04" providerId="LiveId" clId="{500FE1CA-8DB6-43A6-98B3-F9E028A878AF}" dt="2024-05-26T23:41:07.760" v="2688"/>
          <ac:spMkLst>
            <pc:docMk/>
            <pc:sldMk cId="4117868110" sldId="288"/>
            <ac:spMk id="2" creationId="{EBACD572-53C2-1E0A-4112-051A1DCA8700}"/>
          </ac:spMkLst>
        </pc:spChg>
        <pc:spChg chg="mod">
          <ac:chgData name="Joaquin Badenas" userId="5cb29fd719aebf04" providerId="LiveId" clId="{500FE1CA-8DB6-43A6-98B3-F9E028A878AF}" dt="2024-06-10T21:21:26.466" v="3400" actId="20577"/>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5-26T23:41:07.760" v="2688"/>
        <pc:sldMkLst>
          <pc:docMk/>
          <pc:sldMk cId="3446630041" sldId="289"/>
        </pc:sldMkLst>
        <pc:spChg chg="mod">
          <ac:chgData name="Joaquin Badenas" userId="5cb29fd719aebf04" providerId="LiveId" clId="{500FE1CA-8DB6-43A6-98B3-F9E028A878AF}" dt="2024-05-26T23:41:07.760" v="2688"/>
          <ac:spMkLst>
            <pc:docMk/>
            <pc:sldMk cId="3446630041" sldId="289"/>
            <ac:spMk id="2" creationId="{EBE8F3B4-CC3D-4466-40E2-5BC28DD8DF66}"/>
          </ac:spMkLst>
        </pc:spChg>
        <pc:spChg chg="mod">
          <ac:chgData name="Joaquin Badenas" userId="5cb29fd719aebf04" providerId="LiveId" clId="{500FE1CA-8DB6-43A6-98B3-F9E028A878AF}" dt="2024-05-26T23:41:07.760" v="2688"/>
          <ac:spMkLst>
            <pc:docMk/>
            <pc:sldMk cId="3446630041" sldId="289"/>
            <ac:spMk id="3" creationId="{5B68399D-040E-72E1-5BE1-82559BC616F7}"/>
          </ac:spMkLst>
        </pc:spChg>
        <pc:picChg chg="add mod">
          <ac:chgData name="Joaquin Badenas" userId="5cb29fd719aebf04" providerId="LiveId" clId="{500FE1CA-8DB6-43A6-98B3-F9E028A878AF}" dt="2024-05-19T22:31:59.892" v="45" actId="1076"/>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5-26T23:41:07.760" v="2688"/>
        <pc:sldMkLst>
          <pc:docMk/>
          <pc:sldMk cId="3303625023" sldId="290"/>
        </pc:sldMkLst>
        <pc:spChg chg="mod">
          <ac:chgData name="Joaquin Badenas" userId="5cb29fd719aebf04" providerId="LiveId" clId="{500FE1CA-8DB6-43A6-98B3-F9E028A878AF}" dt="2024-05-26T23:41:07.760" v="2688"/>
          <ac:spMkLst>
            <pc:docMk/>
            <pc:sldMk cId="3303625023" sldId="290"/>
            <ac:spMk id="2" creationId="{EBE8F3B4-CC3D-4466-40E2-5BC28DD8DF66}"/>
          </ac:spMkLst>
        </pc:spChg>
        <pc:spChg chg="add mod">
          <ac:chgData name="Joaquin Badenas" userId="5cb29fd719aebf04" providerId="LiveId" clId="{500FE1CA-8DB6-43A6-98B3-F9E028A878AF}" dt="2024-05-26T23:41:07.760" v="2688"/>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5-19T22:35:09.131" v="73" actId="1076"/>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11/06/2024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11/06/2024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11/06/2024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11/06/2024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11/06/2024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11/06/2024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11/06/2024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11/06/2024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11/06/2024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11/06/2024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11/06/2024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11/06/2024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complex techniques to develop a digital media outcome</a:t>
            </a:r>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 -Usability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3</a:t>
            </a:r>
          </a:p>
          <a:p>
            <a:r>
              <a:rPr lang="en-NZ" dirty="0"/>
              <a:t>Describe the implication?</a:t>
            </a:r>
          </a:p>
          <a:p>
            <a:pPr marL="0" indent="0">
              <a:buNone/>
            </a:pPr>
            <a:r>
              <a:rPr lang="en-NZ" dirty="0"/>
              <a:t>Usability is about how straightforward it is for a person to be able to use my website. It ensures that my website is not difficult or confusing to navigate.</a:t>
            </a:r>
          </a:p>
          <a:p>
            <a:r>
              <a:rPr lang="en-NZ" dirty="0"/>
              <a:t>How does this apply to your project?</a:t>
            </a:r>
          </a:p>
          <a:p>
            <a:pPr marL="0" indent="0">
              <a:buNone/>
            </a:pPr>
            <a:r>
              <a:rPr lang="en-NZ" dirty="0"/>
              <a:t>My site will be a blog post forum for </a:t>
            </a:r>
            <a:r>
              <a:rPr lang="en-NZ"/>
              <a:t>students where they can </a:t>
            </a:r>
            <a:endParaRPr lang="en-NZ" dirty="0"/>
          </a:p>
          <a:p>
            <a:r>
              <a:rPr lang="en-NZ" dirty="0"/>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Calibri" panose="020F0502020204030204" pitchFamily="34" charset="0"/>
                <a:ea typeface="Calibri" panose="020F0502020204030204" pitchFamily="34" charset="0"/>
                <a:cs typeface="Times New Roman" panose="02020603050405020304" pitchFamily="18" charset="0"/>
              </a:rPr>
              <a:t>User Experience Principles </a:t>
            </a:r>
            <a:endParaRPr lang="en-NZ" dirty="0"/>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Describe the most relevant HCI rules</a:t>
            </a:r>
          </a:p>
          <a:p>
            <a:endParaRPr lang="en-NZ" dirty="0"/>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Relevant Conventions</a:t>
            </a:r>
          </a:p>
        </p:txBody>
      </p:sp>
      <p:sp>
        <p:nvSpPr>
          <p:cNvPr id="3" name="Content Placeholder 2"/>
          <p:cNvSpPr>
            <a:spLocks noGrp="1"/>
          </p:cNvSpPr>
          <p:nvPr>
            <p:ph idx="1"/>
          </p:nvPr>
        </p:nvSpPr>
        <p:spPr/>
        <p:txBody>
          <a:bodyPr>
            <a:normAutofit/>
          </a:bodyPr>
          <a:lstStyle/>
          <a:p>
            <a:pPr marL="0" indent="0">
              <a:buNone/>
            </a:pPr>
            <a:r>
              <a:rPr lang="en-NZ" sz="2000" dirty="0"/>
              <a:t>These could include:</a:t>
            </a:r>
          </a:p>
          <a:p>
            <a:pPr marL="0" indent="0">
              <a:buNone/>
            </a:pPr>
            <a:r>
              <a:rPr lang="en-NZ" sz="1800" dirty="0"/>
              <a:t>Coding conventions – HTML, CSS (validated)</a:t>
            </a:r>
          </a:p>
          <a:p>
            <a:pPr marL="0" indent="0">
              <a:buNone/>
            </a:pPr>
            <a:r>
              <a:rPr lang="en-NZ" sz="1800" dirty="0"/>
              <a:t>Coding conventions – Python (PEP8)</a:t>
            </a:r>
          </a:p>
          <a:p>
            <a:pPr marL="0" indent="0">
              <a:buNone/>
            </a:pPr>
            <a:r>
              <a:rPr lang="en-NZ" sz="1800" dirty="0"/>
              <a:t>File Naming  and file management</a:t>
            </a:r>
          </a:p>
          <a:p>
            <a:pPr marL="0" indent="0">
              <a:buNone/>
            </a:pPr>
            <a:r>
              <a:rPr lang="en-NZ" sz="1800" dirty="0"/>
              <a:t>Web design conventions</a:t>
            </a:r>
          </a:p>
          <a:p>
            <a:pPr marL="0" indent="0">
              <a:buNone/>
            </a:pPr>
            <a:r>
              <a:rPr lang="en-US" sz="1800" dirty="0"/>
              <a:t>C</a:t>
            </a:r>
            <a:r>
              <a:rPr lang="en-NZ" sz="1800" dirty="0" err="1"/>
              <a:t>ommenting</a:t>
            </a:r>
            <a:endParaRPr lang="en-NZ" sz="1800" dirty="0"/>
          </a:p>
          <a:p>
            <a:pPr marL="0" indent="0">
              <a:buNone/>
            </a:pPr>
            <a:r>
              <a:rPr lang="en-NZ" sz="1800" dirty="0"/>
              <a:t>Usability Heuristics</a:t>
            </a:r>
          </a:p>
          <a:p>
            <a:pPr marL="0" indent="0">
              <a:buNone/>
            </a:pPr>
            <a:r>
              <a:rPr lang="en-NZ" sz="1800" dirty="0"/>
              <a:t>Visual Hierarchy</a:t>
            </a:r>
          </a:p>
          <a:p>
            <a:pPr marL="0" indent="0">
              <a:buNone/>
            </a:pPr>
            <a:endParaRPr lang="en-NZ" dirty="0"/>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t>Relevant Conventions</a:t>
            </a:r>
            <a:endParaRPr lang="en-NZ" dirty="0"/>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r>
              <a:rPr lang="en-NZ" dirty="0"/>
              <a:t>Site Map</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r>
              <a:rPr lang="en-NZ" dirty="0"/>
              <a:t>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 (Home Page)</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endParaRPr lang="en-NZ" dirty="0"/>
          </a:p>
        </p:txBody>
      </p:sp>
      <p:pic>
        <p:nvPicPr>
          <p:cNvPr id="2050" name="Picture 2" descr="A screenshot of a computer&#10;&#10;Description automatically generated">
            <a:extLst>
              <a:ext uri="{FF2B5EF4-FFF2-40B4-BE49-F238E27FC236}">
                <a16:creationId xmlns:a16="http://schemas.microsoft.com/office/drawing/2014/main" id="{566CC73E-FB93-225D-8F0A-558DDF0B8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 (Subjects Page)</a:t>
            </a:r>
          </a:p>
        </p:txBody>
      </p:sp>
      <p:pic>
        <p:nvPicPr>
          <p:cNvPr id="1026" name="Picture 2" descr="A screenshot of a computer&#10;&#10;Description automatically generated">
            <a:extLst>
              <a:ext uri="{FF2B5EF4-FFF2-40B4-BE49-F238E27FC236}">
                <a16:creationId xmlns:a16="http://schemas.microsoft.com/office/drawing/2014/main" id="{66CFF85F-6C2A-9298-80AC-1EC59BF7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9267" y="1828800"/>
            <a:ext cx="6960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 (Forum/Posts Page)</a:t>
            </a:r>
          </a:p>
        </p:txBody>
      </p:sp>
      <p:sp>
        <p:nvSpPr>
          <p:cNvPr id="3" name="Content Placeholder 2">
            <a:extLst>
              <a:ext uri="{FF2B5EF4-FFF2-40B4-BE49-F238E27FC236}">
                <a16:creationId xmlns:a16="http://schemas.microsoft.com/office/drawing/2014/main" id="{178D32C1-10BF-A5DC-3BC3-946C8DE40455}"/>
              </a:ext>
            </a:extLst>
          </p:cNvPr>
          <p:cNvSpPr>
            <a:spLocks noGrp="1"/>
          </p:cNvSpPr>
          <p:nvPr>
            <p:ph idx="1"/>
          </p:nvPr>
        </p:nvSpPr>
        <p:spPr/>
        <p:txBody>
          <a:bodyPr/>
          <a:lstStyle/>
          <a:p>
            <a:endParaRPr lang="en-NZ"/>
          </a:p>
        </p:txBody>
      </p:sp>
      <p:pic>
        <p:nvPicPr>
          <p:cNvPr id="3074" name="Picture 2" descr="A screenshot of a computer&#10;&#10;Description automatically generated">
            <a:extLst>
              <a:ext uri="{FF2B5EF4-FFF2-40B4-BE49-F238E27FC236}">
                <a16:creationId xmlns:a16="http://schemas.microsoft.com/office/drawing/2014/main" id="{99BF0A36-B605-889C-7230-60F622FB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2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Plan</a:t>
            </a:r>
          </a:p>
        </p:txBody>
      </p:sp>
      <p:sp>
        <p:nvSpPr>
          <p:cNvPr id="3" name="Content Placeholder 2"/>
          <p:cNvSpPr>
            <a:spLocks noGrp="1"/>
          </p:cNvSpPr>
          <p:nvPr>
            <p:ph idx="1"/>
          </p:nvPr>
        </p:nvSpPr>
        <p:spPr/>
        <p:txBody>
          <a:bodyPr/>
          <a:lstStyle/>
          <a:p>
            <a:pPr marL="0" indent="0">
              <a:buNone/>
            </a:pPr>
            <a:r>
              <a:rPr lang="en-NZ" sz="2000" dirty="0"/>
              <a:t>How are you going test your program</a:t>
            </a:r>
          </a:p>
          <a:p>
            <a:pPr lvl="0"/>
            <a:r>
              <a:rPr lang="en-NZ" sz="2000" dirty="0"/>
              <a:t>to ensure it functions correctly</a:t>
            </a:r>
            <a:endParaRPr lang="en-NZ" sz="2000" dirty="0">
              <a:effectLst/>
            </a:endParaRPr>
          </a:p>
          <a:p>
            <a:pPr lvl="0"/>
            <a:r>
              <a:rPr lang="en-NZ" sz="2000" dirty="0"/>
              <a:t>That the python code is PEP8 compliant</a:t>
            </a:r>
            <a:endParaRPr lang="en-NZ" sz="2000" dirty="0">
              <a:effectLst/>
            </a:endParaRPr>
          </a:p>
          <a:p>
            <a:pPr lvl="0"/>
            <a:r>
              <a:rPr lang="en-NZ" sz="2000" dirty="0"/>
              <a:t>for validation and error correction</a:t>
            </a:r>
          </a:p>
          <a:p>
            <a:pPr lvl="0"/>
            <a:r>
              <a:rPr lang="en-NZ" sz="2000" dirty="0"/>
              <a:t>Is well structured </a:t>
            </a:r>
            <a:endParaRPr lang="en-NZ" sz="2000" dirty="0">
              <a:effectLst/>
            </a:endParaRPr>
          </a:p>
          <a:p>
            <a:pPr lvl="0"/>
            <a:r>
              <a:rPr lang="en-NZ" sz="2000" dirty="0"/>
              <a:t>Is flexible and robust</a:t>
            </a:r>
          </a:p>
          <a:p>
            <a:pPr lvl="0"/>
            <a:r>
              <a:rPr lang="en-US" sz="2000" dirty="0"/>
              <a:t>C</a:t>
            </a:r>
            <a:r>
              <a:rPr lang="en-NZ" sz="2000" dirty="0" err="1"/>
              <a:t>omprehensively</a:t>
            </a:r>
            <a:r>
              <a:rPr lang="en-NZ" sz="2000" dirty="0"/>
              <a:t> tested and debugged</a:t>
            </a:r>
          </a:p>
          <a:p>
            <a:pPr marL="0" indent="0">
              <a:buNone/>
            </a:pPr>
            <a:endParaRPr lang="en-NZ" dirty="0"/>
          </a:p>
        </p:txBody>
      </p:sp>
    </p:spTree>
    <p:extLst>
      <p:ext uri="{BB962C8B-B14F-4D97-AF65-F5344CB8AC3E}">
        <p14:creationId xmlns:p14="http://schemas.microsoft.com/office/powerpoint/2010/main" val="28732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results</a:t>
            </a:r>
          </a:p>
        </p:txBody>
      </p:sp>
      <p:sp>
        <p:nvSpPr>
          <p:cNvPr id="3" name="Content Placeholder 2"/>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t>Describe the end user requirements</a:t>
            </a:r>
            <a:br>
              <a:rPr lang="en-NZ" dirty="0"/>
            </a:br>
            <a:endParaRPr lang="en-NZ" dirty="0"/>
          </a:p>
        </p:txBody>
      </p:sp>
      <p:sp>
        <p:nvSpPr>
          <p:cNvPr id="3" name="Content Placeholder 2"/>
          <p:cNvSpPr>
            <a:spLocks noGrp="1"/>
          </p:cNvSpPr>
          <p:nvPr>
            <p:ph idx="1"/>
          </p:nvPr>
        </p:nvSpPr>
        <p:spPr/>
        <p:txBody>
          <a:bodyPr>
            <a:normAutofit/>
          </a:bodyPr>
          <a:lstStyle/>
          <a:p>
            <a:pPr marL="0" indent="0">
              <a:buNone/>
            </a:pPr>
            <a:r>
              <a:rPr lang="en-NZ" sz="2000" dirty="0"/>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Iterative Improvement</a:t>
            </a:r>
          </a:p>
        </p:txBody>
      </p:sp>
      <p:sp>
        <p:nvSpPr>
          <p:cNvPr id="3" name="Content Placeholder 2"/>
          <p:cNvSpPr>
            <a:spLocks noGrp="1"/>
          </p:cNvSpPr>
          <p:nvPr>
            <p:ph idx="1"/>
          </p:nvPr>
        </p:nvSpPr>
        <p:spPr/>
        <p:txBody>
          <a:bodyPr>
            <a:normAutofit/>
          </a:bodyPr>
          <a:lstStyle/>
          <a:p>
            <a:pPr marL="0" indent="0">
              <a:buNone/>
            </a:pPr>
            <a:r>
              <a:rPr lang="en-NZ" sz="2000" dirty="0"/>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Version Control</a:t>
            </a:r>
          </a:p>
        </p:txBody>
      </p:sp>
      <p:sp>
        <p:nvSpPr>
          <p:cNvPr id="3" name="Content Placeholder 2"/>
          <p:cNvSpPr>
            <a:spLocks noGrp="1"/>
          </p:cNvSpPr>
          <p:nvPr>
            <p:ph idx="1"/>
          </p:nvPr>
        </p:nvSpPr>
        <p:spPr/>
        <p:txBody>
          <a:bodyPr>
            <a:normAutofit/>
          </a:bodyPr>
          <a:lstStyle/>
          <a:p>
            <a:pPr marL="0" indent="0">
              <a:buNone/>
            </a:pPr>
            <a:r>
              <a:rPr lang="en-NZ" sz="2000" dirty="0"/>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GitHub Commits</a:t>
            </a:r>
          </a:p>
        </p:txBody>
      </p:sp>
      <p:sp>
        <p:nvSpPr>
          <p:cNvPr id="3" name="Content Placeholder 2"/>
          <p:cNvSpPr>
            <a:spLocks noGrp="1"/>
          </p:cNvSpPr>
          <p:nvPr>
            <p:ph idx="1"/>
          </p:nvPr>
        </p:nvSpPr>
        <p:spPr/>
        <p:txBody>
          <a:bodyPr>
            <a:normAutofit/>
          </a:bodyPr>
          <a:lstStyle/>
          <a:p>
            <a:pPr marL="0" indent="0">
              <a:buNone/>
            </a:pPr>
            <a:r>
              <a:rPr lang="en-NZ" sz="2000" dirty="0"/>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3100" dirty="0"/>
              <a:t>Describe the purpose and target audience of your website</a:t>
            </a:r>
            <a:br>
              <a:rPr lang="en-NZ" dirty="0"/>
            </a:br>
            <a:endParaRPr lang="en-NZ" dirty="0"/>
          </a:p>
        </p:txBody>
      </p:sp>
      <p:sp>
        <p:nvSpPr>
          <p:cNvPr id="3" name="Content Placeholder 2"/>
          <p:cNvSpPr>
            <a:spLocks noGrp="1"/>
          </p:cNvSpPr>
          <p:nvPr>
            <p:ph idx="1"/>
          </p:nvPr>
        </p:nvSpPr>
        <p:spPr/>
        <p:txBody>
          <a:bodyPr/>
          <a:lstStyle/>
          <a:p>
            <a:pPr marL="0" indent="0">
              <a:buNone/>
            </a:pPr>
            <a:r>
              <a:rPr lang="en-NZ" sz="2000" dirty="0"/>
              <a:t>Describe the purpose of your website?</a:t>
            </a:r>
          </a:p>
          <a:p>
            <a:pPr>
              <a:buFont typeface="Wingdings" panose="05000000000000000000" pitchFamily="2" charset="2"/>
              <a:buChar char="q"/>
            </a:pPr>
            <a:r>
              <a:rPr lang="en-NZ" dirty="0"/>
              <a:t> Purpose of my website is for students to be able to post questions of any subject that may be confused in. </a:t>
            </a:r>
          </a:p>
          <a:p>
            <a:pPr>
              <a:buFont typeface="Wingdings" panose="05000000000000000000" pitchFamily="2" charset="2"/>
              <a:buChar char="q"/>
            </a:pPr>
            <a:r>
              <a:rPr lang="en-NZ" dirty="0"/>
              <a:t> This will then allow other students and teachers to be able to comment underneath their post answering their question. </a:t>
            </a:r>
            <a:endParaRPr lang="en-NZ" sz="2000" dirty="0"/>
          </a:p>
          <a:p>
            <a:pPr marL="0" indent="0">
              <a:buNone/>
            </a:pPr>
            <a:r>
              <a:rPr lang="en-NZ" sz="2000" dirty="0"/>
              <a:t>Describe who the target audience are?</a:t>
            </a:r>
          </a:p>
          <a:p>
            <a:pPr>
              <a:buFont typeface="Wingdings" panose="05000000000000000000" pitchFamily="2" charset="2"/>
              <a:buChar char="q"/>
            </a:pPr>
            <a:r>
              <a:rPr lang="en-NZ" sz="2000" dirty="0"/>
              <a:t> </a:t>
            </a:r>
            <a:r>
              <a:rPr lang="en-NZ" dirty="0"/>
              <a:t>Target audience are senior students (Years 11-13) in Sancta Maria College that are doing NCEA. </a:t>
            </a:r>
          </a:p>
          <a:p>
            <a:pPr>
              <a:buFont typeface="Wingdings" panose="05000000000000000000" pitchFamily="2" charset="2"/>
              <a:buChar char="q"/>
            </a:pPr>
            <a:r>
              <a:rPr lang="en-NZ" sz="2000" dirty="0"/>
              <a:t> </a:t>
            </a:r>
            <a:r>
              <a:rPr lang="en-NZ" dirty="0"/>
              <a:t>This type of website will be most beneficial to these students. </a:t>
            </a:r>
            <a:endParaRPr lang="en-NZ" sz="2000" dirty="0"/>
          </a:p>
          <a:p>
            <a:pPr marL="0" indent="0">
              <a:buNone/>
            </a:pPr>
            <a:endParaRPr lang="en-NZ" sz="2000" dirty="0"/>
          </a:p>
          <a:p>
            <a:pPr marL="0" indent="0">
              <a:buNone/>
            </a:pPr>
            <a:endParaRPr lang="en-NZ" dirty="0"/>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cs typeface="Calibri Light"/>
              </a:rPr>
              <a:t>Initial Specifications</a:t>
            </a:r>
            <a:endParaRPr lang="en-US" dirty="0"/>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r>
              <a:rPr lang="en-US" dirty="0">
                <a:cs typeface="Calibri"/>
              </a:rPr>
              <a:t>What are the specifications of your project (must haves). You can add to these as you develop your project.</a:t>
            </a: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Q&amp;A/Forum Website</a:t>
            </a:r>
            <a:r>
              <a:rPr lang="en-US" sz="1800" b="0" i="0" dirty="0">
                <a:solidFill>
                  <a:srgbClr val="000000"/>
                </a:solidFill>
                <a:effectLst/>
                <a:latin typeface="Montserrat"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Students can post questions about a particular subject.</a:t>
            </a:r>
            <a:r>
              <a:rPr lang="en-US" sz="1800" b="0" i="0" dirty="0">
                <a:solidFill>
                  <a:srgbClr val="000000"/>
                </a:solidFill>
                <a:effectLst/>
                <a:latin typeface="Montserrat"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Teachers and other students will post their comments </a:t>
            </a:r>
            <a:r>
              <a:rPr lang="en-US" sz="1800" b="0" i="0" dirty="0">
                <a:solidFill>
                  <a:srgbClr val="000000"/>
                </a:solidFill>
                <a:effectLst/>
                <a:latin typeface="Montserrat"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Montserrat" panose="00000500000000000000" pitchFamily="2" charset="0"/>
              </a:rPr>
              <a:t>Database will store questions and comments </a:t>
            </a:r>
          </a:p>
          <a:p>
            <a:pPr algn="l" rtl="0" fontAlgn="base">
              <a:buFont typeface="Wingdings" panose="05000000000000000000" pitchFamily="2" charset="2"/>
              <a:buChar char="q"/>
            </a:pPr>
            <a:r>
              <a:rPr lang="en-NZ" sz="1800" dirty="0">
                <a:solidFill>
                  <a:srgbClr val="000000"/>
                </a:solidFill>
                <a:latin typeface="Montserrat" panose="00000500000000000000" pitchFamily="2" charset="0"/>
              </a:rPr>
              <a:t>Signup/login</a:t>
            </a:r>
          </a:p>
          <a:p>
            <a:pPr algn="l" rtl="0" fontAlgn="base">
              <a:buFont typeface="Wingdings" panose="05000000000000000000" pitchFamily="2" charset="2"/>
              <a:buChar char="q"/>
            </a:pPr>
            <a:r>
              <a:rPr lang="en-NZ" sz="1800" dirty="0">
                <a:solidFill>
                  <a:srgbClr val="000000"/>
                </a:solidFill>
                <a:latin typeface="Montserrat" panose="00000500000000000000" pitchFamily="2" charset="0"/>
              </a:rPr>
              <a:t>Be able to edit or delete their own posts. </a:t>
            </a:r>
          </a:p>
          <a:p>
            <a:pPr algn="l" rtl="0" fontAlgn="base">
              <a:buFont typeface="Wingdings" panose="05000000000000000000" pitchFamily="2" charset="2"/>
              <a:buChar char="q"/>
            </a:pPr>
            <a:r>
              <a:rPr lang="en-NZ" sz="1800" b="0" i="0" dirty="0">
                <a:solidFill>
                  <a:srgbClr val="000000"/>
                </a:solidFill>
                <a:effectLst/>
                <a:latin typeface="Montserrat" panose="00000500000000000000" pitchFamily="2" charset="0"/>
              </a:rPr>
              <a:t>Be responsive (display content effectively on wide and narrow screens). </a:t>
            </a:r>
            <a:endParaRPr lang="en-US" b="0" i="0" dirty="0">
              <a:solidFill>
                <a:srgbClr val="000000"/>
              </a:solidFill>
              <a:effectLst/>
              <a:latin typeface="Arial" panose="020B0604020202020204" pitchFamily="34" charset="0"/>
            </a:endParaRPr>
          </a:p>
          <a:p>
            <a:pPr marL="0" indent="0">
              <a:buNone/>
            </a:pPr>
            <a:endParaRPr lang="en-US" dirty="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t>Examples of relevant implications include:</a:t>
            </a:r>
          </a:p>
          <a:p>
            <a:pPr marL="0" indent="0">
              <a:buNone/>
            </a:pPr>
            <a:r>
              <a:rPr lang="en-NZ" dirty="0"/>
              <a:t>● social</a:t>
            </a:r>
          </a:p>
          <a:p>
            <a:pPr marL="0" indent="0">
              <a:buNone/>
            </a:pPr>
            <a:r>
              <a:rPr lang="en-NZ" dirty="0"/>
              <a:t>● cultural</a:t>
            </a:r>
          </a:p>
          <a:p>
            <a:pPr marL="0" indent="0">
              <a:buNone/>
            </a:pPr>
            <a:r>
              <a:rPr lang="en-NZ" dirty="0"/>
              <a:t>● legal</a:t>
            </a:r>
          </a:p>
          <a:p>
            <a:pPr marL="0" indent="0">
              <a:buNone/>
            </a:pPr>
            <a:r>
              <a:rPr lang="en-NZ" dirty="0"/>
              <a:t>● ethical</a:t>
            </a:r>
          </a:p>
          <a:p>
            <a:pPr marL="0" indent="0">
              <a:buNone/>
            </a:pPr>
            <a:r>
              <a:rPr lang="en-NZ" dirty="0"/>
              <a:t>● intellectual property</a:t>
            </a:r>
          </a:p>
          <a:p>
            <a:pPr marL="0" indent="0">
              <a:buNone/>
            </a:pPr>
            <a:r>
              <a:rPr lang="en-NZ" dirty="0"/>
              <a:t>● privacy</a:t>
            </a:r>
          </a:p>
          <a:p>
            <a:pPr marL="0" indent="0">
              <a:buNone/>
            </a:pPr>
            <a:r>
              <a:rPr lang="en-NZ" dirty="0"/>
              <a:t>● accessibility</a:t>
            </a:r>
          </a:p>
          <a:p>
            <a:pPr marL="0" indent="0">
              <a:buNone/>
            </a:pPr>
            <a:r>
              <a:rPr lang="en-NZ" dirty="0"/>
              <a:t>● usability</a:t>
            </a:r>
          </a:p>
          <a:p>
            <a:pPr marL="0" indent="0">
              <a:buNone/>
            </a:pPr>
            <a:r>
              <a:rPr lang="en-NZ" dirty="0"/>
              <a:t>● functionality</a:t>
            </a:r>
          </a:p>
          <a:p>
            <a:pPr marL="0" indent="0">
              <a:buNone/>
            </a:pPr>
            <a:r>
              <a:rPr lang="en-NZ" dirty="0"/>
              <a:t>● aesthetics</a:t>
            </a:r>
          </a:p>
          <a:p>
            <a:pPr marL="0" indent="0">
              <a:buNone/>
            </a:pPr>
            <a:r>
              <a:rPr lang="en-NZ" dirty="0"/>
              <a:t>● sustainability and future proofing</a:t>
            </a:r>
          </a:p>
          <a:p>
            <a:pPr marL="0" indent="0">
              <a:buNone/>
            </a:pPr>
            <a:r>
              <a:rPr lang="en-NZ" dirty="0"/>
              <a:t>● end-user considerations</a:t>
            </a:r>
          </a:p>
          <a:p>
            <a:pPr marL="0" indent="0">
              <a:buNone/>
            </a:pPr>
            <a:r>
              <a:rPr lang="en-NZ" dirty="0"/>
              <a:t>● health and safety.</a:t>
            </a:r>
          </a:p>
        </p:txBody>
      </p:sp>
      <p:sp>
        <p:nvSpPr>
          <p:cNvPr id="4" name="TextBox 3"/>
          <p:cNvSpPr txBox="1"/>
          <p:nvPr/>
        </p:nvSpPr>
        <p:spPr>
          <a:xfrm>
            <a:off x="6492240" y="1825625"/>
            <a:ext cx="4995949" cy="1384995"/>
          </a:xfrm>
          <a:prstGeom prst="rect">
            <a:avLst/>
          </a:prstGeom>
          <a:noFill/>
        </p:spPr>
        <p:txBody>
          <a:bodyPr wrap="square" rtlCol="0">
            <a:spAutoFit/>
          </a:bodyPr>
          <a:lstStyle/>
          <a:p>
            <a:pPr lvl="0"/>
            <a:r>
              <a:rPr lang="en-NZ" sz="1400" dirty="0"/>
              <a:t>This could include an explanation on why your outcome needs to:</a:t>
            </a:r>
          </a:p>
          <a:p>
            <a:pPr lvl="1"/>
            <a:r>
              <a:rPr lang="en-NZ" sz="1400" dirty="0"/>
              <a:t>be socially/culturally acceptable</a:t>
            </a:r>
          </a:p>
          <a:p>
            <a:pPr lvl="1"/>
            <a:r>
              <a:rPr lang="en-NZ" sz="1400" dirty="0"/>
              <a:t>honour legal, ethical and intellectual property obligations</a:t>
            </a:r>
          </a:p>
          <a:p>
            <a:pPr lvl="1"/>
            <a:r>
              <a:rPr lang="en-NZ" sz="1400" dirty="0"/>
              <a:t>be accessible, usable and functional</a:t>
            </a:r>
          </a:p>
          <a:p>
            <a:pPr lvl="1"/>
            <a:r>
              <a:rPr lang="en-NZ" sz="1400" dirty="0"/>
              <a:t>be sustainable and future proof</a:t>
            </a:r>
          </a:p>
          <a:p>
            <a:pPr lvl="1"/>
            <a:r>
              <a:rPr lang="en-NZ" sz="1400" dirty="0"/>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1</a:t>
            </a:r>
          </a:p>
          <a:p>
            <a:r>
              <a:rPr lang="en-NZ" dirty="0"/>
              <a:t>Describe the implication?</a:t>
            </a:r>
          </a:p>
          <a:p>
            <a:r>
              <a:rPr lang="en-NZ" dirty="0"/>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t>How does this apply to your project?</a:t>
            </a:r>
          </a:p>
          <a:p>
            <a:endParaRPr lang="en-NZ" dirty="0"/>
          </a:p>
          <a:p>
            <a:r>
              <a:rPr lang="en-NZ" dirty="0"/>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2 </a:t>
            </a:r>
          </a:p>
          <a:p>
            <a:r>
              <a:rPr lang="en-NZ" dirty="0"/>
              <a:t>Describe the implication?</a:t>
            </a:r>
          </a:p>
          <a:p>
            <a:r>
              <a:rPr lang="en-NZ" dirty="0"/>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t>a different one. </a:t>
            </a:r>
            <a:endParaRPr lang="en-NZ" dirty="0"/>
          </a:p>
          <a:p>
            <a:r>
              <a:rPr lang="en-NZ" dirty="0"/>
              <a:t>How does this apply to your project?</a:t>
            </a:r>
          </a:p>
          <a:p>
            <a:endParaRPr lang="en-NZ" dirty="0"/>
          </a:p>
          <a:p>
            <a:r>
              <a:rPr lang="en-NZ" dirty="0"/>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433</TotalTime>
  <Words>940</Words>
  <Application>Microsoft Office PowerPoint</Application>
  <PresentationFormat>Widescreen</PresentationFormat>
  <Paragraphs>117</Paragraphs>
  <Slides>28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Arial Mäori</vt:lpstr>
      <vt:lpstr>Arial</vt:lpstr>
      <vt:lpstr>Calibri</vt:lpstr>
      <vt:lpstr>Calibri Light</vt:lpstr>
      <vt:lpstr>Century Schoolbook</vt:lpstr>
      <vt:lpstr>Montserrat</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-Usability</vt:lpstr>
      <vt:lpstr>User Experience Principles </vt:lpstr>
      <vt:lpstr>HCI</vt:lpstr>
      <vt:lpstr>Relevant Conventions</vt:lpstr>
      <vt:lpstr>Relevant Conventions</vt:lpstr>
      <vt:lpstr>Design Drawings</vt:lpstr>
      <vt:lpstr>Design Drawings</vt:lpstr>
      <vt:lpstr>Design Drawings (Home Page)</vt:lpstr>
      <vt:lpstr>Design Drawings (Subjects Page)</vt:lpstr>
      <vt:lpstr>Design Drawings (Forum/Posts Page)</vt:lpstr>
      <vt:lpstr>Test Plan</vt:lpstr>
      <vt:lpstr>Test results</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2024-06-10T21:33:16Z</dcterms:modified>
</cp:coreProperties>
</file>