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70" r:id="rId3"/>
    <p:sldId id="257" r:id="rId4"/>
    <p:sldId id="278" r:id="rId5"/>
    <p:sldId id="277" r:id="rId6"/>
    <p:sldId id="288" r:id="rId7"/>
    <p:sldId id="261" r:id="rId8"/>
    <p:sldId id="279" r:id="rId9"/>
    <p:sldId id="280" r:id="rId10"/>
    <p:sldId id="281" r:id="rId11"/>
    <p:sldId id="282" r:id="rId12"/>
    <p:sldId id="272" r:id="rId13"/>
    <p:sldId id="264" r:id="rId14"/>
    <p:sldId id="284" r:id="rId15"/>
    <p:sldId id="285" r:id="rId16"/>
    <p:sldId id="286" r:id="rId17"/>
    <p:sldId id="289" r:id="rId18"/>
    <p:sldId id="292" r:id="rId19"/>
    <p:sldId id="293" r:id="rId20"/>
    <p:sldId id="294" r:id="rId21"/>
    <p:sldId id="295" r:id="rId22"/>
    <p:sldId id="271" r:id="rId23"/>
    <p:sldId id="273" r:id="rId24"/>
    <p:sldId id="274" r:id="rId25"/>
    <p:sldId id="266" r:id="rId26"/>
    <p:sldId id="304" r:id="rId27"/>
    <p:sldId id="306" r:id="rId28"/>
    <p:sldId id="291" r:id="rId29"/>
    <p:sldId id="296" r:id="rId30"/>
    <p:sldId id="297" r:id="rId31"/>
    <p:sldId id="298" r:id="rId32"/>
    <p:sldId id="299" r:id="rId33"/>
    <p:sldId id="300" r:id="rId34"/>
    <p:sldId id="305" r:id="rId35"/>
    <p:sldId id="302" r:id="rId36"/>
    <p:sldId id="303" r:id="rId37"/>
    <p:sldId id="307" r:id="rId38"/>
    <p:sldId id="308" r:id="rId39"/>
    <p:sldId id="309" r:id="rId40"/>
    <p:sldId id="310" r:id="rId41"/>
    <p:sldId id="313" r:id="rId42"/>
    <p:sldId id="314" r:id="rId43"/>
    <p:sldId id="315" r:id="rId44"/>
    <p:sldId id="316" r:id="rId45"/>
    <p:sldId id="301" r:id="rId46"/>
    <p:sldId id="275" r:id="rId47"/>
    <p:sldId id="283" r:id="rId48"/>
    <p:sldId id="265" r:id="rId49"/>
    <p:sldId id="269" r:id="rId50"/>
    <p:sldId id="276"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D3B"/>
    <a:srgbClr val="8D99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3BFBD-1E38-412E-AE7B-7E5D3B30168C}" v="44" dt="2024-07-28T15:08:46.0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72" autoAdjust="0"/>
    <p:restoredTop sz="94660"/>
  </p:normalViewPr>
  <p:slideViewPr>
    <p:cSldViewPr snapToGrid="0">
      <p:cViewPr varScale="1">
        <p:scale>
          <a:sx n="70" d="100"/>
          <a:sy n="70" d="100"/>
        </p:scale>
        <p:origin x="7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Glasse" userId="S::m.glasse@sanctamaria.school.nz::4001b6f1-9796-4fe4-a857-9145db2b6168" providerId="AD" clId="Web-{83C21C16-C25D-85BE-8425-B99F87DBEF17}"/>
    <pc:docChg chg="addSld modSld">
      <pc:chgData name="Mark Glasse" userId="S::m.glasse@sanctamaria.school.nz::4001b6f1-9796-4fe4-a857-9145db2b6168" providerId="AD" clId="Web-{83C21C16-C25D-85BE-8425-B99F87DBEF17}" dt="2023-05-22T22:41:10.511" v="49" actId="20577"/>
      <pc:docMkLst>
        <pc:docMk/>
      </pc:docMkLst>
      <pc:sldChg chg="addSp modSp">
        <pc:chgData name="Mark Glasse" userId="S::m.glasse@sanctamaria.school.nz::4001b6f1-9796-4fe4-a857-9145db2b6168" providerId="AD" clId="Web-{83C21C16-C25D-85BE-8425-B99F87DBEF17}" dt="2023-05-22T22:39:55.321" v="2" actId="14100"/>
        <pc:sldMkLst>
          <pc:docMk/>
          <pc:sldMk cId="4265713020" sldId="278"/>
        </pc:sldMkLst>
        <pc:picChg chg="add mod">
          <ac:chgData name="Mark Glasse" userId="S::m.glasse@sanctamaria.school.nz::4001b6f1-9796-4fe4-a857-9145db2b6168" providerId="AD" clId="Web-{83C21C16-C25D-85BE-8425-B99F87DBEF17}" dt="2023-05-22T22:39:55.321" v="2" actId="14100"/>
          <ac:picMkLst>
            <pc:docMk/>
            <pc:sldMk cId="4265713020" sldId="278"/>
            <ac:picMk id="4" creationId="{C1601F02-FA0C-438E-1836-73C8FD35C079}"/>
          </ac:picMkLst>
        </pc:picChg>
      </pc:sldChg>
      <pc:sldChg chg="modSp new">
        <pc:chgData name="Mark Glasse" userId="S::m.glasse@sanctamaria.school.nz::4001b6f1-9796-4fe4-a857-9145db2b6168" providerId="AD" clId="Web-{83C21C16-C25D-85BE-8425-B99F87DBEF17}" dt="2023-05-22T22:41:10.511" v="49" actId="20577"/>
        <pc:sldMkLst>
          <pc:docMk/>
          <pc:sldMk cId="4117868110" sldId="288"/>
        </pc:sldMkLst>
        <pc:spChg chg="mod">
          <ac:chgData name="Mark Glasse" userId="S::m.glasse@sanctamaria.school.nz::4001b6f1-9796-4fe4-a857-9145db2b6168" providerId="AD" clId="Web-{83C21C16-C25D-85BE-8425-B99F87DBEF17}" dt="2023-05-22T22:40:23.463" v="11" actId="20577"/>
          <ac:spMkLst>
            <pc:docMk/>
            <pc:sldMk cId="4117868110" sldId="288"/>
            <ac:spMk id="2" creationId="{EBACD572-53C2-1E0A-4112-051A1DCA8700}"/>
          </ac:spMkLst>
        </pc:spChg>
        <pc:spChg chg="mod">
          <ac:chgData name="Mark Glasse" userId="S::m.glasse@sanctamaria.school.nz::4001b6f1-9796-4fe4-a857-9145db2b6168" providerId="AD" clId="Web-{83C21C16-C25D-85BE-8425-B99F87DBEF17}" dt="2023-05-22T22:41:10.511" v="49" actId="20577"/>
          <ac:spMkLst>
            <pc:docMk/>
            <pc:sldMk cId="4117868110" sldId="288"/>
            <ac:spMk id="3" creationId="{1445B374-01F9-2098-B1C0-B5C133FDD0CE}"/>
          </ac:spMkLst>
        </pc:spChg>
      </pc:sldChg>
    </pc:docChg>
  </pc:docChgLst>
  <pc:docChgLst>
    <pc:chgData name="Mark Glasse" userId="S::m.glasse@sanctamaria.school.nz::4001b6f1-9796-4fe4-a857-9145db2b6168" providerId="AD" clId="Web-{28FF9BCE-93CC-4766-6C77-23BBCE4BB847}"/>
    <pc:docChg chg="modSld">
      <pc:chgData name="Mark Glasse" userId="S::m.glasse@sanctamaria.school.nz::4001b6f1-9796-4fe4-a857-9145db2b6168" providerId="AD" clId="Web-{28FF9BCE-93CC-4766-6C77-23BBCE4BB847}" dt="2023-05-22T22:49:06.027" v="27" actId="14100"/>
      <pc:docMkLst>
        <pc:docMk/>
      </pc:docMkLst>
      <pc:sldChg chg="modSp">
        <pc:chgData name="Mark Glasse" userId="S::m.glasse@sanctamaria.school.nz::4001b6f1-9796-4fe4-a857-9145db2b6168" providerId="AD" clId="Web-{28FF9BCE-93CC-4766-6C77-23BBCE4BB847}" dt="2023-05-22T22:49:06.027" v="27" actId="14100"/>
        <pc:sldMkLst>
          <pc:docMk/>
          <pc:sldMk cId="4265713020" sldId="278"/>
        </pc:sldMkLst>
        <pc:picChg chg="mod">
          <ac:chgData name="Mark Glasse" userId="S::m.glasse@sanctamaria.school.nz::4001b6f1-9796-4fe4-a857-9145db2b6168" providerId="AD" clId="Web-{28FF9BCE-93CC-4766-6C77-23BBCE4BB847}" dt="2023-05-22T22:49:06.027" v="27" actId="14100"/>
          <ac:picMkLst>
            <pc:docMk/>
            <pc:sldMk cId="4265713020" sldId="278"/>
            <ac:picMk id="4" creationId="{C1601F02-FA0C-438E-1836-73C8FD35C079}"/>
          </ac:picMkLst>
        </pc:picChg>
      </pc:sldChg>
      <pc:sldChg chg="modSp">
        <pc:chgData name="Mark Glasse" userId="S::m.glasse@sanctamaria.school.nz::4001b6f1-9796-4fe4-a857-9145db2b6168" providerId="AD" clId="Web-{28FF9BCE-93CC-4766-6C77-23BBCE4BB847}" dt="2023-05-22T22:48:49.885" v="25" actId="20577"/>
        <pc:sldMkLst>
          <pc:docMk/>
          <pc:sldMk cId="4117868110" sldId="288"/>
        </pc:sldMkLst>
        <pc:spChg chg="mod">
          <ac:chgData name="Mark Glasse" userId="S::m.glasse@sanctamaria.school.nz::4001b6f1-9796-4fe4-a857-9145db2b6168" providerId="AD" clId="Web-{28FF9BCE-93CC-4766-6C77-23BBCE4BB847}" dt="2023-05-22T22:48:17.509" v="6" actId="20577"/>
          <ac:spMkLst>
            <pc:docMk/>
            <pc:sldMk cId="4117868110" sldId="288"/>
            <ac:spMk id="2" creationId="{EBACD572-53C2-1E0A-4112-051A1DCA8700}"/>
          </ac:spMkLst>
        </pc:spChg>
        <pc:spChg chg="mod">
          <ac:chgData name="Mark Glasse" userId="S::m.glasse@sanctamaria.school.nz::4001b6f1-9796-4fe4-a857-9145db2b6168" providerId="AD" clId="Web-{28FF9BCE-93CC-4766-6C77-23BBCE4BB847}" dt="2023-05-22T22:48:49.885" v="25" actId="20577"/>
          <ac:spMkLst>
            <pc:docMk/>
            <pc:sldMk cId="4117868110" sldId="288"/>
            <ac:spMk id="3" creationId="{1445B374-01F9-2098-B1C0-B5C133FDD0CE}"/>
          </ac:spMkLst>
        </pc:spChg>
      </pc:sldChg>
    </pc:docChg>
  </pc:docChgLst>
  <pc:docChgLst>
    <pc:chgData name="Mark Glasse" userId="S::m.glasse@sanctamaria.school.nz::4001b6f1-9796-4fe4-a857-9145db2b6168" providerId="AD" clId="Web-{273139D2-54D8-2C8C-6B17-0C52DA0FDBB1}"/>
    <pc:docChg chg="modSld">
      <pc:chgData name="Mark Glasse" userId="S::m.glasse@sanctamaria.school.nz::4001b6f1-9796-4fe4-a857-9145db2b6168" providerId="AD" clId="Web-{273139D2-54D8-2C8C-6B17-0C52DA0FDBB1}" dt="2023-05-23T02:23:48.263" v="5" actId="1076"/>
      <pc:docMkLst>
        <pc:docMk/>
      </pc:docMkLst>
      <pc:sldChg chg="modSp">
        <pc:chgData name="Mark Glasse" userId="S::m.glasse@sanctamaria.school.nz::4001b6f1-9796-4fe4-a857-9145db2b6168" providerId="AD" clId="Web-{273139D2-54D8-2C8C-6B17-0C52DA0FDBB1}" dt="2023-05-23T02:21:18.119" v="1" actId="14100"/>
        <pc:sldMkLst>
          <pc:docMk/>
          <pc:sldMk cId="4265713020" sldId="278"/>
        </pc:sldMkLst>
        <pc:picChg chg="mod">
          <ac:chgData name="Mark Glasse" userId="S::m.glasse@sanctamaria.school.nz::4001b6f1-9796-4fe4-a857-9145db2b6168" providerId="AD" clId="Web-{273139D2-54D8-2C8C-6B17-0C52DA0FDBB1}" dt="2023-05-23T02:21:18.119" v="1" actId="14100"/>
          <ac:picMkLst>
            <pc:docMk/>
            <pc:sldMk cId="4265713020" sldId="278"/>
            <ac:picMk id="4" creationId="{C1601F02-FA0C-438E-1836-73C8FD35C079}"/>
          </ac:picMkLst>
        </pc:picChg>
      </pc:sldChg>
      <pc:sldChg chg="modSp">
        <pc:chgData name="Mark Glasse" userId="S::m.glasse@sanctamaria.school.nz::4001b6f1-9796-4fe4-a857-9145db2b6168" providerId="AD" clId="Web-{273139D2-54D8-2C8C-6B17-0C52DA0FDBB1}" dt="2023-05-23T02:23:48.263" v="5" actId="1076"/>
        <pc:sldMkLst>
          <pc:docMk/>
          <pc:sldMk cId="3828989773" sldId="282"/>
        </pc:sldMkLst>
        <pc:picChg chg="mod">
          <ac:chgData name="Mark Glasse" userId="S::m.glasse@sanctamaria.school.nz::4001b6f1-9796-4fe4-a857-9145db2b6168" providerId="AD" clId="Web-{273139D2-54D8-2C8C-6B17-0C52DA0FDBB1}" dt="2023-05-23T02:23:48.263" v="5" actId="1076"/>
          <ac:picMkLst>
            <pc:docMk/>
            <pc:sldMk cId="3828989773" sldId="282"/>
            <ac:picMk id="5" creationId="{1541B78A-6618-CB39-5910-D121E6C380B1}"/>
          </ac:picMkLst>
        </pc:picChg>
      </pc:sldChg>
    </pc:docChg>
  </pc:docChgLst>
  <pc:docChgLst>
    <pc:chgData name="Joaquin Badenas" userId="5cb29fd719aebf04" providerId="LiveId" clId="{500FE1CA-8DB6-43A6-98B3-F9E028A878AF}"/>
    <pc:docChg chg="undo redo custSel addSld modSld sldOrd">
      <pc:chgData name="Joaquin Badenas" userId="5cb29fd719aebf04" providerId="LiveId" clId="{500FE1CA-8DB6-43A6-98B3-F9E028A878AF}" dt="2024-06-21T07:49:06.611" v="4047" actId="167"/>
      <pc:docMkLst>
        <pc:docMk/>
      </pc:docMkLst>
      <pc:sldChg chg="modSp mod">
        <pc:chgData name="Joaquin Badenas" userId="5cb29fd719aebf04" providerId="LiveId" clId="{500FE1CA-8DB6-43A6-98B3-F9E028A878AF}" dt="2024-06-20T23:47:34.027" v="3789" actId="2711"/>
        <pc:sldMkLst>
          <pc:docMk/>
          <pc:sldMk cId="1451040387" sldId="256"/>
        </pc:sldMkLst>
        <pc:spChg chg="mod">
          <ac:chgData name="Joaquin Badenas" userId="5cb29fd719aebf04" providerId="LiveId" clId="{500FE1CA-8DB6-43A6-98B3-F9E028A878AF}" dt="2024-06-20T23:47:34.027" v="3789" actId="2711"/>
          <ac:spMkLst>
            <pc:docMk/>
            <pc:sldMk cId="1451040387" sldId="256"/>
            <ac:spMk id="2" creationId="{00000000-0000-0000-0000-000000000000}"/>
          </ac:spMkLst>
        </pc:spChg>
        <pc:graphicFrameChg chg="mod">
          <ac:chgData name="Joaquin Badenas" userId="5cb29fd719aebf04" providerId="LiveId" clId="{500FE1CA-8DB6-43A6-98B3-F9E028A878AF}" dt="2024-05-26T23:41:30.693" v="2695" actId="1076"/>
          <ac:graphicFrameMkLst>
            <pc:docMk/>
            <pc:sldMk cId="1451040387" sldId="256"/>
            <ac:graphicFrameMk id="5" creationId="{00000000-0000-0000-0000-000000000000}"/>
          </ac:graphicFrameMkLst>
        </pc:graphicFrameChg>
      </pc:sldChg>
      <pc:sldChg chg="addSp delSp modSp mod setBg">
        <pc:chgData name="Joaquin Badenas" userId="5cb29fd719aebf04" providerId="LiveId" clId="{500FE1CA-8DB6-43A6-98B3-F9E028A878AF}" dt="2024-06-20T23:47:42.284" v="3791" actId="2711"/>
        <pc:sldMkLst>
          <pc:docMk/>
          <pc:sldMk cId="3780887099" sldId="257"/>
        </pc:sldMkLst>
        <pc:spChg chg="mod">
          <ac:chgData name="Joaquin Badenas" userId="5cb29fd719aebf04" providerId="LiveId" clId="{500FE1CA-8DB6-43A6-98B3-F9E028A878AF}" dt="2024-06-20T23:47:42.284" v="3791" actId="2711"/>
          <ac:spMkLst>
            <pc:docMk/>
            <pc:sldMk cId="3780887099" sldId="257"/>
            <ac:spMk id="2" creationId="{00000000-0000-0000-0000-000000000000}"/>
          </ac:spMkLst>
        </pc:spChg>
        <pc:spChg chg="add">
          <ac:chgData name="Joaquin Badenas" userId="5cb29fd719aebf04" providerId="LiveId" clId="{500FE1CA-8DB6-43A6-98B3-F9E028A878AF}" dt="2024-05-27T00:12:57.727" v="2699" actId="26606"/>
          <ac:spMkLst>
            <pc:docMk/>
            <pc:sldMk cId="3780887099" sldId="257"/>
            <ac:spMk id="11" creationId="{323D50B8-1D27-420D-BA4A-249914120C5D}"/>
          </ac:spMkLst>
        </pc:spChg>
        <pc:spChg chg="add">
          <ac:chgData name="Joaquin Badenas" userId="5cb29fd719aebf04" providerId="LiveId" clId="{500FE1CA-8DB6-43A6-98B3-F9E028A878AF}" dt="2024-05-27T00:12:57.727" v="2699" actId="26606"/>
          <ac:spMkLst>
            <pc:docMk/>
            <pc:sldMk cId="3780887099" sldId="257"/>
            <ac:spMk id="13" creationId="{2EFBB176-B6C1-4B5A-AADA-F930947E09CC}"/>
          </ac:spMkLst>
        </pc:spChg>
        <pc:spChg chg="add">
          <ac:chgData name="Joaquin Badenas" userId="5cb29fd719aebf04" providerId="LiveId" clId="{500FE1CA-8DB6-43A6-98B3-F9E028A878AF}" dt="2024-05-27T00:12:57.727" v="2699" actId="26606"/>
          <ac:spMkLst>
            <pc:docMk/>
            <pc:sldMk cId="3780887099" sldId="257"/>
            <ac:spMk id="15" creationId="{918CDC34-0F26-409D-B10F-578D4DCC46DE}"/>
          </ac:spMkLst>
        </pc:spChg>
        <pc:picChg chg="add mod ord">
          <ac:chgData name="Joaquin Badenas" userId="5cb29fd719aebf04" providerId="LiveId" clId="{500FE1CA-8DB6-43A6-98B3-F9E028A878AF}" dt="2024-05-27T00:13:21.659" v="2741" actId="1076"/>
          <ac:picMkLst>
            <pc:docMk/>
            <pc:sldMk cId="3780887099" sldId="257"/>
            <ac:picMk id="4" creationId="{D4CA816A-D3CF-ECC0-B46C-8B987B00B5FF}"/>
          </ac:picMkLst>
        </pc:picChg>
        <pc:picChg chg="add mod">
          <ac:chgData name="Joaquin Badenas" userId="5cb29fd719aebf04" providerId="LiveId" clId="{500FE1CA-8DB6-43A6-98B3-F9E028A878AF}" dt="2024-05-27T00:13:12.235" v="2731" actId="1037"/>
          <ac:picMkLst>
            <pc:docMk/>
            <pc:sldMk cId="3780887099" sldId="257"/>
            <ac:picMk id="6" creationId="{8CB37E0A-EA31-B25C-AE49-225545FC70B2}"/>
          </ac:picMkLst>
        </pc:picChg>
        <pc:picChg chg="add del">
          <ac:chgData name="Joaquin Badenas" userId="5cb29fd719aebf04" providerId="LiveId" clId="{500FE1CA-8DB6-43A6-98B3-F9E028A878AF}" dt="2024-05-13T22:03:15.550" v="23" actId="478"/>
          <ac:picMkLst>
            <pc:docMk/>
            <pc:sldMk cId="3780887099" sldId="257"/>
            <ac:picMk id="9" creationId="{E425085B-CF85-E9CD-5A17-28B222C439C6}"/>
          </ac:picMkLst>
        </pc:picChg>
      </pc:sldChg>
      <pc:sldChg chg="modSp mod">
        <pc:chgData name="Joaquin Badenas" userId="5cb29fd719aebf04" providerId="LiveId" clId="{500FE1CA-8DB6-43A6-98B3-F9E028A878AF}" dt="2024-06-20T23:48:15.606" v="3797" actId="1076"/>
        <pc:sldMkLst>
          <pc:docMk/>
          <pc:sldMk cId="3513481437" sldId="261"/>
        </pc:sldMkLst>
        <pc:spChg chg="mod">
          <ac:chgData name="Joaquin Badenas" userId="5cb29fd719aebf04" providerId="LiveId" clId="{500FE1CA-8DB6-43A6-98B3-F9E028A878AF}" dt="2024-06-20T23:48:10.484" v="3796" actId="2711"/>
          <ac:spMkLst>
            <pc:docMk/>
            <pc:sldMk cId="3513481437" sldId="261"/>
            <ac:spMk id="2" creationId="{00000000-0000-0000-0000-000000000000}"/>
          </ac:spMkLst>
        </pc:spChg>
        <pc:spChg chg="mod">
          <ac:chgData name="Joaquin Badenas" userId="5cb29fd719aebf04" providerId="LiveId" clId="{500FE1CA-8DB6-43A6-98B3-F9E028A878AF}" dt="2024-06-20T23:48:10.484" v="3796" actId="2711"/>
          <ac:spMkLst>
            <pc:docMk/>
            <pc:sldMk cId="3513481437" sldId="261"/>
            <ac:spMk id="3" creationId="{00000000-0000-0000-0000-000000000000}"/>
          </ac:spMkLst>
        </pc:spChg>
        <pc:spChg chg="mod">
          <ac:chgData name="Joaquin Badenas" userId="5cb29fd719aebf04" providerId="LiveId" clId="{500FE1CA-8DB6-43A6-98B3-F9E028A878AF}" dt="2024-06-20T23:48:15.606" v="3797" actId="1076"/>
          <ac:spMkLst>
            <pc:docMk/>
            <pc:sldMk cId="3513481437" sldId="261"/>
            <ac:spMk id="4" creationId="{00000000-0000-0000-0000-000000000000}"/>
          </ac:spMkLst>
        </pc:spChg>
      </pc:sldChg>
      <pc:sldChg chg="modSp mod">
        <pc:chgData name="Joaquin Badenas" userId="5cb29fd719aebf04" providerId="LiveId" clId="{500FE1CA-8DB6-43A6-98B3-F9E028A878AF}" dt="2024-06-20T23:48:47.598" v="3803" actId="2711"/>
        <pc:sldMkLst>
          <pc:docMk/>
          <pc:sldMk cId="895423612" sldId="264"/>
        </pc:sldMkLst>
        <pc:spChg chg="mod">
          <ac:chgData name="Joaquin Badenas" userId="5cb29fd719aebf04" providerId="LiveId" clId="{500FE1CA-8DB6-43A6-98B3-F9E028A878AF}" dt="2024-06-20T23:48:47.598" v="3803" actId="2711"/>
          <ac:spMkLst>
            <pc:docMk/>
            <pc:sldMk cId="895423612" sldId="264"/>
            <ac:spMk id="2" creationId="{00000000-0000-0000-0000-000000000000}"/>
          </ac:spMkLst>
        </pc:spChg>
        <pc:spChg chg="mod">
          <ac:chgData name="Joaquin Badenas" userId="5cb29fd719aebf04" providerId="LiveId" clId="{500FE1CA-8DB6-43A6-98B3-F9E028A878AF}" dt="2024-06-20T23:48:47.598" v="3803" actId="2711"/>
          <ac:spMkLst>
            <pc:docMk/>
            <pc:sldMk cId="895423612" sldId="264"/>
            <ac:spMk id="3" creationId="{00000000-0000-0000-0000-000000000000}"/>
          </ac:spMkLst>
        </pc:spChg>
      </pc:sldChg>
      <pc:sldChg chg="modSp mod">
        <pc:chgData name="Joaquin Badenas" userId="5cb29fd719aebf04" providerId="LiveId" clId="{500FE1CA-8DB6-43A6-98B3-F9E028A878AF}" dt="2024-06-20T23:49:55.659" v="3816" actId="2711"/>
        <pc:sldMkLst>
          <pc:docMk/>
          <pc:sldMk cId="559411755" sldId="265"/>
        </pc:sldMkLst>
        <pc:spChg chg="mod">
          <ac:chgData name="Joaquin Badenas" userId="5cb29fd719aebf04" providerId="LiveId" clId="{500FE1CA-8DB6-43A6-98B3-F9E028A878AF}" dt="2024-06-20T23:49:55.659" v="3816" actId="2711"/>
          <ac:spMkLst>
            <pc:docMk/>
            <pc:sldMk cId="559411755" sldId="265"/>
            <ac:spMk id="2" creationId="{00000000-0000-0000-0000-000000000000}"/>
          </ac:spMkLst>
        </pc:spChg>
        <pc:spChg chg="mod">
          <ac:chgData name="Joaquin Badenas" userId="5cb29fd719aebf04" providerId="LiveId" clId="{500FE1CA-8DB6-43A6-98B3-F9E028A878AF}" dt="2024-06-20T23:49:55.659" v="3816" actId="2711"/>
          <ac:spMkLst>
            <pc:docMk/>
            <pc:sldMk cId="559411755" sldId="265"/>
            <ac:spMk id="3" creationId="{00000000-0000-0000-0000-000000000000}"/>
          </ac:spMkLst>
        </pc:spChg>
      </pc:sldChg>
      <pc:sldChg chg="modSp mod">
        <pc:chgData name="Joaquin Badenas" userId="5cb29fd719aebf04" providerId="LiveId" clId="{500FE1CA-8DB6-43A6-98B3-F9E028A878AF}" dt="2024-06-20T23:49:41.463" v="3813" actId="2711"/>
        <pc:sldMkLst>
          <pc:docMk/>
          <pc:sldMk cId="2562898663" sldId="266"/>
        </pc:sldMkLst>
        <pc:spChg chg="mod">
          <ac:chgData name="Joaquin Badenas" userId="5cb29fd719aebf04" providerId="LiveId" clId="{500FE1CA-8DB6-43A6-98B3-F9E028A878AF}" dt="2024-06-20T23:49:41.463" v="3813" actId="2711"/>
          <ac:spMkLst>
            <pc:docMk/>
            <pc:sldMk cId="2562898663" sldId="266"/>
            <ac:spMk id="2" creationId="{00000000-0000-0000-0000-000000000000}"/>
          </ac:spMkLst>
        </pc:spChg>
        <pc:spChg chg="mod">
          <ac:chgData name="Joaquin Badenas" userId="5cb29fd719aebf04" providerId="LiveId" clId="{500FE1CA-8DB6-43A6-98B3-F9E028A878AF}" dt="2024-06-20T23:49:41.463" v="3813" actId="2711"/>
          <ac:spMkLst>
            <pc:docMk/>
            <pc:sldMk cId="2562898663" sldId="266"/>
            <ac:spMk id="3" creationId="{00000000-0000-0000-0000-000000000000}"/>
          </ac:spMkLst>
        </pc:spChg>
      </pc:sldChg>
      <pc:sldChg chg="addSp delSp modSp mod setBg delDesignElem">
        <pc:chgData name="Joaquin Badenas" userId="5cb29fd719aebf04" providerId="LiveId" clId="{500FE1CA-8DB6-43A6-98B3-F9E028A878AF}" dt="2024-06-20T23:47:37.569" v="3790" actId="2711"/>
        <pc:sldMkLst>
          <pc:docMk/>
          <pc:sldMk cId="4179150339" sldId="270"/>
        </pc:sldMkLst>
        <pc:spChg chg="mod">
          <ac:chgData name="Joaquin Badenas" userId="5cb29fd719aebf04" providerId="LiveId" clId="{500FE1CA-8DB6-43A6-98B3-F9E028A878AF}" dt="2024-06-20T23:47:37.569" v="3790" actId="2711"/>
          <ac:spMkLst>
            <pc:docMk/>
            <pc:sldMk cId="4179150339" sldId="270"/>
            <ac:spMk id="2" creationId="{00000000-0000-0000-0000-000000000000}"/>
          </ac:spMkLst>
        </pc:spChg>
        <pc:spChg chg="add del mod">
          <ac:chgData name="Joaquin Badenas" userId="5cb29fd719aebf04" providerId="LiveId" clId="{500FE1CA-8DB6-43A6-98B3-F9E028A878AF}" dt="2024-05-26T23:41:07.760" v="2688"/>
          <ac:spMkLst>
            <pc:docMk/>
            <pc:sldMk cId="4179150339" sldId="270"/>
            <ac:spMk id="3" creationId="{00000000-0000-0000-0000-000000000000}"/>
          </ac:spMkLst>
        </pc:spChg>
        <pc:spChg chg="add del">
          <ac:chgData name="Joaquin Badenas" userId="5cb29fd719aebf04" providerId="LiveId" clId="{500FE1CA-8DB6-43A6-98B3-F9E028A878AF}" dt="2024-05-13T22:03:11.851" v="19" actId="26606"/>
          <ac:spMkLst>
            <pc:docMk/>
            <pc:sldMk cId="4179150339" sldId="270"/>
            <ac:spMk id="9" creationId="{C4AAA502-5435-489E-9538-3A40E6C71461}"/>
          </ac:spMkLst>
        </pc:spChg>
        <pc:spChg chg="add del">
          <ac:chgData name="Joaquin Badenas" userId="5cb29fd719aebf04" providerId="LiveId" clId="{500FE1CA-8DB6-43A6-98B3-F9E028A878AF}" dt="2024-05-13T22:03:11.851" v="19" actId="26606"/>
          <ac:spMkLst>
            <pc:docMk/>
            <pc:sldMk cId="4179150339" sldId="270"/>
            <ac:spMk id="13" creationId="{DE42378B-2E28-4810-8421-7A473A40E376}"/>
          </ac:spMkLst>
        </pc:spChg>
        <pc:spChg chg="add del">
          <ac:chgData name="Joaquin Badenas" userId="5cb29fd719aebf04" providerId="LiveId" clId="{500FE1CA-8DB6-43A6-98B3-F9E028A878AF}" dt="2024-05-13T22:03:11.851" v="19" actId="26606"/>
          <ac:spMkLst>
            <pc:docMk/>
            <pc:sldMk cId="4179150339" sldId="270"/>
            <ac:spMk id="15" creationId="{0D91DD17-237F-4811-BC0E-128EB1BD7CFE}"/>
          </ac:spMkLst>
        </pc:spChg>
        <pc:spChg chg="add del">
          <ac:chgData name="Joaquin Badenas" userId="5cb29fd719aebf04" providerId="LiveId" clId="{500FE1CA-8DB6-43A6-98B3-F9E028A878AF}" dt="2024-05-13T22:00:25.619" v="14" actId="26606"/>
          <ac:spMkLst>
            <pc:docMk/>
            <pc:sldMk cId="4179150339" sldId="270"/>
            <ac:spMk id="20" creationId="{C4AAA502-5435-489E-9538-3A40E6C71461}"/>
          </ac:spMkLst>
        </pc:spChg>
        <pc:spChg chg="add del">
          <ac:chgData name="Joaquin Badenas" userId="5cb29fd719aebf04" providerId="LiveId" clId="{500FE1CA-8DB6-43A6-98B3-F9E028A878AF}" dt="2024-05-13T22:00:25.619" v="14" actId="26606"/>
          <ac:spMkLst>
            <pc:docMk/>
            <pc:sldMk cId="4179150339" sldId="270"/>
            <ac:spMk id="24" creationId="{DE42378B-2E28-4810-8421-7A473A40E376}"/>
          </ac:spMkLst>
        </pc:spChg>
        <pc:spChg chg="add del">
          <ac:chgData name="Joaquin Badenas" userId="5cb29fd719aebf04" providerId="LiveId" clId="{500FE1CA-8DB6-43A6-98B3-F9E028A878AF}" dt="2024-05-13T22:00:25.619" v="14" actId="26606"/>
          <ac:spMkLst>
            <pc:docMk/>
            <pc:sldMk cId="4179150339" sldId="270"/>
            <ac:spMk id="26" creationId="{0D91DD17-237F-4811-BC0E-128EB1BD7CFE}"/>
          </ac:spMkLst>
        </pc:spChg>
        <pc:graphicFrameChg chg="add mod modGraphic">
          <ac:chgData name="Joaquin Badenas" userId="5cb29fd719aebf04" providerId="LiveId" clId="{500FE1CA-8DB6-43A6-98B3-F9E028A878AF}" dt="2024-05-26T23:41:20.616" v="2693" actId="1076"/>
          <ac:graphicFrameMkLst>
            <pc:docMk/>
            <pc:sldMk cId="4179150339" sldId="270"/>
            <ac:graphicFrameMk id="4" creationId="{57DC309C-123F-4415-8171-CDB21741F551}"/>
          </ac:graphicFrameMkLst>
        </pc:graphicFrameChg>
        <pc:cxnChg chg="add del">
          <ac:chgData name="Joaquin Badenas" userId="5cb29fd719aebf04" providerId="LiveId" clId="{500FE1CA-8DB6-43A6-98B3-F9E028A878AF}" dt="2024-05-13T22:03:11.851" v="19" actId="26606"/>
          <ac:cxnSpMkLst>
            <pc:docMk/>
            <pc:sldMk cId="4179150339" sldId="270"/>
            <ac:cxnSpMk id="11" creationId="{C9AC0290-4702-4519-B0F4-C2A46880997B}"/>
          </ac:cxnSpMkLst>
        </pc:cxnChg>
        <pc:cxnChg chg="add del">
          <ac:chgData name="Joaquin Badenas" userId="5cb29fd719aebf04" providerId="LiveId" clId="{500FE1CA-8DB6-43A6-98B3-F9E028A878AF}" dt="2024-05-13T22:00:25.619" v="14" actId="26606"/>
          <ac:cxnSpMkLst>
            <pc:docMk/>
            <pc:sldMk cId="4179150339" sldId="270"/>
            <ac:cxnSpMk id="22" creationId="{C9AC0290-4702-4519-B0F4-C2A46880997B}"/>
          </ac:cxnSpMkLst>
        </pc:cxnChg>
      </pc:sldChg>
      <pc:sldChg chg="modSp mod">
        <pc:chgData name="Joaquin Badenas" userId="5cb29fd719aebf04" providerId="LiveId" clId="{500FE1CA-8DB6-43A6-98B3-F9E028A878AF}" dt="2024-06-20T23:49:25.204" v="3810" actId="2711"/>
        <pc:sldMkLst>
          <pc:docMk/>
          <pc:sldMk cId="2873264670" sldId="271"/>
        </pc:sldMkLst>
        <pc:spChg chg="mod">
          <ac:chgData name="Joaquin Badenas" userId="5cb29fd719aebf04" providerId="LiveId" clId="{500FE1CA-8DB6-43A6-98B3-F9E028A878AF}" dt="2024-06-20T23:49:25.204" v="3810" actId="2711"/>
          <ac:spMkLst>
            <pc:docMk/>
            <pc:sldMk cId="2873264670" sldId="271"/>
            <ac:spMk id="2" creationId="{00000000-0000-0000-0000-000000000000}"/>
          </ac:spMkLst>
        </pc:spChg>
        <pc:spChg chg="mod">
          <ac:chgData name="Joaquin Badenas" userId="5cb29fd719aebf04" providerId="LiveId" clId="{500FE1CA-8DB6-43A6-98B3-F9E028A878AF}" dt="2024-06-20T23:49:25.204" v="3810" actId="2711"/>
          <ac:spMkLst>
            <pc:docMk/>
            <pc:sldMk cId="2873264670" sldId="271"/>
            <ac:spMk id="3" creationId="{00000000-0000-0000-0000-000000000000}"/>
          </ac:spMkLst>
        </pc:spChg>
      </pc:sldChg>
      <pc:sldChg chg="modSp mod">
        <pc:chgData name="Joaquin Badenas" userId="5cb29fd719aebf04" providerId="LiveId" clId="{500FE1CA-8DB6-43A6-98B3-F9E028A878AF}" dt="2024-06-20T23:48:41.909" v="3802" actId="2711"/>
        <pc:sldMkLst>
          <pc:docMk/>
          <pc:sldMk cId="140956991" sldId="272"/>
        </pc:sldMkLst>
        <pc:spChg chg="mod">
          <ac:chgData name="Joaquin Badenas" userId="5cb29fd719aebf04" providerId="LiveId" clId="{500FE1CA-8DB6-43A6-98B3-F9E028A878AF}" dt="2024-06-20T23:48:41.909" v="3802" actId="2711"/>
          <ac:spMkLst>
            <pc:docMk/>
            <pc:sldMk cId="140956991" sldId="272"/>
            <ac:spMk id="2" creationId="{00000000-0000-0000-0000-000000000000}"/>
          </ac:spMkLst>
        </pc:spChg>
        <pc:spChg chg="mod">
          <ac:chgData name="Joaquin Badenas" userId="5cb29fd719aebf04" providerId="LiveId" clId="{500FE1CA-8DB6-43A6-98B3-F9E028A878AF}" dt="2024-06-20T23:48:41.909" v="3802" actId="2711"/>
          <ac:spMkLst>
            <pc:docMk/>
            <pc:sldMk cId="140956991" sldId="272"/>
            <ac:spMk id="3" creationId="{00000000-0000-0000-0000-000000000000}"/>
          </ac:spMkLst>
        </pc:spChg>
      </pc:sldChg>
      <pc:sldChg chg="modSp mod">
        <pc:chgData name="Joaquin Badenas" userId="5cb29fd719aebf04" providerId="LiveId" clId="{500FE1CA-8DB6-43A6-98B3-F9E028A878AF}" dt="2024-06-20T23:49:30.661" v="3811" actId="2711"/>
        <pc:sldMkLst>
          <pc:docMk/>
          <pc:sldMk cId="1831671313" sldId="273"/>
        </pc:sldMkLst>
        <pc:spChg chg="mod">
          <ac:chgData name="Joaquin Badenas" userId="5cb29fd719aebf04" providerId="LiveId" clId="{500FE1CA-8DB6-43A6-98B3-F9E028A878AF}" dt="2024-06-20T23:49:30.661" v="3811" actId="2711"/>
          <ac:spMkLst>
            <pc:docMk/>
            <pc:sldMk cId="1831671313" sldId="273"/>
            <ac:spMk id="2" creationId="{00000000-0000-0000-0000-000000000000}"/>
          </ac:spMkLst>
        </pc:spChg>
        <pc:spChg chg="mod">
          <ac:chgData name="Joaquin Badenas" userId="5cb29fd719aebf04" providerId="LiveId" clId="{500FE1CA-8DB6-43A6-98B3-F9E028A878AF}" dt="2024-06-20T23:49:30.661" v="3811" actId="2711"/>
          <ac:spMkLst>
            <pc:docMk/>
            <pc:sldMk cId="1831671313" sldId="273"/>
            <ac:spMk id="3" creationId="{00000000-0000-0000-0000-000000000000}"/>
          </ac:spMkLst>
        </pc:spChg>
      </pc:sldChg>
      <pc:sldChg chg="modSp mod">
        <pc:chgData name="Joaquin Badenas" userId="5cb29fd719aebf04" providerId="LiveId" clId="{500FE1CA-8DB6-43A6-98B3-F9E028A878AF}" dt="2024-06-20T23:49:35.553" v="3812" actId="2711"/>
        <pc:sldMkLst>
          <pc:docMk/>
          <pc:sldMk cId="2290261641" sldId="274"/>
        </pc:sldMkLst>
        <pc:spChg chg="mod">
          <ac:chgData name="Joaquin Badenas" userId="5cb29fd719aebf04" providerId="LiveId" clId="{500FE1CA-8DB6-43A6-98B3-F9E028A878AF}" dt="2024-06-20T23:49:35.553" v="3812" actId="2711"/>
          <ac:spMkLst>
            <pc:docMk/>
            <pc:sldMk cId="2290261641" sldId="274"/>
            <ac:spMk id="2" creationId="{00000000-0000-0000-0000-000000000000}"/>
          </ac:spMkLst>
        </pc:spChg>
        <pc:spChg chg="mod">
          <ac:chgData name="Joaquin Badenas" userId="5cb29fd719aebf04" providerId="LiveId" clId="{500FE1CA-8DB6-43A6-98B3-F9E028A878AF}" dt="2024-06-20T23:49:35.553" v="3812" actId="2711"/>
          <ac:spMkLst>
            <pc:docMk/>
            <pc:sldMk cId="2290261641" sldId="274"/>
            <ac:spMk id="3" creationId="{00000000-0000-0000-0000-000000000000}"/>
          </ac:spMkLst>
        </pc:spChg>
      </pc:sldChg>
      <pc:sldChg chg="modSp mod">
        <pc:chgData name="Joaquin Badenas" userId="5cb29fd719aebf04" providerId="LiveId" clId="{500FE1CA-8DB6-43A6-98B3-F9E028A878AF}" dt="2024-06-20T23:49:45.581" v="3814" actId="2711"/>
        <pc:sldMkLst>
          <pc:docMk/>
          <pc:sldMk cId="2812247241" sldId="275"/>
        </pc:sldMkLst>
        <pc:spChg chg="mod">
          <ac:chgData name="Joaquin Badenas" userId="5cb29fd719aebf04" providerId="LiveId" clId="{500FE1CA-8DB6-43A6-98B3-F9E028A878AF}" dt="2024-06-20T23:49:45.581" v="3814" actId="2711"/>
          <ac:spMkLst>
            <pc:docMk/>
            <pc:sldMk cId="2812247241" sldId="275"/>
            <ac:spMk id="2" creationId="{00000000-0000-0000-0000-000000000000}"/>
          </ac:spMkLst>
        </pc:spChg>
        <pc:spChg chg="mod">
          <ac:chgData name="Joaquin Badenas" userId="5cb29fd719aebf04" providerId="LiveId" clId="{500FE1CA-8DB6-43A6-98B3-F9E028A878AF}" dt="2024-06-20T23:49:45.581" v="3814" actId="2711"/>
          <ac:spMkLst>
            <pc:docMk/>
            <pc:sldMk cId="2812247241" sldId="275"/>
            <ac:spMk id="3" creationId="{00000000-0000-0000-0000-000000000000}"/>
          </ac:spMkLst>
        </pc:spChg>
      </pc:sldChg>
      <pc:sldChg chg="modSp mod">
        <pc:chgData name="Joaquin Badenas" userId="5cb29fd719aebf04" providerId="LiveId" clId="{500FE1CA-8DB6-43A6-98B3-F9E028A878AF}" dt="2024-06-20T23:47:52.733" v="3794" actId="27636"/>
        <pc:sldMkLst>
          <pc:docMk/>
          <pc:sldMk cId="202757184" sldId="277"/>
        </pc:sldMkLst>
        <pc:spChg chg="mod">
          <ac:chgData name="Joaquin Badenas" userId="5cb29fd719aebf04" providerId="LiveId" clId="{500FE1CA-8DB6-43A6-98B3-F9E028A878AF}" dt="2024-06-20T23:47:52.733" v="3794" actId="27636"/>
          <ac:spMkLst>
            <pc:docMk/>
            <pc:sldMk cId="202757184" sldId="277"/>
            <ac:spMk id="2" creationId="{00000000-0000-0000-0000-000000000000}"/>
          </ac:spMkLst>
        </pc:spChg>
        <pc:spChg chg="mod">
          <ac:chgData name="Joaquin Badenas" userId="5cb29fd719aebf04" providerId="LiveId" clId="{500FE1CA-8DB6-43A6-98B3-F9E028A878AF}" dt="2024-06-20T23:47:52.666" v="3793" actId="2711"/>
          <ac:spMkLst>
            <pc:docMk/>
            <pc:sldMk cId="202757184" sldId="277"/>
            <ac:spMk id="3" creationId="{00000000-0000-0000-0000-000000000000}"/>
          </ac:spMkLst>
        </pc:spChg>
      </pc:sldChg>
      <pc:sldChg chg="modSp mod">
        <pc:chgData name="Joaquin Badenas" userId="5cb29fd719aebf04" providerId="LiveId" clId="{500FE1CA-8DB6-43A6-98B3-F9E028A878AF}" dt="2024-06-20T23:47:46.505" v="3792" actId="2711"/>
        <pc:sldMkLst>
          <pc:docMk/>
          <pc:sldMk cId="4265713020" sldId="278"/>
        </pc:sldMkLst>
        <pc:spChg chg="mod">
          <ac:chgData name="Joaquin Badenas" userId="5cb29fd719aebf04" providerId="LiveId" clId="{500FE1CA-8DB6-43A6-98B3-F9E028A878AF}" dt="2024-06-20T23:47:46.505" v="3792" actId="2711"/>
          <ac:spMkLst>
            <pc:docMk/>
            <pc:sldMk cId="4265713020" sldId="278"/>
            <ac:spMk id="2" creationId="{6CD09A84-FA8A-9EBA-C732-E1E1D2D9E81D}"/>
          </ac:spMkLst>
        </pc:spChg>
        <pc:spChg chg="mod">
          <ac:chgData name="Joaquin Badenas" userId="5cb29fd719aebf04" providerId="LiveId" clId="{500FE1CA-8DB6-43A6-98B3-F9E028A878AF}" dt="2024-05-26T23:41:07.760" v="2688"/>
          <ac:spMkLst>
            <pc:docMk/>
            <pc:sldMk cId="4265713020" sldId="278"/>
            <ac:spMk id="3" creationId="{3D07CEE0-AFD6-4A11-A1C8-0B47F7E844D7}"/>
          </ac:spMkLst>
        </pc:spChg>
        <pc:picChg chg="mod">
          <ac:chgData name="Joaquin Badenas" userId="5cb29fd719aebf04" providerId="LiveId" clId="{500FE1CA-8DB6-43A6-98B3-F9E028A878AF}" dt="2024-05-27T21:49:07.109" v="2743" actId="1076"/>
          <ac:picMkLst>
            <pc:docMk/>
            <pc:sldMk cId="4265713020" sldId="278"/>
            <ac:picMk id="4" creationId="{C1601F02-FA0C-438E-1836-73C8FD35C079}"/>
          </ac:picMkLst>
        </pc:picChg>
      </pc:sldChg>
      <pc:sldChg chg="modSp mod">
        <pc:chgData name="Joaquin Badenas" userId="5cb29fd719aebf04" providerId="LiveId" clId="{500FE1CA-8DB6-43A6-98B3-F9E028A878AF}" dt="2024-06-20T23:48:21.579" v="3798" actId="2711"/>
        <pc:sldMkLst>
          <pc:docMk/>
          <pc:sldMk cId="1772023908" sldId="279"/>
        </pc:sldMkLst>
        <pc:spChg chg="mod">
          <ac:chgData name="Joaquin Badenas" userId="5cb29fd719aebf04" providerId="LiveId" clId="{500FE1CA-8DB6-43A6-98B3-F9E028A878AF}" dt="2024-06-20T23:48:21.579" v="3798" actId="2711"/>
          <ac:spMkLst>
            <pc:docMk/>
            <pc:sldMk cId="1772023908" sldId="279"/>
            <ac:spMk id="2" creationId="{AFF829F3-AE19-CC44-635D-6E007C732CE5}"/>
          </ac:spMkLst>
        </pc:spChg>
        <pc:spChg chg="mod">
          <ac:chgData name="Joaquin Badenas" userId="5cb29fd719aebf04" providerId="LiveId" clId="{500FE1CA-8DB6-43A6-98B3-F9E028A878AF}" dt="2024-06-20T23:48:21.579" v="3798" actId="2711"/>
          <ac:spMkLst>
            <pc:docMk/>
            <pc:sldMk cId="1772023908" sldId="279"/>
            <ac:spMk id="3" creationId="{5F197BEC-6339-24DF-441D-E468082D4F84}"/>
          </ac:spMkLst>
        </pc:spChg>
      </pc:sldChg>
      <pc:sldChg chg="modSp mod">
        <pc:chgData name="Joaquin Badenas" userId="5cb29fd719aebf04" providerId="LiveId" clId="{500FE1CA-8DB6-43A6-98B3-F9E028A878AF}" dt="2024-06-20T23:48:27.366" v="3799" actId="2711"/>
        <pc:sldMkLst>
          <pc:docMk/>
          <pc:sldMk cId="1347273260" sldId="280"/>
        </pc:sldMkLst>
        <pc:spChg chg="mod">
          <ac:chgData name="Joaquin Badenas" userId="5cb29fd719aebf04" providerId="LiveId" clId="{500FE1CA-8DB6-43A6-98B3-F9E028A878AF}" dt="2024-06-20T23:48:27.366" v="3799" actId="2711"/>
          <ac:spMkLst>
            <pc:docMk/>
            <pc:sldMk cId="1347273260" sldId="280"/>
            <ac:spMk id="2" creationId="{AFF829F3-AE19-CC44-635D-6E007C732CE5}"/>
          </ac:spMkLst>
        </pc:spChg>
        <pc:spChg chg="mod">
          <ac:chgData name="Joaquin Badenas" userId="5cb29fd719aebf04" providerId="LiveId" clId="{500FE1CA-8DB6-43A6-98B3-F9E028A878AF}" dt="2024-06-20T23:48:27.366" v="3799" actId="2711"/>
          <ac:spMkLst>
            <pc:docMk/>
            <pc:sldMk cId="1347273260" sldId="280"/>
            <ac:spMk id="3" creationId="{5F197BEC-6339-24DF-441D-E468082D4F84}"/>
          </ac:spMkLst>
        </pc:spChg>
      </pc:sldChg>
      <pc:sldChg chg="modSp mod">
        <pc:chgData name="Joaquin Badenas" userId="5cb29fd719aebf04" providerId="LiveId" clId="{500FE1CA-8DB6-43A6-98B3-F9E028A878AF}" dt="2024-06-20T23:48:32.147" v="3800" actId="2711"/>
        <pc:sldMkLst>
          <pc:docMk/>
          <pc:sldMk cId="3884377122" sldId="281"/>
        </pc:sldMkLst>
        <pc:spChg chg="mod">
          <ac:chgData name="Joaquin Badenas" userId="5cb29fd719aebf04" providerId="LiveId" clId="{500FE1CA-8DB6-43A6-98B3-F9E028A878AF}" dt="2024-06-20T23:48:32.147" v="3800" actId="2711"/>
          <ac:spMkLst>
            <pc:docMk/>
            <pc:sldMk cId="3884377122" sldId="281"/>
            <ac:spMk id="2" creationId="{AFF829F3-AE19-CC44-635D-6E007C732CE5}"/>
          </ac:spMkLst>
        </pc:spChg>
        <pc:spChg chg="mod">
          <ac:chgData name="Joaquin Badenas" userId="5cb29fd719aebf04" providerId="LiveId" clId="{500FE1CA-8DB6-43A6-98B3-F9E028A878AF}" dt="2024-06-20T23:48:32.147" v="3800" actId="2711"/>
          <ac:spMkLst>
            <pc:docMk/>
            <pc:sldMk cId="3884377122" sldId="281"/>
            <ac:spMk id="3" creationId="{5F197BEC-6339-24DF-441D-E468082D4F84}"/>
          </ac:spMkLst>
        </pc:spChg>
      </pc:sldChg>
      <pc:sldChg chg="modSp mod">
        <pc:chgData name="Joaquin Badenas" userId="5cb29fd719aebf04" providerId="LiveId" clId="{500FE1CA-8DB6-43A6-98B3-F9E028A878AF}" dt="2024-06-20T23:48:37.775" v="3801" actId="2711"/>
        <pc:sldMkLst>
          <pc:docMk/>
          <pc:sldMk cId="3828989773" sldId="282"/>
        </pc:sldMkLst>
        <pc:spChg chg="mod">
          <ac:chgData name="Joaquin Badenas" userId="5cb29fd719aebf04" providerId="LiveId" clId="{500FE1CA-8DB6-43A6-98B3-F9E028A878AF}" dt="2024-06-20T23:48:37.775" v="3801" actId="2711"/>
          <ac:spMkLst>
            <pc:docMk/>
            <pc:sldMk cId="3828989773" sldId="282"/>
            <ac:spMk id="2" creationId="{AFF829F3-AE19-CC44-635D-6E007C732CE5}"/>
          </ac:spMkLst>
        </pc:spChg>
        <pc:spChg chg="mod">
          <ac:chgData name="Joaquin Badenas" userId="5cb29fd719aebf04" providerId="LiveId" clId="{500FE1CA-8DB6-43A6-98B3-F9E028A878AF}" dt="2024-06-20T23:48:37.775" v="3801" actId="2711"/>
          <ac:spMkLst>
            <pc:docMk/>
            <pc:sldMk cId="3828989773" sldId="282"/>
            <ac:spMk id="3" creationId="{5F197BEC-6339-24DF-441D-E468082D4F84}"/>
          </ac:spMkLst>
        </pc:spChg>
      </pc:sldChg>
      <pc:sldChg chg="modSp mod">
        <pc:chgData name="Joaquin Badenas" userId="5cb29fd719aebf04" providerId="LiveId" clId="{500FE1CA-8DB6-43A6-98B3-F9E028A878AF}" dt="2024-06-20T23:49:50.220" v="3815" actId="2711"/>
        <pc:sldMkLst>
          <pc:docMk/>
          <pc:sldMk cId="1865976428" sldId="283"/>
        </pc:sldMkLst>
        <pc:spChg chg="mod">
          <ac:chgData name="Joaquin Badenas" userId="5cb29fd719aebf04" providerId="LiveId" clId="{500FE1CA-8DB6-43A6-98B3-F9E028A878AF}" dt="2024-06-20T23:49:50.220" v="3815" actId="2711"/>
          <ac:spMkLst>
            <pc:docMk/>
            <pc:sldMk cId="1865976428" sldId="283"/>
            <ac:spMk id="2" creationId="{00000000-0000-0000-0000-000000000000}"/>
          </ac:spMkLst>
        </pc:spChg>
        <pc:spChg chg="mod">
          <ac:chgData name="Joaquin Badenas" userId="5cb29fd719aebf04" providerId="LiveId" clId="{500FE1CA-8DB6-43A6-98B3-F9E028A878AF}" dt="2024-06-20T23:49:50.220" v="3815" actId="2711"/>
          <ac:spMkLst>
            <pc:docMk/>
            <pc:sldMk cId="1865976428" sldId="283"/>
            <ac:spMk id="3" creationId="{00000000-0000-0000-0000-000000000000}"/>
          </ac:spMkLst>
        </pc:spChg>
      </pc:sldChg>
      <pc:sldChg chg="modSp mod">
        <pc:chgData name="Joaquin Badenas" userId="5cb29fd719aebf04" providerId="LiveId" clId="{500FE1CA-8DB6-43A6-98B3-F9E028A878AF}" dt="2024-06-20T23:48:54.447" v="3804" actId="2711"/>
        <pc:sldMkLst>
          <pc:docMk/>
          <pc:sldMk cId="4259607718" sldId="284"/>
        </pc:sldMkLst>
        <pc:spChg chg="mod">
          <ac:chgData name="Joaquin Badenas" userId="5cb29fd719aebf04" providerId="LiveId" clId="{500FE1CA-8DB6-43A6-98B3-F9E028A878AF}" dt="2024-06-20T23:48:54.447" v="3804" actId="2711"/>
          <ac:spMkLst>
            <pc:docMk/>
            <pc:sldMk cId="4259607718" sldId="284"/>
            <ac:spMk id="2" creationId="{6A5C3744-1F2E-E5C9-2732-15F962E3DA24}"/>
          </ac:spMkLst>
        </pc:spChg>
        <pc:spChg chg="mod">
          <ac:chgData name="Joaquin Badenas" userId="5cb29fd719aebf04" providerId="LiveId" clId="{500FE1CA-8DB6-43A6-98B3-F9E028A878AF}" dt="2024-06-20T23:48:54.447" v="3804" actId="2711"/>
          <ac:spMkLst>
            <pc:docMk/>
            <pc:sldMk cId="4259607718" sldId="284"/>
            <ac:spMk id="3" creationId="{47F15771-73C1-0D33-A279-CED34E971D7E}"/>
          </ac:spMkLst>
        </pc:spChg>
      </pc:sldChg>
      <pc:sldChg chg="addSp delSp modSp mod setBg">
        <pc:chgData name="Joaquin Badenas" userId="5cb29fd719aebf04" providerId="LiveId" clId="{500FE1CA-8DB6-43A6-98B3-F9E028A878AF}" dt="2024-06-21T07:49:06.611" v="4047" actId="167"/>
        <pc:sldMkLst>
          <pc:docMk/>
          <pc:sldMk cId="2068048871" sldId="285"/>
        </pc:sldMkLst>
        <pc:spChg chg="mod">
          <ac:chgData name="Joaquin Badenas" userId="5cb29fd719aebf04" providerId="LiveId" clId="{500FE1CA-8DB6-43A6-98B3-F9E028A878AF}" dt="2024-06-20T23:53:50.733" v="3841" actId="2711"/>
          <ac:spMkLst>
            <pc:docMk/>
            <pc:sldMk cId="2068048871" sldId="285"/>
            <ac:spMk id="2" creationId="{EBE8F3B4-CC3D-4466-40E2-5BC28DD8DF66}"/>
          </ac:spMkLst>
        </pc:spChg>
        <pc:spChg chg="del mod">
          <ac:chgData name="Joaquin Badenas" userId="5cb29fd719aebf04" providerId="LiveId" clId="{500FE1CA-8DB6-43A6-98B3-F9E028A878AF}" dt="2024-06-20T23:50:47.841" v="3818" actId="478"/>
          <ac:spMkLst>
            <pc:docMk/>
            <pc:sldMk cId="2068048871" sldId="285"/>
            <ac:spMk id="3" creationId="{5B68399D-040E-72E1-5BE1-82559BC616F7}"/>
          </ac:spMkLst>
        </pc:spChg>
        <pc:spChg chg="add mod">
          <ac:chgData name="Joaquin Badenas" userId="5cb29fd719aebf04" providerId="LiveId" clId="{500FE1CA-8DB6-43A6-98B3-F9E028A878AF}" dt="2024-06-20T23:54:41.607" v="3888" actId="207"/>
          <ac:spMkLst>
            <pc:docMk/>
            <pc:sldMk cId="2068048871" sldId="285"/>
            <ac:spMk id="4" creationId="{5B069E1F-AA9E-4E42-2862-805AEF54F22E}"/>
          </ac:spMkLst>
        </pc:spChg>
        <pc:spChg chg="add mod">
          <ac:chgData name="Joaquin Badenas" userId="5cb29fd719aebf04" providerId="LiveId" clId="{500FE1CA-8DB6-43A6-98B3-F9E028A878AF}" dt="2024-06-20T23:59:08.581" v="3991" actId="408"/>
          <ac:spMkLst>
            <pc:docMk/>
            <pc:sldMk cId="2068048871" sldId="285"/>
            <ac:spMk id="5" creationId="{25A672D9-19B1-39E5-8AE6-0704EDA667E7}"/>
          </ac:spMkLst>
        </pc:spChg>
        <pc:spChg chg="add mod">
          <ac:chgData name="Joaquin Badenas" userId="5cb29fd719aebf04" providerId="LiveId" clId="{500FE1CA-8DB6-43A6-98B3-F9E028A878AF}" dt="2024-06-20T23:59:08.581" v="3991" actId="408"/>
          <ac:spMkLst>
            <pc:docMk/>
            <pc:sldMk cId="2068048871" sldId="285"/>
            <ac:spMk id="6" creationId="{F32B7551-97F8-55AF-3CBA-CF904CFC5EC3}"/>
          </ac:spMkLst>
        </pc:spChg>
        <pc:spChg chg="add mod">
          <ac:chgData name="Joaquin Badenas" userId="5cb29fd719aebf04" providerId="LiveId" clId="{500FE1CA-8DB6-43A6-98B3-F9E028A878AF}" dt="2024-06-20T23:59:08.581" v="3991" actId="408"/>
          <ac:spMkLst>
            <pc:docMk/>
            <pc:sldMk cId="2068048871" sldId="285"/>
            <ac:spMk id="7" creationId="{ACECDDAF-3F12-5135-6B56-256185038AD5}"/>
          </ac:spMkLst>
        </pc:spChg>
        <pc:spChg chg="add mod">
          <ac:chgData name="Joaquin Badenas" userId="5cb29fd719aebf04" providerId="LiveId" clId="{500FE1CA-8DB6-43A6-98B3-F9E028A878AF}" dt="2024-06-20T23:59:08.581" v="3991" actId="408"/>
          <ac:spMkLst>
            <pc:docMk/>
            <pc:sldMk cId="2068048871" sldId="285"/>
            <ac:spMk id="8" creationId="{E2588A0F-81E7-91C8-EDB3-4299A5CE7D73}"/>
          </ac:spMkLst>
        </pc:spChg>
        <pc:spChg chg="add del mod">
          <ac:chgData name="Joaquin Badenas" userId="5cb29fd719aebf04" providerId="LiveId" clId="{500FE1CA-8DB6-43A6-98B3-F9E028A878AF}" dt="2024-06-20T23:59:08.581" v="3991" actId="408"/>
          <ac:spMkLst>
            <pc:docMk/>
            <pc:sldMk cId="2068048871" sldId="285"/>
            <ac:spMk id="10" creationId="{96B49C20-EE08-95CB-CBF5-224631B0F3B3}"/>
          </ac:spMkLst>
        </pc:spChg>
        <pc:spChg chg="add mod">
          <ac:chgData name="Joaquin Badenas" userId="5cb29fd719aebf04" providerId="LiveId" clId="{500FE1CA-8DB6-43A6-98B3-F9E028A878AF}" dt="2024-06-20T23:59:08.581" v="3991" actId="408"/>
          <ac:spMkLst>
            <pc:docMk/>
            <pc:sldMk cId="2068048871" sldId="285"/>
            <ac:spMk id="11" creationId="{65D80A68-3C75-14AA-8384-9EFAD7AC32BE}"/>
          </ac:spMkLst>
        </pc:spChg>
        <pc:spChg chg="add mod">
          <ac:chgData name="Joaquin Badenas" userId="5cb29fd719aebf04" providerId="LiveId" clId="{500FE1CA-8DB6-43A6-98B3-F9E028A878AF}" dt="2024-06-20T23:59:08.581" v="3991" actId="408"/>
          <ac:spMkLst>
            <pc:docMk/>
            <pc:sldMk cId="2068048871" sldId="285"/>
            <ac:spMk id="12" creationId="{57493470-57DD-87D3-4817-6959EFF4A3B3}"/>
          </ac:spMkLst>
        </pc:spChg>
        <pc:spChg chg="add mod">
          <ac:chgData name="Joaquin Badenas" userId="5cb29fd719aebf04" providerId="LiveId" clId="{500FE1CA-8DB6-43A6-98B3-F9E028A878AF}" dt="2024-06-20T23:59:19.809" v="3999" actId="20577"/>
          <ac:spMkLst>
            <pc:docMk/>
            <pc:sldMk cId="2068048871" sldId="285"/>
            <ac:spMk id="13" creationId="{D5E3C2D1-3F0B-ABB4-005E-0227E0891A1A}"/>
          </ac:spMkLst>
        </pc:spChg>
        <pc:spChg chg="add mod">
          <ac:chgData name="Joaquin Badenas" userId="5cb29fd719aebf04" providerId="LiveId" clId="{500FE1CA-8DB6-43A6-98B3-F9E028A878AF}" dt="2024-06-21T00:10:43.628" v="4007" actId="20577"/>
          <ac:spMkLst>
            <pc:docMk/>
            <pc:sldMk cId="2068048871" sldId="285"/>
            <ac:spMk id="14" creationId="{99C57AEC-A683-39F9-2286-39654D6231EE}"/>
          </ac:spMkLst>
        </pc:spChg>
        <pc:spChg chg="add mod">
          <ac:chgData name="Joaquin Badenas" userId="5cb29fd719aebf04" providerId="LiveId" clId="{500FE1CA-8DB6-43A6-98B3-F9E028A878AF}" dt="2024-06-21T00:10:45.831" v="4012" actId="20577"/>
          <ac:spMkLst>
            <pc:docMk/>
            <pc:sldMk cId="2068048871" sldId="285"/>
            <ac:spMk id="15" creationId="{69B5E3E2-C3E1-5964-947E-C0B230424594}"/>
          </ac:spMkLst>
        </pc:spChg>
        <pc:spChg chg="add mod">
          <ac:chgData name="Joaquin Badenas" userId="5cb29fd719aebf04" providerId="LiveId" clId="{500FE1CA-8DB6-43A6-98B3-F9E028A878AF}" dt="2024-06-21T00:10:47.713" v="4017" actId="20577"/>
          <ac:spMkLst>
            <pc:docMk/>
            <pc:sldMk cId="2068048871" sldId="285"/>
            <ac:spMk id="16" creationId="{B23CD1CF-428F-B035-41A2-2DC4F206E92A}"/>
          </ac:spMkLst>
        </pc:spChg>
        <pc:grpChg chg="add mod">
          <ac:chgData name="Joaquin Badenas" userId="5cb29fd719aebf04" providerId="LiveId" clId="{500FE1CA-8DB6-43A6-98B3-F9E028A878AF}" dt="2024-06-20T23:57:30.287" v="3963" actId="164"/>
          <ac:grpSpMkLst>
            <pc:docMk/>
            <pc:sldMk cId="2068048871" sldId="285"/>
            <ac:grpSpMk id="9" creationId="{108A4C2D-7F9C-E890-DCFA-7E7326DF9296}"/>
          </ac:grpSpMkLst>
        </pc:grpChg>
        <pc:cxnChg chg="add del mod">
          <ac:chgData name="Joaquin Badenas" userId="5cb29fd719aebf04" providerId="LiveId" clId="{500FE1CA-8DB6-43A6-98B3-F9E028A878AF}" dt="2024-06-21T07:47:56.215" v="4035" actId="478"/>
          <ac:cxnSpMkLst>
            <pc:docMk/>
            <pc:sldMk cId="2068048871" sldId="285"/>
            <ac:cxnSpMk id="9" creationId="{86FD57E6-E267-D536-DB76-046D23863AF1}"/>
          </ac:cxnSpMkLst>
        </pc:cxnChg>
        <pc:cxnChg chg="add">
          <ac:chgData name="Joaquin Badenas" userId="5cb29fd719aebf04" providerId="LiveId" clId="{500FE1CA-8DB6-43A6-98B3-F9E028A878AF}" dt="2024-06-21T00:11:02.395" v="4018" actId="11529"/>
          <ac:cxnSpMkLst>
            <pc:docMk/>
            <pc:sldMk cId="2068048871" sldId="285"/>
            <ac:cxnSpMk id="18" creationId="{49482C3D-18DE-9E2C-54DB-B78C80EEAA27}"/>
          </ac:cxnSpMkLst>
        </pc:cxnChg>
        <pc:cxnChg chg="add mod">
          <ac:chgData name="Joaquin Badenas" userId="5cb29fd719aebf04" providerId="LiveId" clId="{500FE1CA-8DB6-43A6-98B3-F9E028A878AF}" dt="2024-06-21T00:11:06.770" v="4020" actId="1076"/>
          <ac:cxnSpMkLst>
            <pc:docMk/>
            <pc:sldMk cId="2068048871" sldId="285"/>
            <ac:cxnSpMk id="19" creationId="{46AB4415-2061-9EC5-B5B7-B64742E3AA4E}"/>
          </ac:cxnSpMkLst>
        </pc:cxnChg>
        <pc:cxnChg chg="add mod">
          <ac:chgData name="Joaquin Badenas" userId="5cb29fd719aebf04" providerId="LiveId" clId="{500FE1CA-8DB6-43A6-98B3-F9E028A878AF}" dt="2024-06-21T00:11:12.568" v="4022" actId="1076"/>
          <ac:cxnSpMkLst>
            <pc:docMk/>
            <pc:sldMk cId="2068048871" sldId="285"/>
            <ac:cxnSpMk id="20" creationId="{FC8D4CDD-DC03-770B-75D5-C63C770062C1}"/>
          </ac:cxnSpMkLst>
        </pc:cxnChg>
        <pc:cxnChg chg="add mod">
          <ac:chgData name="Joaquin Badenas" userId="5cb29fd719aebf04" providerId="LiveId" clId="{500FE1CA-8DB6-43A6-98B3-F9E028A878AF}" dt="2024-06-21T00:11:17.667" v="4024" actId="1076"/>
          <ac:cxnSpMkLst>
            <pc:docMk/>
            <pc:sldMk cId="2068048871" sldId="285"/>
            <ac:cxnSpMk id="21" creationId="{29347006-1694-F5BB-C98C-8E7C76256CC3}"/>
          </ac:cxnSpMkLst>
        </pc:cxnChg>
        <pc:cxnChg chg="add mod">
          <ac:chgData name="Joaquin Badenas" userId="5cb29fd719aebf04" providerId="LiveId" clId="{500FE1CA-8DB6-43A6-98B3-F9E028A878AF}" dt="2024-06-21T00:11:21.948" v="4026" actId="1076"/>
          <ac:cxnSpMkLst>
            <pc:docMk/>
            <pc:sldMk cId="2068048871" sldId="285"/>
            <ac:cxnSpMk id="22" creationId="{EBC94AC5-CC38-C644-2765-81F360177EE2}"/>
          </ac:cxnSpMkLst>
        </pc:cxnChg>
        <pc:cxnChg chg="add mod">
          <ac:chgData name="Joaquin Badenas" userId="5cb29fd719aebf04" providerId="LiveId" clId="{500FE1CA-8DB6-43A6-98B3-F9E028A878AF}" dt="2024-06-21T00:11:25.806" v="4028" actId="1076"/>
          <ac:cxnSpMkLst>
            <pc:docMk/>
            <pc:sldMk cId="2068048871" sldId="285"/>
            <ac:cxnSpMk id="23" creationId="{2C674408-5137-F462-4DA8-1952784CC6F4}"/>
          </ac:cxnSpMkLst>
        </pc:cxnChg>
        <pc:cxnChg chg="add mod">
          <ac:chgData name="Joaquin Badenas" userId="5cb29fd719aebf04" providerId="LiveId" clId="{500FE1CA-8DB6-43A6-98B3-F9E028A878AF}" dt="2024-06-21T00:11:30.071" v="4030" actId="1076"/>
          <ac:cxnSpMkLst>
            <pc:docMk/>
            <pc:sldMk cId="2068048871" sldId="285"/>
            <ac:cxnSpMk id="24" creationId="{2F25C0BF-594E-409D-A257-1C591B2F7D9F}"/>
          </ac:cxnSpMkLst>
        </pc:cxnChg>
        <pc:cxnChg chg="add del mod">
          <ac:chgData name="Joaquin Badenas" userId="5cb29fd719aebf04" providerId="LiveId" clId="{500FE1CA-8DB6-43A6-98B3-F9E028A878AF}" dt="2024-06-21T07:47:54.346" v="4034" actId="11529"/>
          <ac:cxnSpMkLst>
            <pc:docMk/>
            <pc:sldMk cId="2068048871" sldId="285"/>
            <ac:cxnSpMk id="26" creationId="{7B95DFB1-23B9-1046-8698-8A31BAF0F5F0}"/>
          </ac:cxnSpMkLst>
        </pc:cxnChg>
        <pc:cxnChg chg="add">
          <ac:chgData name="Joaquin Badenas" userId="5cb29fd719aebf04" providerId="LiveId" clId="{500FE1CA-8DB6-43A6-98B3-F9E028A878AF}" dt="2024-06-21T07:48:15.887" v="4036" actId="11529"/>
          <ac:cxnSpMkLst>
            <pc:docMk/>
            <pc:sldMk cId="2068048871" sldId="285"/>
            <ac:cxnSpMk id="28" creationId="{D7211393-211D-D411-F1FC-563CAFD64E96}"/>
          </ac:cxnSpMkLst>
        </pc:cxnChg>
        <pc:cxnChg chg="add mod ord">
          <ac:chgData name="Joaquin Badenas" userId="5cb29fd719aebf04" providerId="LiveId" clId="{500FE1CA-8DB6-43A6-98B3-F9E028A878AF}" dt="2024-06-21T07:48:36.294" v="4041" actId="167"/>
          <ac:cxnSpMkLst>
            <pc:docMk/>
            <pc:sldMk cId="2068048871" sldId="285"/>
            <ac:cxnSpMk id="29" creationId="{40E08647-8363-9237-C04B-E646A0661A90}"/>
          </ac:cxnSpMkLst>
        </pc:cxnChg>
        <pc:cxnChg chg="add">
          <ac:chgData name="Joaquin Badenas" userId="5cb29fd719aebf04" providerId="LiveId" clId="{500FE1CA-8DB6-43A6-98B3-F9E028A878AF}" dt="2024-06-21T07:48:49.660" v="4042" actId="11529"/>
          <ac:cxnSpMkLst>
            <pc:docMk/>
            <pc:sldMk cId="2068048871" sldId="285"/>
            <ac:cxnSpMk id="32" creationId="{A31A99A4-8E4F-5862-5138-4B05D3257B85}"/>
          </ac:cxnSpMkLst>
        </pc:cxnChg>
        <pc:cxnChg chg="add mod ord">
          <ac:chgData name="Joaquin Badenas" userId="5cb29fd719aebf04" providerId="LiveId" clId="{500FE1CA-8DB6-43A6-98B3-F9E028A878AF}" dt="2024-06-21T07:49:06.611" v="4047" actId="167"/>
          <ac:cxnSpMkLst>
            <pc:docMk/>
            <pc:sldMk cId="2068048871" sldId="285"/>
            <ac:cxnSpMk id="33" creationId="{BF872366-236C-78D6-DF62-1E279E24CF2D}"/>
          </ac:cxnSpMkLst>
        </pc:cxnChg>
      </pc:sldChg>
      <pc:sldChg chg="addSp delSp modSp mod">
        <pc:chgData name="Joaquin Badenas" userId="5cb29fd719aebf04" providerId="LiveId" clId="{500FE1CA-8DB6-43A6-98B3-F9E028A878AF}" dt="2024-06-20T23:52:30.156" v="3820" actId="478"/>
        <pc:sldMkLst>
          <pc:docMk/>
          <pc:sldMk cId="4107252191" sldId="286"/>
        </pc:sldMkLst>
        <pc:spChg chg="mod">
          <ac:chgData name="Joaquin Badenas" userId="5cb29fd719aebf04" providerId="LiveId" clId="{500FE1CA-8DB6-43A6-98B3-F9E028A878AF}" dt="2024-06-20T23:49:04.131" v="3806" actId="2711"/>
          <ac:spMkLst>
            <pc:docMk/>
            <pc:sldMk cId="4107252191" sldId="286"/>
            <ac:spMk id="2" creationId="{EBE8F3B4-CC3D-4466-40E2-5BC28DD8DF66}"/>
          </ac:spMkLst>
        </pc:spChg>
        <pc:spChg chg="del mod">
          <ac:chgData name="Joaquin Badenas" userId="5cb29fd719aebf04" providerId="LiveId" clId="{500FE1CA-8DB6-43A6-98B3-F9E028A878AF}" dt="2024-06-20T23:46:22.691" v="3764" actId="478"/>
          <ac:spMkLst>
            <pc:docMk/>
            <pc:sldMk cId="4107252191" sldId="286"/>
            <ac:spMk id="3" creationId="{5B68399D-040E-72E1-5BE1-82559BC616F7}"/>
          </ac:spMkLst>
        </pc:spChg>
        <pc:spChg chg="add del mod">
          <ac:chgData name="Joaquin Badenas" userId="5cb29fd719aebf04" providerId="LiveId" clId="{500FE1CA-8DB6-43A6-98B3-F9E028A878AF}" dt="2024-06-20T23:52:30.156" v="3820" actId="478"/>
          <ac:spMkLst>
            <pc:docMk/>
            <pc:sldMk cId="4107252191" sldId="286"/>
            <ac:spMk id="4" creationId="{0FC669A8-4BA5-FCD6-81C8-351FBCF00119}"/>
          </ac:spMkLst>
        </pc:spChg>
      </pc:sldChg>
      <pc:sldChg chg="addSp delSp modSp mod">
        <pc:chgData name="Joaquin Badenas" userId="5cb29fd719aebf04" providerId="LiveId" clId="{500FE1CA-8DB6-43A6-98B3-F9E028A878AF}" dt="2024-06-20T23:49:15.165" v="3808" actId="2711"/>
        <pc:sldMkLst>
          <pc:docMk/>
          <pc:sldMk cId="2462060945" sldId="287"/>
        </pc:sldMkLst>
        <pc:spChg chg="mod">
          <ac:chgData name="Joaquin Badenas" userId="5cb29fd719aebf04" providerId="LiveId" clId="{500FE1CA-8DB6-43A6-98B3-F9E028A878AF}" dt="2024-06-20T23:49:15.165" v="3808" actId="2711"/>
          <ac:spMkLst>
            <pc:docMk/>
            <pc:sldMk cId="2462060945" sldId="287"/>
            <ac:spMk id="2" creationId="{EBE8F3B4-CC3D-4466-40E2-5BC28DD8DF66}"/>
          </ac:spMkLst>
        </pc:spChg>
        <pc:spChg chg="del mod">
          <ac:chgData name="Joaquin Badenas" userId="5cb29fd719aebf04" providerId="LiveId" clId="{500FE1CA-8DB6-43A6-98B3-F9E028A878AF}" dt="2024-05-19T22:31:42.421" v="42"/>
          <ac:spMkLst>
            <pc:docMk/>
            <pc:sldMk cId="2462060945" sldId="287"/>
            <ac:spMk id="3" creationId="{5B68399D-040E-72E1-5BE1-82559BC616F7}"/>
          </ac:spMkLst>
        </pc:spChg>
        <pc:picChg chg="add mod">
          <ac:chgData name="Joaquin Badenas" userId="5cb29fd719aebf04" providerId="LiveId" clId="{500FE1CA-8DB6-43A6-98B3-F9E028A878AF}" dt="2024-06-20T23:49:15.165" v="3808" actId="2711"/>
          <ac:picMkLst>
            <pc:docMk/>
            <pc:sldMk cId="2462060945" sldId="287"/>
            <ac:picMk id="1026" creationId="{66CFF85F-6C2A-9298-80AC-1EC59BF74326}"/>
          </ac:picMkLst>
        </pc:picChg>
      </pc:sldChg>
      <pc:sldChg chg="modSp mod">
        <pc:chgData name="Joaquin Badenas" userId="5cb29fd719aebf04" providerId="LiveId" clId="{500FE1CA-8DB6-43A6-98B3-F9E028A878AF}" dt="2024-06-20T23:48:03.126" v="3795" actId="2711"/>
        <pc:sldMkLst>
          <pc:docMk/>
          <pc:sldMk cId="4117868110" sldId="288"/>
        </pc:sldMkLst>
        <pc:spChg chg="mod">
          <ac:chgData name="Joaquin Badenas" userId="5cb29fd719aebf04" providerId="LiveId" clId="{500FE1CA-8DB6-43A6-98B3-F9E028A878AF}" dt="2024-06-20T23:48:03.126" v="3795" actId="2711"/>
          <ac:spMkLst>
            <pc:docMk/>
            <pc:sldMk cId="4117868110" sldId="288"/>
            <ac:spMk id="2" creationId="{EBACD572-53C2-1E0A-4112-051A1DCA8700}"/>
          </ac:spMkLst>
        </pc:spChg>
        <pc:spChg chg="mod">
          <ac:chgData name="Joaquin Badenas" userId="5cb29fd719aebf04" providerId="LiveId" clId="{500FE1CA-8DB6-43A6-98B3-F9E028A878AF}" dt="2024-06-20T23:48:03.126" v="3795" actId="2711"/>
          <ac:spMkLst>
            <pc:docMk/>
            <pc:sldMk cId="4117868110" sldId="288"/>
            <ac:spMk id="3" creationId="{1445B374-01F9-2098-B1C0-B5C133FDD0CE}"/>
          </ac:spMkLst>
        </pc:spChg>
      </pc:sldChg>
      <pc:sldChg chg="addSp modSp add mod ord">
        <pc:chgData name="Joaquin Badenas" userId="5cb29fd719aebf04" providerId="LiveId" clId="{500FE1CA-8DB6-43A6-98B3-F9E028A878AF}" dt="2024-06-20T23:49:09.757" v="3807" actId="2711"/>
        <pc:sldMkLst>
          <pc:docMk/>
          <pc:sldMk cId="3446630041" sldId="289"/>
        </pc:sldMkLst>
        <pc:spChg chg="mod">
          <ac:chgData name="Joaquin Badenas" userId="5cb29fd719aebf04" providerId="LiveId" clId="{500FE1CA-8DB6-43A6-98B3-F9E028A878AF}" dt="2024-06-20T23:49:09.757" v="3807" actId="2711"/>
          <ac:spMkLst>
            <pc:docMk/>
            <pc:sldMk cId="3446630041" sldId="289"/>
            <ac:spMk id="2" creationId="{EBE8F3B4-CC3D-4466-40E2-5BC28DD8DF66}"/>
          </ac:spMkLst>
        </pc:spChg>
        <pc:spChg chg="mod">
          <ac:chgData name="Joaquin Badenas" userId="5cb29fd719aebf04" providerId="LiveId" clId="{500FE1CA-8DB6-43A6-98B3-F9E028A878AF}" dt="2024-06-20T23:49:09.757" v="3807" actId="2711"/>
          <ac:spMkLst>
            <pc:docMk/>
            <pc:sldMk cId="3446630041" sldId="289"/>
            <ac:spMk id="3" creationId="{5B68399D-040E-72E1-5BE1-82559BC616F7}"/>
          </ac:spMkLst>
        </pc:spChg>
        <pc:picChg chg="add mod">
          <ac:chgData name="Joaquin Badenas" userId="5cb29fd719aebf04" providerId="LiveId" clId="{500FE1CA-8DB6-43A6-98B3-F9E028A878AF}" dt="2024-06-20T23:49:09.757" v="3807" actId="2711"/>
          <ac:picMkLst>
            <pc:docMk/>
            <pc:sldMk cId="3446630041" sldId="289"/>
            <ac:picMk id="2050" creationId="{566CC73E-FB93-225D-8F0A-558DDF0B817A}"/>
          </ac:picMkLst>
        </pc:picChg>
      </pc:sldChg>
      <pc:sldChg chg="addSp delSp modSp add mod">
        <pc:chgData name="Joaquin Badenas" userId="5cb29fd719aebf04" providerId="LiveId" clId="{500FE1CA-8DB6-43A6-98B3-F9E028A878AF}" dt="2024-06-20T23:49:19.262" v="3809" actId="2711"/>
        <pc:sldMkLst>
          <pc:docMk/>
          <pc:sldMk cId="3303625023" sldId="290"/>
        </pc:sldMkLst>
        <pc:spChg chg="mod">
          <ac:chgData name="Joaquin Badenas" userId="5cb29fd719aebf04" providerId="LiveId" clId="{500FE1CA-8DB6-43A6-98B3-F9E028A878AF}" dt="2024-06-20T23:49:19.262" v="3809" actId="2711"/>
          <ac:spMkLst>
            <pc:docMk/>
            <pc:sldMk cId="3303625023" sldId="290"/>
            <ac:spMk id="2" creationId="{EBE8F3B4-CC3D-4466-40E2-5BC28DD8DF66}"/>
          </ac:spMkLst>
        </pc:spChg>
        <pc:spChg chg="add mod">
          <ac:chgData name="Joaquin Badenas" userId="5cb29fd719aebf04" providerId="LiveId" clId="{500FE1CA-8DB6-43A6-98B3-F9E028A878AF}" dt="2024-06-20T23:49:19.262" v="3809" actId="2711"/>
          <ac:spMkLst>
            <pc:docMk/>
            <pc:sldMk cId="3303625023" sldId="290"/>
            <ac:spMk id="3" creationId="{178D32C1-10BF-A5DC-3BC3-946C8DE40455}"/>
          </ac:spMkLst>
        </pc:spChg>
        <pc:picChg chg="del">
          <ac:chgData name="Joaquin Badenas" userId="5cb29fd719aebf04" providerId="LiveId" clId="{500FE1CA-8DB6-43A6-98B3-F9E028A878AF}" dt="2024-05-19T22:35:05.251" v="70" actId="478"/>
          <ac:picMkLst>
            <pc:docMk/>
            <pc:sldMk cId="3303625023" sldId="290"/>
            <ac:picMk id="1026" creationId="{66CFF85F-6C2A-9298-80AC-1EC59BF74326}"/>
          </ac:picMkLst>
        </pc:picChg>
        <pc:picChg chg="add mod">
          <ac:chgData name="Joaquin Badenas" userId="5cb29fd719aebf04" providerId="LiveId" clId="{500FE1CA-8DB6-43A6-98B3-F9E028A878AF}" dt="2024-06-20T23:49:19.262" v="3809" actId="2711"/>
          <ac:picMkLst>
            <pc:docMk/>
            <pc:sldMk cId="3303625023" sldId="290"/>
            <ac:picMk id="3074" creationId="{99BF0A36-B605-889C-7230-60F622FB88DE}"/>
          </ac:picMkLst>
        </pc:picChg>
      </pc:sldChg>
    </pc:docChg>
  </pc:docChgLst>
  <pc:docChgLst>
    <pc:chgData name="Mark Glasse" userId="4001b6f1-9796-4fe4-a857-9145db2b6168" providerId="ADAL" clId="{895F963A-849A-467C-B9A4-1C340C39CF85}"/>
    <pc:docChg chg="undo custSel addSld delSld modSld sldOrd">
      <pc:chgData name="Mark Glasse" userId="4001b6f1-9796-4fe4-a857-9145db2b6168" providerId="ADAL" clId="{895F963A-849A-467C-B9A4-1C340C39CF85}" dt="2023-05-21T22:55:55.370" v="745" actId="115"/>
      <pc:docMkLst>
        <pc:docMk/>
      </pc:docMkLst>
      <pc:sldChg chg="delSp mod">
        <pc:chgData name="Mark Glasse" userId="4001b6f1-9796-4fe4-a857-9145db2b6168" providerId="ADAL" clId="{895F963A-849A-467C-B9A4-1C340C39CF85}" dt="2023-05-21T22:12:59.703" v="0" actId="478"/>
        <pc:sldMkLst>
          <pc:docMk/>
          <pc:sldMk cId="1451040387" sldId="256"/>
        </pc:sldMkLst>
        <pc:spChg chg="del">
          <ac:chgData name="Mark Glasse" userId="4001b6f1-9796-4fe4-a857-9145db2b6168" providerId="ADAL" clId="{895F963A-849A-467C-B9A4-1C340C39CF85}" dt="2023-05-21T22:12:59.703" v="0" actId="478"/>
          <ac:spMkLst>
            <pc:docMk/>
            <pc:sldMk cId="1451040387" sldId="256"/>
            <ac:spMk id="3" creationId="{00000000-0000-0000-0000-000000000000}"/>
          </ac:spMkLst>
        </pc:spChg>
      </pc:sldChg>
      <pc:sldChg chg="del">
        <pc:chgData name="Mark Glasse" userId="4001b6f1-9796-4fe4-a857-9145db2b6168" providerId="ADAL" clId="{895F963A-849A-467C-B9A4-1C340C39CF85}" dt="2023-05-21T22:49:32.908" v="564" actId="2696"/>
        <pc:sldMkLst>
          <pc:docMk/>
          <pc:sldMk cId="3193827104" sldId="260"/>
        </pc:sldMkLst>
      </pc:sldChg>
      <pc:sldChg chg="modSp del mod">
        <pc:chgData name="Mark Glasse" userId="4001b6f1-9796-4fe4-a857-9145db2b6168" providerId="ADAL" clId="{895F963A-849A-467C-B9A4-1C340C39CF85}" dt="2023-05-21T22:32:29.353" v="376" actId="2696"/>
        <pc:sldMkLst>
          <pc:docMk/>
          <pc:sldMk cId="3787823451" sldId="262"/>
        </pc:sldMkLst>
        <pc:spChg chg="mod">
          <ac:chgData name="Mark Glasse" userId="4001b6f1-9796-4fe4-a857-9145db2b6168" providerId="ADAL" clId="{895F963A-849A-467C-B9A4-1C340C39CF85}" dt="2023-05-21T22:23:30.485" v="308" actId="20577"/>
          <ac:spMkLst>
            <pc:docMk/>
            <pc:sldMk cId="3787823451" sldId="262"/>
            <ac:spMk id="3" creationId="{00000000-0000-0000-0000-000000000000}"/>
          </ac:spMkLst>
        </pc:spChg>
      </pc:sldChg>
      <pc:sldChg chg="modSp mod ord">
        <pc:chgData name="Mark Glasse" userId="4001b6f1-9796-4fe4-a857-9145db2b6168" providerId="ADAL" clId="{895F963A-849A-467C-B9A4-1C340C39CF85}" dt="2023-05-21T22:52:47.633" v="580" actId="21"/>
        <pc:sldMkLst>
          <pc:docMk/>
          <pc:sldMk cId="895423612" sldId="264"/>
        </pc:sldMkLst>
        <pc:spChg chg="mod">
          <ac:chgData name="Mark Glasse" userId="4001b6f1-9796-4fe4-a857-9145db2b6168" providerId="ADAL" clId="{895F963A-849A-467C-B9A4-1C340C39CF85}" dt="2023-05-21T22:52:47.633" v="580" actId="21"/>
          <ac:spMkLst>
            <pc:docMk/>
            <pc:sldMk cId="895423612" sldId="264"/>
            <ac:spMk id="3" creationId="{00000000-0000-0000-0000-000000000000}"/>
          </ac:spMkLst>
        </pc:spChg>
      </pc:sldChg>
      <pc:sldChg chg="ord">
        <pc:chgData name="Mark Glasse" userId="4001b6f1-9796-4fe4-a857-9145db2b6168" providerId="ADAL" clId="{895F963A-849A-467C-B9A4-1C340C39CF85}" dt="2023-05-21T22:26:20.301" v="313"/>
        <pc:sldMkLst>
          <pc:docMk/>
          <pc:sldMk cId="559411755" sldId="265"/>
        </pc:sldMkLst>
      </pc:sldChg>
      <pc:sldChg chg="modSp mod">
        <pc:chgData name="Mark Glasse" userId="4001b6f1-9796-4fe4-a857-9145db2b6168" providerId="ADAL" clId="{895F963A-849A-467C-B9A4-1C340C39CF85}" dt="2023-05-21T22:23:47.036" v="309" actId="20577"/>
        <pc:sldMkLst>
          <pc:docMk/>
          <pc:sldMk cId="2873264670" sldId="271"/>
        </pc:sldMkLst>
        <pc:spChg chg="mod">
          <ac:chgData name="Mark Glasse" userId="4001b6f1-9796-4fe4-a857-9145db2b6168" providerId="ADAL" clId="{895F963A-849A-467C-B9A4-1C340C39CF85}" dt="2023-05-21T22:23:47.036" v="309" actId="20577"/>
          <ac:spMkLst>
            <pc:docMk/>
            <pc:sldMk cId="2873264670" sldId="271"/>
            <ac:spMk id="3" creationId="{00000000-0000-0000-0000-000000000000}"/>
          </ac:spMkLst>
        </pc:spChg>
      </pc:sldChg>
      <pc:sldChg chg="modSp mod ord">
        <pc:chgData name="Mark Glasse" userId="4001b6f1-9796-4fe4-a857-9145db2b6168" providerId="ADAL" clId="{895F963A-849A-467C-B9A4-1C340C39CF85}" dt="2023-05-21T22:34:29.058" v="534" actId="20577"/>
        <pc:sldMkLst>
          <pc:docMk/>
          <pc:sldMk cId="140956991" sldId="272"/>
        </pc:sldMkLst>
        <pc:spChg chg="mod">
          <ac:chgData name="Mark Glasse" userId="4001b6f1-9796-4fe4-a857-9145db2b6168" providerId="ADAL" clId="{895F963A-849A-467C-B9A4-1C340C39CF85}" dt="2023-05-21T22:32:58.093" v="382" actId="14100"/>
          <ac:spMkLst>
            <pc:docMk/>
            <pc:sldMk cId="140956991" sldId="272"/>
            <ac:spMk id="2" creationId="{00000000-0000-0000-0000-000000000000}"/>
          </ac:spMkLst>
        </pc:spChg>
        <pc:spChg chg="mod">
          <ac:chgData name="Mark Glasse" userId="4001b6f1-9796-4fe4-a857-9145db2b6168" providerId="ADAL" clId="{895F963A-849A-467C-B9A4-1C340C39CF85}" dt="2023-05-21T22:34:29.058" v="534" actId="20577"/>
          <ac:spMkLst>
            <pc:docMk/>
            <pc:sldMk cId="140956991" sldId="272"/>
            <ac:spMk id="3" creationId="{00000000-0000-0000-0000-000000000000}"/>
          </ac:spMkLst>
        </pc:spChg>
      </pc:sldChg>
      <pc:sldChg chg="modSp new mod ord">
        <pc:chgData name="Mark Glasse" userId="4001b6f1-9796-4fe4-a857-9145db2b6168" providerId="ADAL" clId="{895F963A-849A-467C-B9A4-1C340C39CF85}" dt="2023-05-21T22:14:58.720" v="74" actId="20577"/>
        <pc:sldMkLst>
          <pc:docMk/>
          <pc:sldMk cId="4265713020" sldId="278"/>
        </pc:sldMkLst>
        <pc:spChg chg="mod">
          <ac:chgData name="Mark Glasse" userId="4001b6f1-9796-4fe4-a857-9145db2b6168" providerId="ADAL" clId="{895F963A-849A-467C-B9A4-1C340C39CF85}" dt="2023-05-21T22:14:42.680" v="32" actId="20577"/>
          <ac:spMkLst>
            <pc:docMk/>
            <pc:sldMk cId="4265713020" sldId="278"/>
            <ac:spMk id="2" creationId="{6CD09A84-FA8A-9EBA-C732-E1E1D2D9E81D}"/>
          </ac:spMkLst>
        </pc:spChg>
        <pc:spChg chg="mod">
          <ac:chgData name="Mark Glasse" userId="4001b6f1-9796-4fe4-a857-9145db2b6168" providerId="ADAL" clId="{895F963A-849A-467C-B9A4-1C340C39CF85}" dt="2023-05-21T22:14:58.720" v="74" actId="20577"/>
          <ac:spMkLst>
            <pc:docMk/>
            <pc:sldMk cId="4265713020" sldId="278"/>
            <ac:spMk id="3" creationId="{3D07CEE0-AFD6-4A11-A1C8-0B47F7E844D7}"/>
          </ac:spMkLst>
        </pc:spChg>
      </pc:sldChg>
      <pc:sldChg chg="modSp new mod ord">
        <pc:chgData name="Mark Glasse" userId="4001b6f1-9796-4fe4-a857-9145db2b6168" providerId="ADAL" clId="{895F963A-849A-467C-B9A4-1C340C39CF85}" dt="2023-05-21T22:22:42.052" v="289" actId="20577"/>
        <pc:sldMkLst>
          <pc:docMk/>
          <pc:sldMk cId="1772023908" sldId="279"/>
        </pc:sldMkLst>
        <pc:spChg chg="mod">
          <ac:chgData name="Mark Glasse" userId="4001b6f1-9796-4fe4-a857-9145db2b6168" providerId="ADAL" clId="{895F963A-849A-467C-B9A4-1C340C39CF85}" dt="2023-05-21T22:18:31.894" v="99" actId="20577"/>
          <ac:spMkLst>
            <pc:docMk/>
            <pc:sldMk cId="1772023908" sldId="279"/>
            <ac:spMk id="2" creationId="{AFF829F3-AE19-CC44-635D-6E007C732CE5}"/>
          </ac:spMkLst>
        </pc:spChg>
        <pc:spChg chg="mod">
          <ac:chgData name="Mark Glasse" userId="4001b6f1-9796-4fe4-a857-9145db2b6168" providerId="ADAL" clId="{895F963A-849A-467C-B9A4-1C340C39CF85}" dt="2023-05-21T22:22:42.052" v="289" actId="20577"/>
          <ac:spMkLst>
            <pc:docMk/>
            <pc:sldMk cId="1772023908" sldId="279"/>
            <ac:spMk id="3" creationId="{5F197BEC-6339-24DF-441D-E468082D4F84}"/>
          </ac:spMkLst>
        </pc:spChg>
      </pc:sldChg>
      <pc:sldChg chg="modSp add mod">
        <pc:chgData name="Mark Glasse" userId="4001b6f1-9796-4fe4-a857-9145db2b6168" providerId="ADAL" clId="{895F963A-849A-467C-B9A4-1C340C39CF85}" dt="2023-05-21T22:22:58.076" v="293" actId="20577"/>
        <pc:sldMkLst>
          <pc:docMk/>
          <pc:sldMk cId="1347273260" sldId="280"/>
        </pc:sldMkLst>
        <pc:spChg chg="mod">
          <ac:chgData name="Mark Glasse" userId="4001b6f1-9796-4fe4-a857-9145db2b6168" providerId="ADAL" clId="{895F963A-849A-467C-B9A4-1C340C39CF85}" dt="2023-05-21T22:22:58.076" v="293" actId="20577"/>
          <ac:spMkLst>
            <pc:docMk/>
            <pc:sldMk cId="1347273260" sldId="280"/>
            <ac:spMk id="3" creationId="{5F197BEC-6339-24DF-441D-E468082D4F84}"/>
          </ac:spMkLst>
        </pc:spChg>
      </pc:sldChg>
      <pc:sldChg chg="modSp add mod">
        <pc:chgData name="Mark Glasse" userId="4001b6f1-9796-4fe4-a857-9145db2b6168" providerId="ADAL" clId="{895F963A-849A-467C-B9A4-1C340C39CF85}" dt="2023-05-21T22:23:02.278" v="295" actId="20577"/>
        <pc:sldMkLst>
          <pc:docMk/>
          <pc:sldMk cId="3884377122" sldId="281"/>
        </pc:sldMkLst>
        <pc:spChg chg="mod">
          <ac:chgData name="Mark Glasse" userId="4001b6f1-9796-4fe4-a857-9145db2b6168" providerId="ADAL" clId="{895F963A-849A-467C-B9A4-1C340C39CF85}" dt="2023-05-21T22:23:02.278" v="295" actId="20577"/>
          <ac:spMkLst>
            <pc:docMk/>
            <pc:sldMk cId="3884377122" sldId="281"/>
            <ac:spMk id="3" creationId="{5F197BEC-6339-24DF-441D-E468082D4F84}"/>
          </ac:spMkLst>
        </pc:spChg>
      </pc:sldChg>
      <pc:sldChg chg="addSp delSp modSp add mod">
        <pc:chgData name="Mark Glasse" userId="4001b6f1-9796-4fe4-a857-9145db2b6168" providerId="ADAL" clId="{895F963A-849A-467C-B9A4-1C340C39CF85}" dt="2023-05-21T22:42:54.673" v="539"/>
        <pc:sldMkLst>
          <pc:docMk/>
          <pc:sldMk cId="3828989773" sldId="282"/>
        </pc:sldMkLst>
        <pc:spChg chg="mod">
          <ac:chgData name="Mark Glasse" userId="4001b6f1-9796-4fe4-a857-9145db2b6168" providerId="ADAL" clId="{895F963A-849A-467C-B9A4-1C340C39CF85}" dt="2023-05-21T22:42:54.673" v="539"/>
          <ac:spMkLst>
            <pc:docMk/>
            <pc:sldMk cId="3828989773" sldId="282"/>
            <ac:spMk id="2" creationId="{AFF829F3-AE19-CC44-635D-6E007C732CE5}"/>
          </ac:spMkLst>
        </pc:spChg>
        <pc:spChg chg="mod">
          <ac:chgData name="Mark Glasse" userId="4001b6f1-9796-4fe4-a857-9145db2b6168" providerId="ADAL" clId="{895F963A-849A-467C-B9A4-1C340C39CF85}" dt="2023-05-21T22:29:21.631" v="367" actId="20577"/>
          <ac:spMkLst>
            <pc:docMk/>
            <pc:sldMk cId="3828989773" sldId="282"/>
            <ac:spMk id="3" creationId="{5F197BEC-6339-24DF-441D-E468082D4F84}"/>
          </ac:spMkLst>
        </pc:spChg>
        <pc:picChg chg="add mod">
          <ac:chgData name="Mark Glasse" userId="4001b6f1-9796-4fe4-a857-9145db2b6168" providerId="ADAL" clId="{895F963A-849A-467C-B9A4-1C340C39CF85}" dt="2023-05-21T22:32:16.883" v="375" actId="14100"/>
          <ac:picMkLst>
            <pc:docMk/>
            <pc:sldMk cId="3828989773" sldId="282"/>
            <ac:picMk id="5" creationId="{1541B78A-6618-CB39-5910-D121E6C380B1}"/>
          </ac:picMkLst>
        </pc:picChg>
        <pc:picChg chg="add del">
          <ac:chgData name="Mark Glasse" userId="4001b6f1-9796-4fe4-a857-9145db2b6168" providerId="ADAL" clId="{895F963A-849A-467C-B9A4-1C340C39CF85}" dt="2023-05-21T22:42:46.695" v="538" actId="22"/>
          <ac:picMkLst>
            <pc:docMk/>
            <pc:sldMk cId="3828989773" sldId="282"/>
            <ac:picMk id="7" creationId="{1A82BBF2-1F63-8857-5AD3-78D62A6E8603}"/>
          </ac:picMkLst>
        </pc:picChg>
      </pc:sldChg>
      <pc:sldChg chg="modSp add mod">
        <pc:chgData name="Mark Glasse" userId="4001b6f1-9796-4fe4-a857-9145db2b6168" providerId="ADAL" clId="{895F963A-849A-467C-B9A4-1C340C39CF85}" dt="2023-05-21T22:45:09.519" v="563" actId="20577"/>
        <pc:sldMkLst>
          <pc:docMk/>
          <pc:sldMk cId="1865976428" sldId="283"/>
        </pc:sldMkLst>
        <pc:spChg chg="mod">
          <ac:chgData name="Mark Glasse" userId="4001b6f1-9796-4fe4-a857-9145db2b6168" providerId="ADAL" clId="{895F963A-849A-467C-B9A4-1C340C39CF85}" dt="2023-05-21T22:44:59.793" v="556" actId="313"/>
          <ac:spMkLst>
            <pc:docMk/>
            <pc:sldMk cId="1865976428" sldId="283"/>
            <ac:spMk id="2" creationId="{00000000-0000-0000-0000-000000000000}"/>
          </ac:spMkLst>
        </pc:spChg>
        <pc:spChg chg="mod">
          <ac:chgData name="Mark Glasse" userId="4001b6f1-9796-4fe4-a857-9145db2b6168" providerId="ADAL" clId="{895F963A-849A-467C-B9A4-1C340C39CF85}" dt="2023-05-21T22:45:09.519" v="563" actId="20577"/>
          <ac:spMkLst>
            <pc:docMk/>
            <pc:sldMk cId="1865976428" sldId="283"/>
            <ac:spMk id="3" creationId="{00000000-0000-0000-0000-000000000000}"/>
          </ac:spMkLst>
        </pc:spChg>
      </pc:sldChg>
      <pc:sldChg chg="modSp new mod">
        <pc:chgData name="Mark Glasse" userId="4001b6f1-9796-4fe4-a857-9145db2b6168" providerId="ADAL" clId="{895F963A-849A-467C-B9A4-1C340C39CF85}" dt="2023-05-21T22:53:08.928" v="596" actId="20577"/>
        <pc:sldMkLst>
          <pc:docMk/>
          <pc:sldMk cId="4259607718" sldId="284"/>
        </pc:sldMkLst>
        <pc:spChg chg="mod">
          <ac:chgData name="Mark Glasse" userId="4001b6f1-9796-4fe4-a857-9145db2b6168" providerId="ADAL" clId="{895F963A-849A-467C-B9A4-1C340C39CF85}" dt="2023-05-21T22:52:04.218" v="570"/>
          <ac:spMkLst>
            <pc:docMk/>
            <pc:sldMk cId="4259607718" sldId="284"/>
            <ac:spMk id="2" creationId="{6A5C3744-1F2E-E5C9-2732-15F962E3DA24}"/>
          </ac:spMkLst>
        </pc:spChg>
        <pc:spChg chg="mod">
          <ac:chgData name="Mark Glasse" userId="4001b6f1-9796-4fe4-a857-9145db2b6168" providerId="ADAL" clId="{895F963A-849A-467C-B9A4-1C340C39CF85}" dt="2023-05-21T22:53:08.928" v="596" actId="20577"/>
          <ac:spMkLst>
            <pc:docMk/>
            <pc:sldMk cId="4259607718" sldId="284"/>
            <ac:spMk id="3" creationId="{47F15771-73C1-0D33-A279-CED34E971D7E}"/>
          </ac:spMkLst>
        </pc:spChg>
      </pc:sldChg>
      <pc:sldChg chg="modSp new mod">
        <pc:chgData name="Mark Glasse" userId="4001b6f1-9796-4fe4-a857-9145db2b6168" providerId="ADAL" clId="{895F963A-849A-467C-B9A4-1C340C39CF85}" dt="2023-05-21T22:53:50.331" v="620" actId="20577"/>
        <pc:sldMkLst>
          <pc:docMk/>
          <pc:sldMk cId="2068048871" sldId="285"/>
        </pc:sldMkLst>
        <pc:spChg chg="mod">
          <ac:chgData name="Mark Glasse" userId="4001b6f1-9796-4fe4-a857-9145db2b6168" providerId="ADAL" clId="{895F963A-849A-467C-B9A4-1C340C39CF85}" dt="2023-05-21T22:53:42.218" v="612" actId="20577"/>
          <ac:spMkLst>
            <pc:docMk/>
            <pc:sldMk cId="2068048871" sldId="285"/>
            <ac:spMk id="2" creationId="{EBE8F3B4-CC3D-4466-40E2-5BC28DD8DF66}"/>
          </ac:spMkLst>
        </pc:spChg>
        <pc:spChg chg="mod">
          <ac:chgData name="Mark Glasse" userId="4001b6f1-9796-4fe4-a857-9145db2b6168" providerId="ADAL" clId="{895F963A-849A-467C-B9A4-1C340C39CF85}" dt="2023-05-21T22:53:50.331" v="620" actId="20577"/>
          <ac:spMkLst>
            <pc:docMk/>
            <pc:sldMk cId="2068048871" sldId="285"/>
            <ac:spMk id="3" creationId="{5B68399D-040E-72E1-5BE1-82559BC616F7}"/>
          </ac:spMkLst>
        </pc:spChg>
      </pc:sldChg>
      <pc:sldChg chg="modSp add mod">
        <pc:chgData name="Mark Glasse" userId="4001b6f1-9796-4fe4-a857-9145db2b6168" providerId="ADAL" clId="{895F963A-849A-467C-B9A4-1C340C39CF85}" dt="2023-05-21T22:54:06.818" v="638" actId="20577"/>
        <pc:sldMkLst>
          <pc:docMk/>
          <pc:sldMk cId="4107252191" sldId="286"/>
        </pc:sldMkLst>
        <pc:spChg chg="mod">
          <ac:chgData name="Mark Glasse" userId="4001b6f1-9796-4fe4-a857-9145db2b6168" providerId="ADAL" clId="{895F963A-849A-467C-B9A4-1C340C39CF85}" dt="2023-05-21T22:54:06.818" v="638" actId="20577"/>
          <ac:spMkLst>
            <pc:docMk/>
            <pc:sldMk cId="4107252191" sldId="286"/>
            <ac:spMk id="3" creationId="{5B68399D-040E-72E1-5BE1-82559BC616F7}"/>
          </ac:spMkLst>
        </pc:spChg>
      </pc:sldChg>
      <pc:sldChg chg="modSp add mod">
        <pc:chgData name="Mark Glasse" userId="4001b6f1-9796-4fe4-a857-9145db2b6168" providerId="ADAL" clId="{895F963A-849A-467C-B9A4-1C340C39CF85}" dt="2023-05-21T22:55:55.370" v="745" actId="115"/>
        <pc:sldMkLst>
          <pc:docMk/>
          <pc:sldMk cId="2462060945" sldId="287"/>
        </pc:sldMkLst>
        <pc:spChg chg="mod">
          <ac:chgData name="Mark Glasse" userId="4001b6f1-9796-4fe4-a857-9145db2b6168" providerId="ADAL" clId="{895F963A-849A-467C-B9A4-1C340C39CF85}" dt="2023-05-21T22:55:55.370" v="745" actId="115"/>
          <ac:spMkLst>
            <pc:docMk/>
            <pc:sldMk cId="2462060945" sldId="287"/>
            <ac:spMk id="3" creationId="{5B68399D-040E-72E1-5BE1-82559BC616F7}"/>
          </ac:spMkLst>
        </pc:spChg>
      </pc:sldChg>
    </pc:docChg>
  </pc:docChgLst>
  <pc:docChgLst>
    <pc:chgData name="Joaquin Badenas" userId="5cb29fd719aebf04" providerId="LiveId" clId="{4F53BFBD-1E38-412E-AE7B-7E5D3B30168C}"/>
    <pc:docChg chg="undo custSel addSld delSld modSld sldOrd">
      <pc:chgData name="Joaquin Badenas" userId="5cb29fd719aebf04" providerId="LiveId" clId="{4F53BFBD-1E38-412E-AE7B-7E5D3B30168C}" dt="2024-07-28T15:19:24.177" v="8417" actId="14100"/>
      <pc:docMkLst>
        <pc:docMk/>
      </pc:docMkLst>
      <pc:sldChg chg="modSp mod">
        <pc:chgData name="Joaquin Badenas" userId="5cb29fd719aebf04" providerId="LiveId" clId="{4F53BFBD-1E38-412E-AE7B-7E5D3B30168C}" dt="2024-07-24T20:56:05.910" v="2691" actId="20577"/>
        <pc:sldMkLst>
          <pc:docMk/>
          <pc:sldMk cId="2873264670" sldId="271"/>
        </pc:sldMkLst>
        <pc:spChg chg="mod">
          <ac:chgData name="Joaquin Badenas" userId="5cb29fd719aebf04" providerId="LiveId" clId="{4F53BFBD-1E38-412E-AE7B-7E5D3B30168C}" dt="2024-07-24T20:56:05.910" v="2691" actId="20577"/>
          <ac:spMkLst>
            <pc:docMk/>
            <pc:sldMk cId="2873264670" sldId="271"/>
            <ac:spMk id="3" creationId="{00000000-0000-0000-0000-000000000000}"/>
          </ac:spMkLst>
        </pc:spChg>
      </pc:sldChg>
      <pc:sldChg chg="modSp mod">
        <pc:chgData name="Joaquin Badenas" userId="5cb29fd719aebf04" providerId="LiveId" clId="{4F53BFBD-1E38-412E-AE7B-7E5D3B30168C}" dt="2024-07-24T03:50:26.845" v="2157" actId="20577"/>
        <pc:sldMkLst>
          <pc:docMk/>
          <pc:sldMk cId="202757184" sldId="277"/>
        </pc:sldMkLst>
        <pc:spChg chg="mod">
          <ac:chgData name="Joaquin Badenas" userId="5cb29fd719aebf04" providerId="LiveId" clId="{4F53BFBD-1E38-412E-AE7B-7E5D3B30168C}" dt="2024-07-24T03:50:26.845" v="2157" actId="20577"/>
          <ac:spMkLst>
            <pc:docMk/>
            <pc:sldMk cId="202757184" sldId="277"/>
            <ac:spMk id="3" creationId="{00000000-0000-0000-0000-000000000000}"/>
          </ac:spMkLst>
        </pc:spChg>
      </pc:sldChg>
      <pc:sldChg chg="modSp mod">
        <pc:chgData name="Joaquin Badenas" userId="5cb29fd719aebf04" providerId="LiveId" clId="{4F53BFBD-1E38-412E-AE7B-7E5D3B30168C}" dt="2024-07-24T04:05:19.483" v="2685" actId="20577"/>
        <pc:sldMkLst>
          <pc:docMk/>
          <pc:sldMk cId="3884377122" sldId="281"/>
        </pc:sldMkLst>
        <pc:spChg chg="mod">
          <ac:chgData name="Joaquin Badenas" userId="5cb29fd719aebf04" providerId="LiveId" clId="{4F53BFBD-1E38-412E-AE7B-7E5D3B30168C}" dt="2024-07-24T03:28:17.883" v="1358" actId="20577"/>
          <ac:spMkLst>
            <pc:docMk/>
            <pc:sldMk cId="3884377122" sldId="281"/>
            <ac:spMk id="2" creationId="{AFF829F3-AE19-CC44-635D-6E007C732CE5}"/>
          </ac:spMkLst>
        </pc:spChg>
        <pc:spChg chg="mod">
          <ac:chgData name="Joaquin Badenas" userId="5cb29fd719aebf04" providerId="LiveId" clId="{4F53BFBD-1E38-412E-AE7B-7E5D3B30168C}" dt="2024-07-24T04:05:19.483" v="2685" actId="20577"/>
          <ac:spMkLst>
            <pc:docMk/>
            <pc:sldMk cId="3884377122" sldId="281"/>
            <ac:spMk id="3" creationId="{5F197BEC-6339-24DF-441D-E468082D4F84}"/>
          </ac:spMkLst>
        </pc:spChg>
      </pc:sldChg>
      <pc:sldChg chg="delSp modSp mod">
        <pc:chgData name="Joaquin Badenas" userId="5cb29fd719aebf04" providerId="LiveId" clId="{4F53BFBD-1E38-412E-AE7B-7E5D3B30168C}" dt="2024-07-24T21:07:23.514" v="2701" actId="20577"/>
        <pc:sldMkLst>
          <pc:docMk/>
          <pc:sldMk cId="2068048871" sldId="285"/>
        </pc:sldMkLst>
        <pc:spChg chg="mod">
          <ac:chgData name="Joaquin Badenas" userId="5cb29fd719aebf04" providerId="LiveId" clId="{4F53BFBD-1E38-412E-AE7B-7E5D3B30168C}" dt="2024-07-24T21:07:23.514" v="2701" actId="20577"/>
          <ac:spMkLst>
            <pc:docMk/>
            <pc:sldMk cId="2068048871" sldId="285"/>
            <ac:spMk id="4" creationId="{5B069E1F-AA9E-4E42-2862-805AEF54F22E}"/>
          </ac:spMkLst>
        </pc:spChg>
        <pc:spChg chg="del">
          <ac:chgData name="Joaquin Badenas" userId="5cb29fd719aebf04" providerId="LiveId" clId="{4F53BFBD-1E38-412E-AE7B-7E5D3B30168C}" dt="2024-07-23T05:44:18.948" v="0" actId="478"/>
          <ac:spMkLst>
            <pc:docMk/>
            <pc:sldMk cId="2068048871" sldId="285"/>
            <ac:spMk id="5" creationId="{25A672D9-19B1-39E5-8AE6-0704EDA667E7}"/>
          </ac:spMkLst>
        </pc:spChg>
        <pc:spChg chg="del">
          <ac:chgData name="Joaquin Badenas" userId="5cb29fd719aebf04" providerId="LiveId" clId="{4F53BFBD-1E38-412E-AE7B-7E5D3B30168C}" dt="2024-07-23T05:44:18.948" v="0" actId="478"/>
          <ac:spMkLst>
            <pc:docMk/>
            <pc:sldMk cId="2068048871" sldId="285"/>
            <ac:spMk id="6" creationId="{F32B7551-97F8-55AF-3CBA-CF904CFC5EC3}"/>
          </ac:spMkLst>
        </pc:spChg>
        <pc:spChg chg="del">
          <ac:chgData name="Joaquin Badenas" userId="5cb29fd719aebf04" providerId="LiveId" clId="{4F53BFBD-1E38-412E-AE7B-7E5D3B30168C}" dt="2024-07-23T05:44:18.948" v="0" actId="478"/>
          <ac:spMkLst>
            <pc:docMk/>
            <pc:sldMk cId="2068048871" sldId="285"/>
            <ac:spMk id="7" creationId="{ACECDDAF-3F12-5135-6B56-256185038AD5}"/>
          </ac:spMkLst>
        </pc:spChg>
        <pc:spChg chg="del">
          <ac:chgData name="Joaquin Badenas" userId="5cb29fd719aebf04" providerId="LiveId" clId="{4F53BFBD-1E38-412E-AE7B-7E5D3B30168C}" dt="2024-07-23T05:44:18.948" v="0" actId="478"/>
          <ac:spMkLst>
            <pc:docMk/>
            <pc:sldMk cId="2068048871" sldId="285"/>
            <ac:spMk id="8" creationId="{E2588A0F-81E7-91C8-EDB3-4299A5CE7D73}"/>
          </ac:spMkLst>
        </pc:spChg>
        <pc:spChg chg="del">
          <ac:chgData name="Joaquin Badenas" userId="5cb29fd719aebf04" providerId="LiveId" clId="{4F53BFBD-1E38-412E-AE7B-7E5D3B30168C}" dt="2024-07-23T05:44:18.948" v="0" actId="478"/>
          <ac:spMkLst>
            <pc:docMk/>
            <pc:sldMk cId="2068048871" sldId="285"/>
            <ac:spMk id="10" creationId="{96B49C20-EE08-95CB-CBF5-224631B0F3B3}"/>
          </ac:spMkLst>
        </pc:spChg>
        <pc:spChg chg="del">
          <ac:chgData name="Joaquin Badenas" userId="5cb29fd719aebf04" providerId="LiveId" clId="{4F53BFBD-1E38-412E-AE7B-7E5D3B30168C}" dt="2024-07-23T05:44:18.948" v="0" actId="478"/>
          <ac:spMkLst>
            <pc:docMk/>
            <pc:sldMk cId="2068048871" sldId="285"/>
            <ac:spMk id="11" creationId="{65D80A68-3C75-14AA-8384-9EFAD7AC32BE}"/>
          </ac:spMkLst>
        </pc:spChg>
        <pc:spChg chg="del">
          <ac:chgData name="Joaquin Badenas" userId="5cb29fd719aebf04" providerId="LiveId" clId="{4F53BFBD-1E38-412E-AE7B-7E5D3B30168C}" dt="2024-07-23T05:44:18.948" v="0" actId="478"/>
          <ac:spMkLst>
            <pc:docMk/>
            <pc:sldMk cId="2068048871" sldId="285"/>
            <ac:spMk id="12" creationId="{57493470-57DD-87D3-4817-6959EFF4A3B3}"/>
          </ac:spMkLst>
        </pc:spChg>
        <pc:spChg chg="del">
          <ac:chgData name="Joaquin Badenas" userId="5cb29fd719aebf04" providerId="LiveId" clId="{4F53BFBD-1E38-412E-AE7B-7E5D3B30168C}" dt="2024-07-23T05:44:18.948" v="0" actId="478"/>
          <ac:spMkLst>
            <pc:docMk/>
            <pc:sldMk cId="2068048871" sldId="285"/>
            <ac:spMk id="13" creationId="{D5E3C2D1-3F0B-ABB4-005E-0227E0891A1A}"/>
          </ac:spMkLst>
        </pc:spChg>
        <pc:spChg chg="del">
          <ac:chgData name="Joaquin Badenas" userId="5cb29fd719aebf04" providerId="LiveId" clId="{4F53BFBD-1E38-412E-AE7B-7E5D3B30168C}" dt="2024-07-23T05:44:18.948" v="0" actId="478"/>
          <ac:spMkLst>
            <pc:docMk/>
            <pc:sldMk cId="2068048871" sldId="285"/>
            <ac:spMk id="14" creationId="{99C57AEC-A683-39F9-2286-39654D6231EE}"/>
          </ac:spMkLst>
        </pc:spChg>
        <pc:spChg chg="del">
          <ac:chgData name="Joaquin Badenas" userId="5cb29fd719aebf04" providerId="LiveId" clId="{4F53BFBD-1E38-412E-AE7B-7E5D3B30168C}" dt="2024-07-23T05:44:18.948" v="0" actId="478"/>
          <ac:spMkLst>
            <pc:docMk/>
            <pc:sldMk cId="2068048871" sldId="285"/>
            <ac:spMk id="15" creationId="{69B5E3E2-C3E1-5964-947E-C0B230424594}"/>
          </ac:spMkLst>
        </pc:spChg>
        <pc:spChg chg="del">
          <ac:chgData name="Joaquin Badenas" userId="5cb29fd719aebf04" providerId="LiveId" clId="{4F53BFBD-1E38-412E-AE7B-7E5D3B30168C}" dt="2024-07-23T05:44:18.948" v="0" actId="478"/>
          <ac:spMkLst>
            <pc:docMk/>
            <pc:sldMk cId="2068048871" sldId="285"/>
            <ac:spMk id="16" creationId="{B23CD1CF-428F-B035-41A2-2DC4F206E92A}"/>
          </ac:spMkLst>
        </pc:spChg>
        <pc:cxnChg chg="del mod">
          <ac:chgData name="Joaquin Badenas" userId="5cb29fd719aebf04" providerId="LiveId" clId="{4F53BFBD-1E38-412E-AE7B-7E5D3B30168C}" dt="2024-07-23T05:44:18.948" v="0" actId="478"/>
          <ac:cxnSpMkLst>
            <pc:docMk/>
            <pc:sldMk cId="2068048871" sldId="285"/>
            <ac:cxnSpMk id="18" creationId="{49482C3D-18DE-9E2C-54DB-B78C80EEAA27}"/>
          </ac:cxnSpMkLst>
        </pc:cxnChg>
        <pc:cxnChg chg="del">
          <ac:chgData name="Joaquin Badenas" userId="5cb29fd719aebf04" providerId="LiveId" clId="{4F53BFBD-1E38-412E-AE7B-7E5D3B30168C}" dt="2024-07-23T05:44:18.948" v="0" actId="478"/>
          <ac:cxnSpMkLst>
            <pc:docMk/>
            <pc:sldMk cId="2068048871" sldId="285"/>
            <ac:cxnSpMk id="19" creationId="{46AB4415-2061-9EC5-B5B7-B64742E3AA4E}"/>
          </ac:cxnSpMkLst>
        </pc:cxnChg>
        <pc:cxnChg chg="del">
          <ac:chgData name="Joaquin Badenas" userId="5cb29fd719aebf04" providerId="LiveId" clId="{4F53BFBD-1E38-412E-AE7B-7E5D3B30168C}" dt="2024-07-23T05:44:18.948" v="0" actId="478"/>
          <ac:cxnSpMkLst>
            <pc:docMk/>
            <pc:sldMk cId="2068048871" sldId="285"/>
            <ac:cxnSpMk id="20" creationId="{FC8D4CDD-DC03-770B-75D5-C63C770062C1}"/>
          </ac:cxnSpMkLst>
        </pc:cxnChg>
        <pc:cxnChg chg="del">
          <ac:chgData name="Joaquin Badenas" userId="5cb29fd719aebf04" providerId="LiveId" clId="{4F53BFBD-1E38-412E-AE7B-7E5D3B30168C}" dt="2024-07-23T05:44:18.948" v="0" actId="478"/>
          <ac:cxnSpMkLst>
            <pc:docMk/>
            <pc:sldMk cId="2068048871" sldId="285"/>
            <ac:cxnSpMk id="21" creationId="{29347006-1694-F5BB-C98C-8E7C76256CC3}"/>
          </ac:cxnSpMkLst>
        </pc:cxnChg>
        <pc:cxnChg chg="del">
          <ac:chgData name="Joaquin Badenas" userId="5cb29fd719aebf04" providerId="LiveId" clId="{4F53BFBD-1E38-412E-AE7B-7E5D3B30168C}" dt="2024-07-23T05:44:18.948" v="0" actId="478"/>
          <ac:cxnSpMkLst>
            <pc:docMk/>
            <pc:sldMk cId="2068048871" sldId="285"/>
            <ac:cxnSpMk id="22" creationId="{EBC94AC5-CC38-C644-2765-81F360177EE2}"/>
          </ac:cxnSpMkLst>
        </pc:cxnChg>
        <pc:cxnChg chg="del">
          <ac:chgData name="Joaquin Badenas" userId="5cb29fd719aebf04" providerId="LiveId" clId="{4F53BFBD-1E38-412E-AE7B-7E5D3B30168C}" dt="2024-07-23T05:44:18.948" v="0" actId="478"/>
          <ac:cxnSpMkLst>
            <pc:docMk/>
            <pc:sldMk cId="2068048871" sldId="285"/>
            <ac:cxnSpMk id="23" creationId="{2C674408-5137-F462-4DA8-1952784CC6F4}"/>
          </ac:cxnSpMkLst>
        </pc:cxnChg>
        <pc:cxnChg chg="del">
          <ac:chgData name="Joaquin Badenas" userId="5cb29fd719aebf04" providerId="LiveId" clId="{4F53BFBD-1E38-412E-AE7B-7E5D3B30168C}" dt="2024-07-23T05:44:18.948" v="0" actId="478"/>
          <ac:cxnSpMkLst>
            <pc:docMk/>
            <pc:sldMk cId="2068048871" sldId="285"/>
            <ac:cxnSpMk id="24" creationId="{2F25C0BF-594E-409D-A257-1C591B2F7D9F}"/>
          </ac:cxnSpMkLst>
        </pc:cxnChg>
        <pc:cxnChg chg="del mod">
          <ac:chgData name="Joaquin Badenas" userId="5cb29fd719aebf04" providerId="LiveId" clId="{4F53BFBD-1E38-412E-AE7B-7E5D3B30168C}" dt="2024-07-23T05:44:25.229" v="2" actId="478"/>
          <ac:cxnSpMkLst>
            <pc:docMk/>
            <pc:sldMk cId="2068048871" sldId="285"/>
            <ac:cxnSpMk id="28" creationId="{D7211393-211D-D411-F1FC-563CAFD64E96}"/>
          </ac:cxnSpMkLst>
        </pc:cxnChg>
        <pc:cxnChg chg="del">
          <ac:chgData name="Joaquin Badenas" userId="5cb29fd719aebf04" providerId="LiveId" clId="{4F53BFBD-1E38-412E-AE7B-7E5D3B30168C}" dt="2024-07-23T05:44:22.703" v="1" actId="478"/>
          <ac:cxnSpMkLst>
            <pc:docMk/>
            <pc:sldMk cId="2068048871" sldId="285"/>
            <ac:cxnSpMk id="29" creationId="{40E08647-8363-9237-C04B-E646A0661A90}"/>
          </ac:cxnSpMkLst>
        </pc:cxnChg>
        <pc:cxnChg chg="del mod">
          <ac:chgData name="Joaquin Badenas" userId="5cb29fd719aebf04" providerId="LiveId" clId="{4F53BFBD-1E38-412E-AE7B-7E5D3B30168C}" dt="2024-07-23T05:44:26.880" v="3" actId="478"/>
          <ac:cxnSpMkLst>
            <pc:docMk/>
            <pc:sldMk cId="2068048871" sldId="285"/>
            <ac:cxnSpMk id="32" creationId="{A31A99A4-8E4F-5862-5138-4B05D3257B85}"/>
          </ac:cxnSpMkLst>
        </pc:cxnChg>
        <pc:cxnChg chg="del mod">
          <ac:chgData name="Joaquin Badenas" userId="5cb29fd719aebf04" providerId="LiveId" clId="{4F53BFBD-1E38-412E-AE7B-7E5D3B30168C}" dt="2024-07-23T05:44:29.132" v="4" actId="478"/>
          <ac:cxnSpMkLst>
            <pc:docMk/>
            <pc:sldMk cId="2068048871" sldId="285"/>
            <ac:cxnSpMk id="33" creationId="{BF872366-236C-78D6-DF62-1E279E24CF2D}"/>
          </ac:cxnSpMkLst>
        </pc:cxnChg>
      </pc:sldChg>
      <pc:sldChg chg="addSp delSp modSp del">
        <pc:chgData name="Joaquin Badenas" userId="5cb29fd719aebf04" providerId="LiveId" clId="{4F53BFBD-1E38-412E-AE7B-7E5D3B30168C}" dt="2024-07-24T20:41:12.288" v="2688" actId="47"/>
        <pc:sldMkLst>
          <pc:docMk/>
          <pc:sldMk cId="2462060945" sldId="287"/>
        </pc:sldMkLst>
        <pc:spChg chg="add mod">
          <ac:chgData name="Joaquin Badenas" userId="5cb29fd719aebf04" providerId="LiveId" clId="{4F53BFBD-1E38-412E-AE7B-7E5D3B30168C}" dt="2024-07-24T20:41:03.691" v="2686" actId="478"/>
          <ac:spMkLst>
            <pc:docMk/>
            <pc:sldMk cId="2462060945" sldId="287"/>
            <ac:spMk id="3" creationId="{87251F89-FE99-2DB0-948D-97EE226B42A8}"/>
          </ac:spMkLst>
        </pc:spChg>
        <pc:picChg chg="del">
          <ac:chgData name="Joaquin Badenas" userId="5cb29fd719aebf04" providerId="LiveId" clId="{4F53BFBD-1E38-412E-AE7B-7E5D3B30168C}" dt="2024-07-24T20:41:03.691" v="2686" actId="478"/>
          <ac:picMkLst>
            <pc:docMk/>
            <pc:sldMk cId="2462060945" sldId="287"/>
            <ac:picMk id="1026" creationId="{66CFF85F-6C2A-9298-80AC-1EC59BF74326}"/>
          </ac:picMkLst>
        </pc:picChg>
      </pc:sldChg>
      <pc:sldChg chg="modSp mod">
        <pc:chgData name="Joaquin Badenas" userId="5cb29fd719aebf04" providerId="LiveId" clId="{4F53BFBD-1E38-412E-AE7B-7E5D3B30168C}" dt="2024-07-24T03:57:00.786" v="2380" actId="20577"/>
        <pc:sldMkLst>
          <pc:docMk/>
          <pc:sldMk cId="4117868110" sldId="288"/>
        </pc:sldMkLst>
        <pc:spChg chg="mod">
          <ac:chgData name="Joaquin Badenas" userId="5cb29fd719aebf04" providerId="LiveId" clId="{4F53BFBD-1E38-412E-AE7B-7E5D3B30168C}" dt="2024-07-24T03:57:00.786" v="2380" actId="20577"/>
          <ac:spMkLst>
            <pc:docMk/>
            <pc:sldMk cId="4117868110" sldId="288"/>
            <ac:spMk id="3" creationId="{1445B374-01F9-2098-B1C0-B5C133FDD0CE}"/>
          </ac:spMkLst>
        </pc:spChg>
      </pc:sldChg>
      <pc:sldChg chg="addSp delSp modSp add del mod">
        <pc:chgData name="Joaquin Badenas" userId="5cb29fd719aebf04" providerId="LiveId" clId="{4F53BFBD-1E38-412E-AE7B-7E5D3B30168C}" dt="2024-07-24T21:07:12.730" v="2696" actId="27614"/>
        <pc:sldMkLst>
          <pc:docMk/>
          <pc:sldMk cId="3446630041" sldId="289"/>
        </pc:sldMkLst>
        <pc:spChg chg="del">
          <ac:chgData name="Joaquin Badenas" userId="5cb29fd719aebf04" providerId="LiveId" clId="{4F53BFBD-1E38-412E-AE7B-7E5D3B30168C}" dt="2024-07-24T21:07:09.058" v="2695" actId="931"/>
          <ac:spMkLst>
            <pc:docMk/>
            <pc:sldMk cId="3446630041" sldId="289"/>
            <ac:spMk id="3" creationId="{5B68399D-040E-72E1-5BE1-82559BC616F7}"/>
          </ac:spMkLst>
        </pc:spChg>
        <pc:picChg chg="add mod">
          <ac:chgData name="Joaquin Badenas" userId="5cb29fd719aebf04" providerId="LiveId" clId="{4F53BFBD-1E38-412E-AE7B-7E5D3B30168C}" dt="2024-07-24T21:07:12.730" v="2696" actId="27614"/>
          <ac:picMkLst>
            <pc:docMk/>
            <pc:sldMk cId="3446630041" sldId="289"/>
            <ac:picMk id="5" creationId="{7D62DDF7-D60C-864E-8AB3-6428C09F5C9F}"/>
          </ac:picMkLst>
        </pc:picChg>
        <pc:picChg chg="del">
          <ac:chgData name="Joaquin Badenas" userId="5cb29fd719aebf04" providerId="LiveId" clId="{4F53BFBD-1E38-412E-AE7B-7E5D3B30168C}" dt="2024-07-24T21:06:35.190" v="2694" actId="478"/>
          <ac:picMkLst>
            <pc:docMk/>
            <pc:sldMk cId="3446630041" sldId="289"/>
            <ac:picMk id="2050" creationId="{566CC73E-FB93-225D-8F0A-558DDF0B817A}"/>
          </ac:picMkLst>
        </pc:picChg>
      </pc:sldChg>
      <pc:sldChg chg="del">
        <pc:chgData name="Joaquin Badenas" userId="5cb29fd719aebf04" providerId="LiveId" clId="{4F53BFBD-1E38-412E-AE7B-7E5D3B30168C}" dt="2024-07-24T20:41:05.481" v="2687" actId="47"/>
        <pc:sldMkLst>
          <pc:docMk/>
          <pc:sldMk cId="3303625023" sldId="290"/>
        </pc:sldMkLst>
      </pc:sldChg>
      <pc:sldChg chg="addSp delSp modSp add mod">
        <pc:chgData name="Joaquin Badenas" userId="5cb29fd719aebf04" providerId="LiveId" clId="{4F53BFBD-1E38-412E-AE7B-7E5D3B30168C}" dt="2024-07-25T22:26:56.932" v="3486" actId="20577"/>
        <pc:sldMkLst>
          <pc:docMk/>
          <pc:sldMk cId="3782274042" sldId="291"/>
        </pc:sldMkLst>
        <pc:spChg chg="mod">
          <ac:chgData name="Joaquin Badenas" userId="5cb29fd719aebf04" providerId="LiveId" clId="{4F53BFBD-1E38-412E-AE7B-7E5D3B30168C}" dt="2024-07-25T22:26:56.932" v="3486" actId="20577"/>
          <ac:spMkLst>
            <pc:docMk/>
            <pc:sldMk cId="3782274042" sldId="291"/>
            <ac:spMk id="2" creationId="{00000000-0000-0000-0000-000000000000}"/>
          </ac:spMkLst>
        </pc:spChg>
        <pc:spChg chg="del mod">
          <ac:chgData name="Joaquin Badenas" userId="5cb29fd719aebf04" providerId="LiveId" clId="{4F53BFBD-1E38-412E-AE7B-7E5D3B30168C}" dt="2024-07-23T09:26:42.243" v="1093" actId="478"/>
          <ac:spMkLst>
            <pc:docMk/>
            <pc:sldMk cId="3782274042" sldId="291"/>
            <ac:spMk id="3" creationId="{00000000-0000-0000-0000-000000000000}"/>
          </ac:spMkLst>
        </pc:spChg>
        <pc:graphicFrameChg chg="add mod modGraphic">
          <ac:chgData name="Joaquin Badenas" userId="5cb29fd719aebf04" providerId="LiveId" clId="{4F53BFBD-1E38-412E-AE7B-7E5D3B30168C}" dt="2024-07-24T23:06:19.983" v="3160" actId="20577"/>
          <ac:graphicFrameMkLst>
            <pc:docMk/>
            <pc:sldMk cId="3782274042" sldId="291"/>
            <ac:graphicFrameMk id="3" creationId="{1A9023FA-33FD-5552-47F6-6A8D6E948421}"/>
          </ac:graphicFrameMkLst>
        </pc:graphicFrameChg>
        <pc:graphicFrameChg chg="add del mod modGraphic">
          <ac:chgData name="Joaquin Badenas" userId="5cb29fd719aebf04" providerId="LiveId" clId="{4F53BFBD-1E38-412E-AE7B-7E5D3B30168C}" dt="2024-07-23T09:45:49.163" v="1350" actId="478"/>
          <ac:graphicFrameMkLst>
            <pc:docMk/>
            <pc:sldMk cId="3782274042" sldId="291"/>
            <ac:graphicFrameMk id="3" creationId="{D2018952-7B3F-8863-F1B5-E0A19927F28C}"/>
          </ac:graphicFrameMkLst>
        </pc:graphicFrameChg>
        <pc:graphicFrameChg chg="add del mod modGraphic">
          <ac:chgData name="Joaquin Badenas" userId="5cb29fd719aebf04" providerId="LiveId" clId="{4F53BFBD-1E38-412E-AE7B-7E5D3B30168C}" dt="2024-07-23T09:38:11.323" v="1295" actId="478"/>
          <ac:graphicFrameMkLst>
            <pc:docMk/>
            <pc:sldMk cId="3782274042" sldId="291"/>
            <ac:graphicFrameMk id="6" creationId="{10F15322-203A-5EC8-C81C-F6F73AFDBCC7}"/>
          </ac:graphicFrameMkLst>
        </pc:graphicFrameChg>
        <pc:graphicFrameChg chg="add mod">
          <ac:chgData name="Joaquin Badenas" userId="5cb29fd719aebf04" providerId="LiveId" clId="{4F53BFBD-1E38-412E-AE7B-7E5D3B30168C}" dt="2024-07-24T23:04:02.213" v="2989" actId="571"/>
          <ac:graphicFrameMkLst>
            <pc:docMk/>
            <pc:sldMk cId="3782274042" sldId="291"/>
            <ac:graphicFrameMk id="6" creationId="{F0415BC9-0D23-1E7A-403F-C96482E16706}"/>
          </ac:graphicFrameMkLst>
        </pc:graphicFrameChg>
        <pc:picChg chg="add del mod">
          <ac:chgData name="Joaquin Badenas" userId="5cb29fd719aebf04" providerId="LiveId" clId="{4F53BFBD-1E38-412E-AE7B-7E5D3B30168C}" dt="2024-07-24T23:04:04.027" v="2990" actId="478"/>
          <ac:picMkLst>
            <pc:docMk/>
            <pc:sldMk cId="3782274042" sldId="291"/>
            <ac:picMk id="5" creationId="{B7C5F395-2B77-0F00-0BDF-5756118F37B5}"/>
          </ac:picMkLst>
        </pc:picChg>
        <pc:picChg chg="add del mod ord modCrop">
          <ac:chgData name="Joaquin Badenas" userId="5cb29fd719aebf04" providerId="LiveId" clId="{4F53BFBD-1E38-412E-AE7B-7E5D3B30168C}" dt="2024-07-23T09:27:03.676" v="1106" actId="478"/>
          <ac:picMkLst>
            <pc:docMk/>
            <pc:sldMk cId="3782274042" sldId="291"/>
            <ac:picMk id="5" creationId="{CF74458E-AE4F-523C-FCA4-0104C573D4F1}"/>
          </ac:picMkLst>
        </pc:picChg>
        <pc:picChg chg="add del mod">
          <ac:chgData name="Joaquin Badenas" userId="5cb29fd719aebf04" providerId="LiveId" clId="{4F53BFBD-1E38-412E-AE7B-7E5D3B30168C}" dt="2024-07-23T09:38:11.323" v="1295" actId="478"/>
          <ac:picMkLst>
            <pc:docMk/>
            <pc:sldMk cId="3782274042" sldId="291"/>
            <ac:picMk id="7" creationId="{F5C19B0E-E989-617F-E892-0F9F08F98CCF}"/>
          </ac:picMkLst>
        </pc:picChg>
        <pc:picChg chg="add mod">
          <ac:chgData name="Joaquin Badenas" userId="5cb29fd719aebf04" providerId="LiveId" clId="{4F53BFBD-1E38-412E-AE7B-7E5D3B30168C}" dt="2024-07-24T23:05:37.074" v="3037" actId="1076"/>
          <ac:picMkLst>
            <pc:docMk/>
            <pc:sldMk cId="3782274042" sldId="291"/>
            <ac:picMk id="8" creationId="{C88293B8-3D9A-0339-DDC1-5E25AB799913}"/>
          </ac:picMkLst>
        </pc:picChg>
        <pc:picChg chg="add del mod">
          <ac:chgData name="Joaquin Badenas" userId="5cb29fd719aebf04" providerId="LiveId" clId="{4F53BFBD-1E38-412E-AE7B-7E5D3B30168C}" dt="2024-07-23T09:38:11.323" v="1295" actId="478"/>
          <ac:picMkLst>
            <pc:docMk/>
            <pc:sldMk cId="3782274042" sldId="291"/>
            <ac:picMk id="9" creationId="{C6113748-6DE0-2D4A-5708-A8E5BC67B90A}"/>
          </ac:picMkLst>
        </pc:picChg>
        <pc:picChg chg="add mod">
          <ac:chgData name="Joaquin Badenas" userId="5cb29fd719aebf04" providerId="LiveId" clId="{4F53BFBD-1E38-412E-AE7B-7E5D3B30168C}" dt="2024-07-24T23:06:48.309" v="3166" actId="1076"/>
          <ac:picMkLst>
            <pc:docMk/>
            <pc:sldMk cId="3782274042" sldId="291"/>
            <ac:picMk id="10" creationId="{B3E601DD-AC70-F21C-176C-72457F40AB72}"/>
          </ac:picMkLst>
        </pc:picChg>
        <pc:picChg chg="add del mod">
          <ac:chgData name="Joaquin Badenas" userId="5cb29fd719aebf04" providerId="LiveId" clId="{4F53BFBD-1E38-412E-AE7B-7E5D3B30168C}" dt="2024-07-23T09:38:11.323" v="1295" actId="478"/>
          <ac:picMkLst>
            <pc:docMk/>
            <pc:sldMk cId="3782274042" sldId="291"/>
            <ac:picMk id="11" creationId="{B177544B-8DE3-AF44-05C4-A950D5D32283}"/>
          </ac:picMkLst>
        </pc:picChg>
        <pc:picChg chg="add mod">
          <ac:chgData name="Joaquin Badenas" userId="5cb29fd719aebf04" providerId="LiveId" clId="{4F53BFBD-1E38-412E-AE7B-7E5D3B30168C}" dt="2024-07-24T23:06:53.070" v="3169" actId="1076"/>
          <ac:picMkLst>
            <pc:docMk/>
            <pc:sldMk cId="3782274042" sldId="291"/>
            <ac:picMk id="12" creationId="{3C7ADDE4-B8FD-81B9-6AF5-D68A1DFFFD21}"/>
          </ac:picMkLst>
        </pc:picChg>
        <pc:picChg chg="add del mod">
          <ac:chgData name="Joaquin Badenas" userId="5cb29fd719aebf04" providerId="LiveId" clId="{4F53BFBD-1E38-412E-AE7B-7E5D3B30168C}" dt="2024-07-23T09:38:11.323" v="1295" actId="478"/>
          <ac:picMkLst>
            <pc:docMk/>
            <pc:sldMk cId="3782274042" sldId="291"/>
            <ac:picMk id="13" creationId="{9620F8F7-79C3-0926-AF34-F3A22AD2C4E2}"/>
          </ac:picMkLst>
        </pc:picChg>
        <pc:picChg chg="add mod">
          <ac:chgData name="Joaquin Badenas" userId="5cb29fd719aebf04" providerId="LiveId" clId="{4F53BFBD-1E38-412E-AE7B-7E5D3B30168C}" dt="2024-07-24T23:07:11.060" v="3173" actId="1076"/>
          <ac:picMkLst>
            <pc:docMk/>
            <pc:sldMk cId="3782274042" sldId="291"/>
            <ac:picMk id="14" creationId="{A8E8D3EA-497A-215D-0838-4F78726831E1}"/>
          </ac:picMkLst>
        </pc:picChg>
      </pc:sldChg>
      <pc:sldChg chg="addSp delSp modSp add mod">
        <pc:chgData name="Joaquin Badenas" userId="5cb29fd719aebf04" providerId="LiveId" clId="{4F53BFBD-1E38-412E-AE7B-7E5D3B30168C}" dt="2024-07-24T21:07:49.673" v="2722" actId="962"/>
        <pc:sldMkLst>
          <pc:docMk/>
          <pc:sldMk cId="1657720437" sldId="292"/>
        </pc:sldMkLst>
        <pc:spChg chg="mod">
          <ac:chgData name="Joaquin Badenas" userId="5cb29fd719aebf04" providerId="LiveId" clId="{4F53BFBD-1E38-412E-AE7B-7E5D3B30168C}" dt="2024-07-24T21:07:37.288" v="2718" actId="20577"/>
          <ac:spMkLst>
            <pc:docMk/>
            <pc:sldMk cId="1657720437" sldId="292"/>
            <ac:spMk id="2" creationId="{EBE8F3B4-CC3D-4466-40E2-5BC28DD8DF66}"/>
          </ac:spMkLst>
        </pc:spChg>
        <pc:spChg chg="add del mod">
          <ac:chgData name="Joaquin Badenas" userId="5cb29fd719aebf04" providerId="LiveId" clId="{4F53BFBD-1E38-412E-AE7B-7E5D3B30168C}" dt="2024-07-24T21:07:47.878" v="2720" actId="931"/>
          <ac:spMkLst>
            <pc:docMk/>
            <pc:sldMk cId="1657720437" sldId="292"/>
            <ac:spMk id="4" creationId="{841206B9-5CB9-04D2-F1F2-4835F25DEB59}"/>
          </ac:spMkLst>
        </pc:spChg>
        <pc:picChg chg="del">
          <ac:chgData name="Joaquin Badenas" userId="5cb29fd719aebf04" providerId="LiveId" clId="{4F53BFBD-1E38-412E-AE7B-7E5D3B30168C}" dt="2024-07-24T21:07:38.815" v="2719" actId="478"/>
          <ac:picMkLst>
            <pc:docMk/>
            <pc:sldMk cId="1657720437" sldId="292"/>
            <ac:picMk id="5" creationId="{7D62DDF7-D60C-864E-8AB3-6428C09F5C9F}"/>
          </ac:picMkLst>
        </pc:picChg>
        <pc:picChg chg="add mod">
          <ac:chgData name="Joaquin Badenas" userId="5cb29fd719aebf04" providerId="LiveId" clId="{4F53BFBD-1E38-412E-AE7B-7E5D3B30168C}" dt="2024-07-24T21:07:49.673" v="2722" actId="962"/>
          <ac:picMkLst>
            <pc:docMk/>
            <pc:sldMk cId="1657720437" sldId="292"/>
            <ac:picMk id="7" creationId="{9E1136FC-3896-F45C-B157-1063C63EF992}"/>
          </ac:picMkLst>
        </pc:picChg>
      </pc:sldChg>
      <pc:sldChg chg="addSp delSp modSp add mod">
        <pc:chgData name="Joaquin Badenas" userId="5cb29fd719aebf04" providerId="LiveId" clId="{4F53BFBD-1E38-412E-AE7B-7E5D3B30168C}" dt="2024-07-24T21:08:07.469" v="2737" actId="962"/>
        <pc:sldMkLst>
          <pc:docMk/>
          <pc:sldMk cId="902534703" sldId="293"/>
        </pc:sldMkLst>
        <pc:spChg chg="mod">
          <ac:chgData name="Joaquin Badenas" userId="5cb29fd719aebf04" providerId="LiveId" clId="{4F53BFBD-1E38-412E-AE7B-7E5D3B30168C}" dt="2024-07-24T21:07:56.475" v="2733" actId="20577"/>
          <ac:spMkLst>
            <pc:docMk/>
            <pc:sldMk cId="902534703" sldId="293"/>
            <ac:spMk id="2" creationId="{EBE8F3B4-CC3D-4466-40E2-5BC28DD8DF66}"/>
          </ac:spMkLst>
        </pc:spChg>
        <pc:spChg chg="add del mod">
          <ac:chgData name="Joaquin Badenas" userId="5cb29fd719aebf04" providerId="LiveId" clId="{4F53BFBD-1E38-412E-AE7B-7E5D3B30168C}" dt="2024-07-24T21:08:05.694" v="2735" actId="931"/>
          <ac:spMkLst>
            <pc:docMk/>
            <pc:sldMk cId="902534703" sldId="293"/>
            <ac:spMk id="4" creationId="{7A71B933-2AF7-136B-70D6-23F17CE48098}"/>
          </ac:spMkLst>
        </pc:spChg>
        <pc:picChg chg="add mod">
          <ac:chgData name="Joaquin Badenas" userId="5cb29fd719aebf04" providerId="LiveId" clId="{4F53BFBD-1E38-412E-AE7B-7E5D3B30168C}" dt="2024-07-24T21:08:07.469" v="2737" actId="962"/>
          <ac:picMkLst>
            <pc:docMk/>
            <pc:sldMk cId="902534703" sldId="293"/>
            <ac:picMk id="6" creationId="{48160CE4-BCA4-6BA8-F7E9-9022FA7B7470}"/>
          </ac:picMkLst>
        </pc:picChg>
        <pc:picChg chg="del">
          <ac:chgData name="Joaquin Badenas" userId="5cb29fd719aebf04" providerId="LiveId" clId="{4F53BFBD-1E38-412E-AE7B-7E5D3B30168C}" dt="2024-07-24T21:08:00.264" v="2734" actId="478"/>
          <ac:picMkLst>
            <pc:docMk/>
            <pc:sldMk cId="902534703" sldId="293"/>
            <ac:picMk id="7" creationId="{9E1136FC-3896-F45C-B157-1063C63EF992}"/>
          </ac:picMkLst>
        </pc:picChg>
      </pc:sldChg>
      <pc:sldChg chg="addSp delSp modSp add mod">
        <pc:chgData name="Joaquin Badenas" userId="5cb29fd719aebf04" providerId="LiveId" clId="{4F53BFBD-1E38-412E-AE7B-7E5D3B30168C}" dt="2024-07-24T21:21:14.314" v="2763" actId="27614"/>
        <pc:sldMkLst>
          <pc:docMk/>
          <pc:sldMk cId="3200174696" sldId="294"/>
        </pc:sldMkLst>
        <pc:spChg chg="mod">
          <ac:chgData name="Joaquin Badenas" userId="5cb29fd719aebf04" providerId="LiveId" clId="{4F53BFBD-1E38-412E-AE7B-7E5D3B30168C}" dt="2024-07-24T21:20:46.990" v="2759" actId="20577"/>
          <ac:spMkLst>
            <pc:docMk/>
            <pc:sldMk cId="3200174696" sldId="294"/>
            <ac:spMk id="2" creationId="{EBE8F3B4-CC3D-4466-40E2-5BC28DD8DF66}"/>
          </ac:spMkLst>
        </pc:spChg>
        <pc:spChg chg="add del mod">
          <ac:chgData name="Joaquin Badenas" userId="5cb29fd719aebf04" providerId="LiveId" clId="{4F53BFBD-1E38-412E-AE7B-7E5D3B30168C}" dt="2024-07-24T21:21:11.445" v="2761" actId="931"/>
          <ac:spMkLst>
            <pc:docMk/>
            <pc:sldMk cId="3200174696" sldId="294"/>
            <ac:spMk id="4" creationId="{A37D9B36-709E-8689-1180-348F66AD1F53}"/>
          </ac:spMkLst>
        </pc:spChg>
        <pc:picChg chg="del">
          <ac:chgData name="Joaquin Badenas" userId="5cb29fd719aebf04" providerId="LiveId" clId="{4F53BFBD-1E38-412E-AE7B-7E5D3B30168C}" dt="2024-07-24T21:20:49.203" v="2760" actId="478"/>
          <ac:picMkLst>
            <pc:docMk/>
            <pc:sldMk cId="3200174696" sldId="294"/>
            <ac:picMk id="6" creationId="{48160CE4-BCA4-6BA8-F7E9-9022FA7B7470}"/>
          </ac:picMkLst>
        </pc:picChg>
        <pc:picChg chg="add mod">
          <ac:chgData name="Joaquin Badenas" userId="5cb29fd719aebf04" providerId="LiveId" clId="{4F53BFBD-1E38-412E-AE7B-7E5D3B30168C}" dt="2024-07-24T21:21:14.314" v="2763" actId="27614"/>
          <ac:picMkLst>
            <pc:docMk/>
            <pc:sldMk cId="3200174696" sldId="294"/>
            <ac:picMk id="7" creationId="{5745F9A1-8019-DBC8-4A6B-014C00B731BC}"/>
          </ac:picMkLst>
        </pc:picChg>
      </pc:sldChg>
      <pc:sldChg chg="addSp delSp modSp add mod">
        <pc:chgData name="Joaquin Badenas" userId="5cb29fd719aebf04" providerId="LiveId" clId="{4F53BFBD-1E38-412E-AE7B-7E5D3B30168C}" dt="2024-07-24T21:21:24.649" v="2772" actId="962"/>
        <pc:sldMkLst>
          <pc:docMk/>
          <pc:sldMk cId="351751385" sldId="295"/>
        </pc:sldMkLst>
        <pc:spChg chg="mod">
          <ac:chgData name="Joaquin Badenas" userId="5cb29fd719aebf04" providerId="LiveId" clId="{4F53BFBD-1E38-412E-AE7B-7E5D3B30168C}" dt="2024-07-24T21:21:16.733" v="2768" actId="20577"/>
          <ac:spMkLst>
            <pc:docMk/>
            <pc:sldMk cId="351751385" sldId="295"/>
            <ac:spMk id="2" creationId="{EBE8F3B4-CC3D-4466-40E2-5BC28DD8DF66}"/>
          </ac:spMkLst>
        </pc:spChg>
        <pc:spChg chg="add del mod">
          <ac:chgData name="Joaquin Badenas" userId="5cb29fd719aebf04" providerId="LiveId" clId="{4F53BFBD-1E38-412E-AE7B-7E5D3B30168C}" dt="2024-07-24T21:21:22.876" v="2770" actId="931"/>
          <ac:spMkLst>
            <pc:docMk/>
            <pc:sldMk cId="351751385" sldId="295"/>
            <ac:spMk id="4" creationId="{95A21D5D-082C-280B-48AC-B0A6FBF90F73}"/>
          </ac:spMkLst>
        </pc:spChg>
        <pc:picChg chg="add mod">
          <ac:chgData name="Joaquin Badenas" userId="5cb29fd719aebf04" providerId="LiveId" clId="{4F53BFBD-1E38-412E-AE7B-7E5D3B30168C}" dt="2024-07-24T21:21:24.649" v="2772" actId="962"/>
          <ac:picMkLst>
            <pc:docMk/>
            <pc:sldMk cId="351751385" sldId="295"/>
            <ac:picMk id="6" creationId="{A701E910-3FA8-6239-CD3B-415A239393AC}"/>
          </ac:picMkLst>
        </pc:picChg>
        <pc:picChg chg="del">
          <ac:chgData name="Joaquin Badenas" userId="5cb29fd719aebf04" providerId="LiveId" clId="{4F53BFBD-1E38-412E-AE7B-7E5D3B30168C}" dt="2024-07-24T21:21:18.374" v="2769" actId="478"/>
          <ac:picMkLst>
            <pc:docMk/>
            <pc:sldMk cId="351751385" sldId="295"/>
            <ac:picMk id="7" creationId="{5745F9A1-8019-DBC8-4A6B-014C00B731BC}"/>
          </ac:picMkLst>
        </pc:picChg>
      </pc:sldChg>
      <pc:sldChg chg="addSp delSp modSp add mod">
        <pc:chgData name="Joaquin Badenas" userId="5cb29fd719aebf04" providerId="LiveId" clId="{4F53BFBD-1E38-412E-AE7B-7E5D3B30168C}" dt="2024-07-25T22:26:54.101" v="3483" actId="20577"/>
        <pc:sldMkLst>
          <pc:docMk/>
          <pc:sldMk cId="2521655467" sldId="296"/>
        </pc:sldMkLst>
        <pc:spChg chg="mod">
          <ac:chgData name="Joaquin Badenas" userId="5cb29fd719aebf04" providerId="LiveId" clId="{4F53BFBD-1E38-412E-AE7B-7E5D3B30168C}" dt="2024-07-25T22:26:54.101" v="3483" actId="20577"/>
          <ac:spMkLst>
            <pc:docMk/>
            <pc:sldMk cId="2521655467" sldId="296"/>
            <ac:spMk id="2" creationId="{00000000-0000-0000-0000-000000000000}"/>
          </ac:spMkLst>
        </pc:spChg>
        <pc:graphicFrameChg chg="modGraphic">
          <ac:chgData name="Joaquin Badenas" userId="5cb29fd719aebf04" providerId="LiveId" clId="{4F53BFBD-1E38-412E-AE7B-7E5D3B30168C}" dt="2024-07-24T23:21:42.588" v="3446" actId="20577"/>
          <ac:graphicFrameMkLst>
            <pc:docMk/>
            <pc:sldMk cId="2521655467" sldId="296"/>
            <ac:graphicFrameMk id="3" creationId="{1A9023FA-33FD-5552-47F6-6A8D6E948421}"/>
          </ac:graphicFrameMkLst>
        </pc:graphicFrameChg>
        <pc:picChg chg="add mod">
          <ac:chgData name="Joaquin Badenas" userId="5cb29fd719aebf04" providerId="LiveId" clId="{4F53BFBD-1E38-412E-AE7B-7E5D3B30168C}" dt="2024-07-24T23:22:33.416" v="3448" actId="1076"/>
          <ac:picMkLst>
            <pc:docMk/>
            <pc:sldMk cId="2521655467" sldId="296"/>
            <ac:picMk id="5" creationId="{57E7F4CF-D8BC-D90D-0D87-30B1ADB57D25}"/>
          </ac:picMkLst>
        </pc:picChg>
        <pc:picChg chg="add mod">
          <ac:chgData name="Joaquin Badenas" userId="5cb29fd719aebf04" providerId="LiveId" clId="{4F53BFBD-1E38-412E-AE7B-7E5D3B30168C}" dt="2024-07-25T22:25:17.904" v="3456" actId="1076"/>
          <ac:picMkLst>
            <pc:docMk/>
            <pc:sldMk cId="2521655467" sldId="296"/>
            <ac:picMk id="6" creationId="{5F4297DF-0FB2-6474-3ACA-76725C4AFCD9}"/>
          </ac:picMkLst>
        </pc:picChg>
        <pc:picChg chg="add mod">
          <ac:chgData name="Joaquin Badenas" userId="5cb29fd719aebf04" providerId="LiveId" clId="{4F53BFBD-1E38-412E-AE7B-7E5D3B30168C}" dt="2024-07-24T23:22:43.702" v="3450" actId="1076"/>
          <ac:picMkLst>
            <pc:docMk/>
            <pc:sldMk cId="2521655467" sldId="296"/>
            <ac:picMk id="7" creationId="{D174B546-08FB-C1FB-CD7C-53F4CF2F4B48}"/>
          </ac:picMkLst>
        </pc:picChg>
        <pc:picChg chg="add del mod">
          <ac:chgData name="Joaquin Badenas" userId="5cb29fd719aebf04" providerId="LiveId" clId="{4F53BFBD-1E38-412E-AE7B-7E5D3B30168C}" dt="2024-07-25T22:26:32.683" v="3458" actId="478"/>
          <ac:picMkLst>
            <pc:docMk/>
            <pc:sldMk cId="2521655467" sldId="296"/>
            <ac:picMk id="8" creationId="{03A936F0-F9E0-55FB-699D-D8CB4B2461B4}"/>
          </ac:picMkLst>
        </pc:picChg>
        <pc:picChg chg="del">
          <ac:chgData name="Joaquin Badenas" userId="5cb29fd719aebf04" providerId="LiveId" clId="{4F53BFBD-1E38-412E-AE7B-7E5D3B30168C}" dt="2024-07-24T23:07:50.854" v="3177" actId="478"/>
          <ac:picMkLst>
            <pc:docMk/>
            <pc:sldMk cId="2521655467" sldId="296"/>
            <ac:picMk id="8" creationId="{C88293B8-3D9A-0339-DDC1-5E25AB799913}"/>
          </ac:picMkLst>
        </pc:picChg>
        <pc:picChg chg="del">
          <ac:chgData name="Joaquin Badenas" userId="5cb29fd719aebf04" providerId="LiveId" clId="{4F53BFBD-1E38-412E-AE7B-7E5D3B30168C}" dt="2024-07-24T23:07:37.424" v="3175" actId="478"/>
          <ac:picMkLst>
            <pc:docMk/>
            <pc:sldMk cId="2521655467" sldId="296"/>
            <ac:picMk id="10" creationId="{B3E601DD-AC70-F21C-176C-72457F40AB72}"/>
          </ac:picMkLst>
        </pc:picChg>
        <pc:picChg chg="del">
          <ac:chgData name="Joaquin Badenas" userId="5cb29fd719aebf04" providerId="LiveId" clId="{4F53BFBD-1E38-412E-AE7B-7E5D3B30168C}" dt="2024-07-24T23:07:38.714" v="3176" actId="478"/>
          <ac:picMkLst>
            <pc:docMk/>
            <pc:sldMk cId="2521655467" sldId="296"/>
            <ac:picMk id="12" creationId="{3C7ADDE4-B8FD-81B9-6AF5-D68A1DFFFD21}"/>
          </ac:picMkLst>
        </pc:picChg>
        <pc:picChg chg="del">
          <ac:chgData name="Joaquin Badenas" userId="5cb29fd719aebf04" providerId="LiveId" clId="{4F53BFBD-1E38-412E-AE7B-7E5D3B30168C}" dt="2024-07-24T23:07:51.885" v="3178" actId="478"/>
          <ac:picMkLst>
            <pc:docMk/>
            <pc:sldMk cId="2521655467" sldId="296"/>
            <ac:picMk id="14" creationId="{A8E8D3EA-497A-215D-0838-4F78726831E1}"/>
          </ac:picMkLst>
        </pc:picChg>
      </pc:sldChg>
      <pc:sldChg chg="addSp delSp modSp add mod">
        <pc:chgData name="Joaquin Badenas" userId="5cb29fd719aebf04" providerId="LiveId" clId="{4F53BFBD-1E38-412E-AE7B-7E5D3B30168C}" dt="2024-07-28T13:14:45.809" v="6187" actId="478"/>
        <pc:sldMkLst>
          <pc:docMk/>
          <pc:sldMk cId="3184647088" sldId="297"/>
        </pc:sldMkLst>
        <pc:spChg chg="mod">
          <ac:chgData name="Joaquin Badenas" userId="5cb29fd719aebf04" providerId="LiveId" clId="{4F53BFBD-1E38-412E-AE7B-7E5D3B30168C}" dt="2024-07-25T22:26:49.852" v="3480" actId="20577"/>
          <ac:spMkLst>
            <pc:docMk/>
            <pc:sldMk cId="3184647088" sldId="297"/>
            <ac:spMk id="2" creationId="{00000000-0000-0000-0000-000000000000}"/>
          </ac:spMkLst>
        </pc:spChg>
        <pc:graphicFrameChg chg="modGraphic">
          <ac:chgData name="Joaquin Badenas" userId="5cb29fd719aebf04" providerId="LiveId" clId="{4F53BFBD-1E38-412E-AE7B-7E5D3B30168C}" dt="2024-07-25T22:28:38.189" v="3870" actId="20577"/>
          <ac:graphicFrameMkLst>
            <pc:docMk/>
            <pc:sldMk cId="3184647088" sldId="297"/>
            <ac:graphicFrameMk id="3" creationId="{1A9023FA-33FD-5552-47F6-6A8D6E948421}"/>
          </ac:graphicFrameMkLst>
        </pc:graphicFrameChg>
        <pc:picChg chg="del">
          <ac:chgData name="Joaquin Badenas" userId="5cb29fd719aebf04" providerId="LiveId" clId="{4F53BFBD-1E38-412E-AE7B-7E5D3B30168C}" dt="2024-07-25T22:26:40.166" v="3462" actId="478"/>
          <ac:picMkLst>
            <pc:docMk/>
            <pc:sldMk cId="3184647088" sldId="297"/>
            <ac:picMk id="5" creationId="{57E7F4CF-D8BC-D90D-0D87-30B1ADB57D25}"/>
          </ac:picMkLst>
        </pc:picChg>
        <pc:picChg chg="del">
          <ac:chgData name="Joaquin Badenas" userId="5cb29fd719aebf04" providerId="LiveId" clId="{4F53BFBD-1E38-412E-AE7B-7E5D3B30168C}" dt="2024-07-25T22:26:37.046" v="3460" actId="478"/>
          <ac:picMkLst>
            <pc:docMk/>
            <pc:sldMk cId="3184647088" sldId="297"/>
            <ac:picMk id="6" creationId="{5F4297DF-0FB2-6474-3ACA-76725C4AFCD9}"/>
          </ac:picMkLst>
        </pc:picChg>
        <pc:picChg chg="del">
          <ac:chgData name="Joaquin Badenas" userId="5cb29fd719aebf04" providerId="LiveId" clId="{4F53BFBD-1E38-412E-AE7B-7E5D3B30168C}" dt="2024-07-25T22:26:38.627" v="3461" actId="478"/>
          <ac:picMkLst>
            <pc:docMk/>
            <pc:sldMk cId="3184647088" sldId="297"/>
            <ac:picMk id="7" creationId="{D174B546-08FB-C1FB-CD7C-53F4CF2F4B48}"/>
          </ac:picMkLst>
        </pc:picChg>
        <pc:picChg chg="add mod">
          <ac:chgData name="Joaquin Badenas" userId="5cb29fd719aebf04" providerId="LiveId" clId="{4F53BFBD-1E38-412E-AE7B-7E5D3B30168C}" dt="2024-07-25T22:29:53.824" v="3877" actId="1076"/>
          <ac:picMkLst>
            <pc:docMk/>
            <pc:sldMk cId="3184647088" sldId="297"/>
            <ac:picMk id="8" creationId="{C033D905-8F74-BEC7-9B38-33407A6BDE4A}"/>
          </ac:picMkLst>
        </pc:picChg>
        <pc:picChg chg="add mod">
          <ac:chgData name="Joaquin Badenas" userId="5cb29fd719aebf04" providerId="LiveId" clId="{4F53BFBD-1E38-412E-AE7B-7E5D3B30168C}" dt="2024-07-25T22:30:03.161" v="3881" actId="1076"/>
          <ac:picMkLst>
            <pc:docMk/>
            <pc:sldMk cId="3184647088" sldId="297"/>
            <ac:picMk id="9" creationId="{51D1A24A-2773-0E7F-928F-BB363B2237E2}"/>
          </ac:picMkLst>
        </pc:picChg>
        <pc:picChg chg="add del mod">
          <ac:chgData name="Joaquin Badenas" userId="5cb29fd719aebf04" providerId="LiveId" clId="{4F53BFBD-1E38-412E-AE7B-7E5D3B30168C}" dt="2024-07-28T13:14:45.809" v="6187" actId="478"/>
          <ac:picMkLst>
            <pc:docMk/>
            <pc:sldMk cId="3184647088" sldId="297"/>
            <ac:picMk id="11" creationId="{E187ECB1-C820-A533-EE37-286B8D5A9562}"/>
          </ac:picMkLst>
        </pc:picChg>
        <pc:picChg chg="add del mod">
          <ac:chgData name="Joaquin Badenas" userId="5cb29fd719aebf04" providerId="LiveId" clId="{4F53BFBD-1E38-412E-AE7B-7E5D3B30168C}" dt="2024-07-28T13:14:44.636" v="6186" actId="478"/>
          <ac:picMkLst>
            <pc:docMk/>
            <pc:sldMk cId="3184647088" sldId="297"/>
            <ac:picMk id="13" creationId="{9CDC97B8-A802-BF58-8C90-410ADA20B8D5}"/>
          </ac:picMkLst>
        </pc:picChg>
      </pc:sldChg>
      <pc:sldChg chg="delSp modSp add mod">
        <pc:chgData name="Joaquin Badenas" userId="5cb29fd719aebf04" providerId="LiveId" clId="{4F53BFBD-1E38-412E-AE7B-7E5D3B30168C}" dt="2024-07-25T22:31:39.934" v="3896" actId="1076"/>
        <pc:sldMkLst>
          <pc:docMk/>
          <pc:sldMk cId="3308064268" sldId="298"/>
        </pc:sldMkLst>
        <pc:graphicFrameChg chg="del">
          <ac:chgData name="Joaquin Badenas" userId="5cb29fd719aebf04" providerId="LiveId" clId="{4F53BFBD-1E38-412E-AE7B-7E5D3B30168C}" dt="2024-07-25T22:31:07.823" v="3888" actId="478"/>
          <ac:graphicFrameMkLst>
            <pc:docMk/>
            <pc:sldMk cId="3308064268" sldId="298"/>
            <ac:graphicFrameMk id="3" creationId="{1A9023FA-33FD-5552-47F6-6A8D6E948421}"/>
          </ac:graphicFrameMkLst>
        </pc:graphicFrameChg>
        <pc:picChg chg="del">
          <ac:chgData name="Joaquin Badenas" userId="5cb29fd719aebf04" providerId="LiveId" clId="{4F53BFBD-1E38-412E-AE7B-7E5D3B30168C}" dt="2024-07-25T22:31:35.977" v="3894" actId="478"/>
          <ac:picMkLst>
            <pc:docMk/>
            <pc:sldMk cId="3308064268" sldId="298"/>
            <ac:picMk id="8" creationId="{C033D905-8F74-BEC7-9B38-33407A6BDE4A}"/>
          </ac:picMkLst>
        </pc:picChg>
        <pc:picChg chg="del">
          <ac:chgData name="Joaquin Badenas" userId="5cb29fd719aebf04" providerId="LiveId" clId="{4F53BFBD-1E38-412E-AE7B-7E5D3B30168C}" dt="2024-07-25T22:31:06.222" v="3887" actId="478"/>
          <ac:picMkLst>
            <pc:docMk/>
            <pc:sldMk cId="3308064268" sldId="298"/>
            <ac:picMk id="9" creationId="{51D1A24A-2773-0E7F-928F-BB363B2237E2}"/>
          </ac:picMkLst>
        </pc:picChg>
        <pc:picChg chg="mod">
          <ac:chgData name="Joaquin Badenas" userId="5cb29fd719aebf04" providerId="LiveId" clId="{4F53BFBD-1E38-412E-AE7B-7E5D3B30168C}" dt="2024-07-25T22:31:37.940" v="3895" actId="1076"/>
          <ac:picMkLst>
            <pc:docMk/>
            <pc:sldMk cId="3308064268" sldId="298"/>
            <ac:picMk id="11" creationId="{E187ECB1-C820-A533-EE37-286B8D5A9562}"/>
          </ac:picMkLst>
        </pc:picChg>
        <pc:picChg chg="mod">
          <ac:chgData name="Joaquin Badenas" userId="5cb29fd719aebf04" providerId="LiveId" clId="{4F53BFBD-1E38-412E-AE7B-7E5D3B30168C}" dt="2024-07-25T22:31:39.934" v="3896" actId="1076"/>
          <ac:picMkLst>
            <pc:docMk/>
            <pc:sldMk cId="3308064268" sldId="298"/>
            <ac:picMk id="13" creationId="{9CDC97B8-A802-BF58-8C90-410ADA20B8D5}"/>
          </ac:picMkLst>
        </pc:picChg>
      </pc:sldChg>
      <pc:sldChg chg="addSp delSp modSp add mod ord">
        <pc:chgData name="Joaquin Badenas" userId="5cb29fd719aebf04" providerId="LiveId" clId="{4F53BFBD-1E38-412E-AE7B-7E5D3B30168C}" dt="2024-07-25T22:47:43.117" v="4616" actId="1076"/>
        <pc:sldMkLst>
          <pc:docMk/>
          <pc:sldMk cId="1650522295" sldId="299"/>
        </pc:sldMkLst>
        <pc:graphicFrameChg chg="mod modGraphic">
          <ac:chgData name="Joaquin Badenas" userId="5cb29fd719aebf04" providerId="LiveId" clId="{4F53BFBD-1E38-412E-AE7B-7E5D3B30168C}" dt="2024-07-25T22:47:40.440" v="4615" actId="20577"/>
          <ac:graphicFrameMkLst>
            <pc:docMk/>
            <pc:sldMk cId="1650522295" sldId="299"/>
            <ac:graphicFrameMk id="3" creationId="{1A9023FA-33FD-5552-47F6-6A8D6E948421}"/>
          </ac:graphicFrameMkLst>
        </pc:graphicFrameChg>
        <pc:picChg chg="add mod">
          <ac:chgData name="Joaquin Badenas" userId="5cb29fd719aebf04" providerId="LiveId" clId="{4F53BFBD-1E38-412E-AE7B-7E5D3B30168C}" dt="2024-07-25T22:44:39.362" v="4082" actId="1076"/>
          <ac:picMkLst>
            <pc:docMk/>
            <pc:sldMk cId="1650522295" sldId="299"/>
            <ac:picMk id="5" creationId="{12BDD781-01D9-C766-A286-AC924C10E72F}"/>
          </ac:picMkLst>
        </pc:picChg>
        <pc:picChg chg="add mod">
          <ac:chgData name="Joaquin Badenas" userId="5cb29fd719aebf04" providerId="LiveId" clId="{4F53BFBD-1E38-412E-AE7B-7E5D3B30168C}" dt="2024-07-25T22:47:43.117" v="4616" actId="1076"/>
          <ac:picMkLst>
            <pc:docMk/>
            <pc:sldMk cId="1650522295" sldId="299"/>
            <ac:picMk id="7" creationId="{7509F016-81E3-35B8-29C2-AF76B1B23F01}"/>
          </ac:picMkLst>
        </pc:picChg>
        <pc:picChg chg="del">
          <ac:chgData name="Joaquin Badenas" userId="5cb29fd719aebf04" providerId="LiveId" clId="{4F53BFBD-1E38-412E-AE7B-7E5D3B30168C}" dt="2024-07-25T22:34:17.084" v="3903" actId="478"/>
          <ac:picMkLst>
            <pc:docMk/>
            <pc:sldMk cId="1650522295" sldId="299"/>
            <ac:picMk id="8" creationId="{C033D905-8F74-BEC7-9B38-33407A6BDE4A}"/>
          </ac:picMkLst>
        </pc:picChg>
        <pc:picChg chg="del">
          <ac:chgData name="Joaquin Badenas" userId="5cb29fd719aebf04" providerId="LiveId" clId="{4F53BFBD-1E38-412E-AE7B-7E5D3B30168C}" dt="2024-07-25T22:34:15.656" v="3902" actId="478"/>
          <ac:picMkLst>
            <pc:docMk/>
            <pc:sldMk cId="1650522295" sldId="299"/>
            <ac:picMk id="9" creationId="{51D1A24A-2773-0E7F-928F-BB363B2237E2}"/>
          </ac:picMkLst>
        </pc:picChg>
        <pc:picChg chg="del">
          <ac:chgData name="Joaquin Badenas" userId="5cb29fd719aebf04" providerId="LiveId" clId="{4F53BFBD-1E38-412E-AE7B-7E5D3B30168C}" dt="2024-07-25T22:34:14.189" v="3901" actId="478"/>
          <ac:picMkLst>
            <pc:docMk/>
            <pc:sldMk cId="1650522295" sldId="299"/>
            <ac:picMk id="11" creationId="{E187ECB1-C820-A533-EE37-286B8D5A9562}"/>
          </ac:picMkLst>
        </pc:picChg>
        <pc:picChg chg="del">
          <ac:chgData name="Joaquin Badenas" userId="5cb29fd719aebf04" providerId="LiveId" clId="{4F53BFBD-1E38-412E-AE7B-7E5D3B30168C}" dt="2024-07-25T22:34:13.512" v="3900" actId="478"/>
          <ac:picMkLst>
            <pc:docMk/>
            <pc:sldMk cId="1650522295" sldId="299"/>
            <ac:picMk id="13" creationId="{9CDC97B8-A802-BF58-8C90-410ADA20B8D5}"/>
          </ac:picMkLst>
        </pc:picChg>
      </pc:sldChg>
      <pc:sldChg chg="addSp delSp modSp add mod">
        <pc:chgData name="Joaquin Badenas" userId="5cb29fd719aebf04" providerId="LiveId" clId="{4F53BFBD-1E38-412E-AE7B-7E5D3B30168C}" dt="2024-07-25T22:51:46.495" v="4635" actId="1076"/>
        <pc:sldMkLst>
          <pc:docMk/>
          <pc:sldMk cId="1246263540" sldId="300"/>
        </pc:sldMkLst>
        <pc:picChg chg="del">
          <ac:chgData name="Joaquin Badenas" userId="5cb29fd719aebf04" providerId="LiveId" clId="{4F53BFBD-1E38-412E-AE7B-7E5D3B30168C}" dt="2024-07-25T22:47:47.533" v="4619" actId="478"/>
          <ac:picMkLst>
            <pc:docMk/>
            <pc:sldMk cId="1246263540" sldId="300"/>
            <ac:picMk id="5" creationId="{12BDD781-01D9-C766-A286-AC924C10E72F}"/>
          </ac:picMkLst>
        </pc:picChg>
        <pc:picChg chg="add mod">
          <ac:chgData name="Joaquin Badenas" userId="5cb29fd719aebf04" providerId="LiveId" clId="{4F53BFBD-1E38-412E-AE7B-7E5D3B30168C}" dt="2024-07-25T22:51:46.495" v="4635" actId="1076"/>
          <ac:picMkLst>
            <pc:docMk/>
            <pc:sldMk cId="1246263540" sldId="300"/>
            <ac:picMk id="6" creationId="{48B898A2-1128-0226-411D-26C6ECB90C97}"/>
          </ac:picMkLst>
        </pc:picChg>
        <pc:picChg chg="del">
          <ac:chgData name="Joaquin Badenas" userId="5cb29fd719aebf04" providerId="LiveId" clId="{4F53BFBD-1E38-412E-AE7B-7E5D3B30168C}" dt="2024-07-25T22:47:46.555" v="4618" actId="478"/>
          <ac:picMkLst>
            <pc:docMk/>
            <pc:sldMk cId="1246263540" sldId="300"/>
            <ac:picMk id="7" creationId="{7509F016-81E3-35B8-29C2-AF76B1B23F01}"/>
          </ac:picMkLst>
        </pc:picChg>
        <pc:picChg chg="add mod">
          <ac:chgData name="Joaquin Badenas" userId="5cb29fd719aebf04" providerId="LiveId" clId="{4F53BFBD-1E38-412E-AE7B-7E5D3B30168C}" dt="2024-07-25T22:51:45.340" v="4634" actId="1076"/>
          <ac:picMkLst>
            <pc:docMk/>
            <pc:sldMk cId="1246263540" sldId="300"/>
            <ac:picMk id="9" creationId="{2EDAD458-D1A0-5E5C-EB30-220B0AC8997B}"/>
          </ac:picMkLst>
        </pc:picChg>
      </pc:sldChg>
      <pc:sldChg chg="addSp delSp modSp add mod">
        <pc:chgData name="Joaquin Badenas" userId="5cb29fd719aebf04" providerId="LiveId" clId="{4F53BFBD-1E38-412E-AE7B-7E5D3B30168C}" dt="2024-07-28T15:19:24.177" v="8417" actId="14100"/>
        <pc:sldMkLst>
          <pc:docMk/>
          <pc:sldMk cId="3154286637" sldId="301"/>
        </pc:sldMkLst>
        <pc:spChg chg="mod">
          <ac:chgData name="Joaquin Badenas" userId="5cb29fd719aebf04" providerId="LiveId" clId="{4F53BFBD-1E38-412E-AE7B-7E5D3B30168C}" dt="2024-07-28T13:17:35.078" v="6300" actId="20577"/>
          <ac:spMkLst>
            <pc:docMk/>
            <pc:sldMk cId="3154286637" sldId="301"/>
            <ac:spMk id="2" creationId="{00000000-0000-0000-0000-000000000000}"/>
          </ac:spMkLst>
        </pc:spChg>
        <pc:graphicFrameChg chg="mod modGraphic">
          <ac:chgData name="Joaquin Badenas" userId="5cb29fd719aebf04" providerId="LiveId" clId="{4F53BFBD-1E38-412E-AE7B-7E5D3B30168C}" dt="2024-07-28T15:19:01.720" v="8408" actId="14100"/>
          <ac:graphicFrameMkLst>
            <pc:docMk/>
            <pc:sldMk cId="3154286637" sldId="301"/>
            <ac:graphicFrameMk id="3" creationId="{1A9023FA-33FD-5552-47F6-6A8D6E948421}"/>
          </ac:graphicFrameMkLst>
        </pc:graphicFrameChg>
        <pc:picChg chg="add mod">
          <ac:chgData name="Joaquin Badenas" userId="5cb29fd719aebf04" providerId="LiveId" clId="{4F53BFBD-1E38-412E-AE7B-7E5D3B30168C}" dt="2024-07-28T15:19:24.177" v="8417" actId="14100"/>
          <ac:picMkLst>
            <pc:docMk/>
            <pc:sldMk cId="3154286637" sldId="301"/>
            <ac:picMk id="5" creationId="{8518C3C2-C3C0-54E2-0631-E5B561198C23}"/>
          </ac:picMkLst>
        </pc:picChg>
        <pc:picChg chg="del">
          <ac:chgData name="Joaquin Badenas" userId="5cb29fd719aebf04" providerId="LiveId" clId="{4F53BFBD-1E38-412E-AE7B-7E5D3B30168C}" dt="2024-07-26T03:11:19.762" v="4638" actId="478"/>
          <ac:picMkLst>
            <pc:docMk/>
            <pc:sldMk cId="3154286637" sldId="301"/>
            <ac:picMk id="6" creationId="{48B898A2-1128-0226-411D-26C6ECB90C97}"/>
          </ac:picMkLst>
        </pc:picChg>
        <pc:picChg chg="del">
          <ac:chgData name="Joaquin Badenas" userId="5cb29fd719aebf04" providerId="LiveId" clId="{4F53BFBD-1E38-412E-AE7B-7E5D3B30168C}" dt="2024-07-26T03:11:19.125" v="4637" actId="478"/>
          <ac:picMkLst>
            <pc:docMk/>
            <pc:sldMk cId="3154286637" sldId="301"/>
            <ac:picMk id="9" creationId="{2EDAD458-D1A0-5E5C-EB30-220B0AC8997B}"/>
          </ac:picMkLst>
        </pc:picChg>
      </pc:sldChg>
      <pc:sldChg chg="addSp modSp add mod ord">
        <pc:chgData name="Joaquin Badenas" userId="5cb29fd719aebf04" providerId="LiveId" clId="{4F53BFBD-1E38-412E-AE7B-7E5D3B30168C}" dt="2024-07-26T06:43:58.049" v="5420" actId="1076"/>
        <pc:sldMkLst>
          <pc:docMk/>
          <pc:sldMk cId="2071227590" sldId="302"/>
        </pc:sldMkLst>
        <pc:graphicFrameChg chg="modGraphic">
          <ac:chgData name="Joaquin Badenas" userId="5cb29fd719aebf04" providerId="LiveId" clId="{4F53BFBD-1E38-412E-AE7B-7E5D3B30168C}" dt="2024-07-26T06:38:41.403" v="5405" actId="20577"/>
          <ac:graphicFrameMkLst>
            <pc:docMk/>
            <pc:sldMk cId="2071227590" sldId="302"/>
            <ac:graphicFrameMk id="3" creationId="{1A9023FA-33FD-5552-47F6-6A8D6E948421}"/>
          </ac:graphicFrameMkLst>
        </pc:graphicFrameChg>
        <pc:picChg chg="add mod">
          <ac:chgData name="Joaquin Badenas" userId="5cb29fd719aebf04" providerId="LiveId" clId="{4F53BFBD-1E38-412E-AE7B-7E5D3B30168C}" dt="2024-07-26T06:42:18.610" v="5409" actId="1076"/>
          <ac:picMkLst>
            <pc:docMk/>
            <pc:sldMk cId="2071227590" sldId="302"/>
            <ac:picMk id="5" creationId="{D7172DA1-78FB-6B4F-E4E1-399B4F302BC9}"/>
          </ac:picMkLst>
        </pc:picChg>
        <pc:picChg chg="add mod">
          <ac:chgData name="Joaquin Badenas" userId="5cb29fd719aebf04" providerId="LiveId" clId="{4F53BFBD-1E38-412E-AE7B-7E5D3B30168C}" dt="2024-07-26T06:42:55.440" v="5413" actId="1076"/>
          <ac:picMkLst>
            <pc:docMk/>
            <pc:sldMk cId="2071227590" sldId="302"/>
            <ac:picMk id="7" creationId="{7D6F6499-07E5-BD97-40D1-7DC6AF735044}"/>
          </ac:picMkLst>
        </pc:picChg>
        <pc:picChg chg="add mod">
          <ac:chgData name="Joaquin Badenas" userId="5cb29fd719aebf04" providerId="LiveId" clId="{4F53BFBD-1E38-412E-AE7B-7E5D3B30168C}" dt="2024-07-26T06:43:58.049" v="5420" actId="1076"/>
          <ac:picMkLst>
            <pc:docMk/>
            <pc:sldMk cId="2071227590" sldId="302"/>
            <ac:picMk id="8" creationId="{DD2ECE51-250C-1841-8162-A4FE5519B08D}"/>
          </ac:picMkLst>
        </pc:picChg>
      </pc:sldChg>
      <pc:sldChg chg="addSp delSp modSp add mod">
        <pc:chgData name="Joaquin Badenas" userId="5cb29fd719aebf04" providerId="LiveId" clId="{4F53BFBD-1E38-412E-AE7B-7E5D3B30168C}" dt="2024-07-28T13:13:28.456" v="6132" actId="1076"/>
        <pc:sldMkLst>
          <pc:docMk/>
          <pc:sldMk cId="3434099490" sldId="303"/>
        </pc:sldMkLst>
        <pc:graphicFrameChg chg="modGraphic">
          <ac:chgData name="Joaquin Badenas" userId="5cb29fd719aebf04" providerId="LiveId" clId="{4F53BFBD-1E38-412E-AE7B-7E5D3B30168C}" dt="2024-07-28T13:12:29.239" v="6124" actId="20577"/>
          <ac:graphicFrameMkLst>
            <pc:docMk/>
            <pc:sldMk cId="3434099490" sldId="303"/>
            <ac:graphicFrameMk id="3" creationId="{1A9023FA-33FD-5552-47F6-6A8D6E948421}"/>
          </ac:graphicFrameMkLst>
        </pc:graphicFrameChg>
        <pc:picChg chg="add mod">
          <ac:chgData name="Joaquin Badenas" userId="5cb29fd719aebf04" providerId="LiveId" clId="{4F53BFBD-1E38-412E-AE7B-7E5D3B30168C}" dt="2024-07-28T13:12:34.092" v="6125" actId="1076"/>
          <ac:picMkLst>
            <pc:docMk/>
            <pc:sldMk cId="3434099490" sldId="303"/>
            <ac:picMk id="5" creationId="{25137C94-039F-3DF4-90D3-CFDE5F736E49}"/>
          </ac:picMkLst>
        </pc:picChg>
        <pc:picChg chg="del">
          <ac:chgData name="Joaquin Badenas" userId="5cb29fd719aebf04" providerId="LiveId" clId="{4F53BFBD-1E38-412E-AE7B-7E5D3B30168C}" dt="2024-07-26T06:43:16.926" v="5415" actId="478"/>
          <ac:picMkLst>
            <pc:docMk/>
            <pc:sldMk cId="3434099490" sldId="303"/>
            <ac:picMk id="5" creationId="{D7172DA1-78FB-6B4F-E4E1-399B4F302BC9}"/>
          </ac:picMkLst>
        </pc:picChg>
        <pc:picChg chg="add del mod">
          <ac:chgData name="Joaquin Badenas" userId="5cb29fd719aebf04" providerId="LiveId" clId="{4F53BFBD-1E38-412E-AE7B-7E5D3B30168C}" dt="2024-07-26T06:44:04.039" v="5421" actId="478"/>
          <ac:picMkLst>
            <pc:docMk/>
            <pc:sldMk cId="3434099490" sldId="303"/>
            <ac:picMk id="6" creationId="{1D59BF0B-4482-2C01-FA5B-9D505767C3CF}"/>
          </ac:picMkLst>
        </pc:picChg>
        <pc:picChg chg="del">
          <ac:chgData name="Joaquin Badenas" userId="5cb29fd719aebf04" providerId="LiveId" clId="{4F53BFBD-1E38-412E-AE7B-7E5D3B30168C}" dt="2024-07-26T06:43:17.460" v="5416" actId="478"/>
          <ac:picMkLst>
            <pc:docMk/>
            <pc:sldMk cId="3434099490" sldId="303"/>
            <ac:picMk id="7" creationId="{7D6F6499-07E5-BD97-40D1-7DC6AF735044}"/>
          </ac:picMkLst>
        </pc:picChg>
        <pc:picChg chg="add mod">
          <ac:chgData name="Joaquin Badenas" userId="5cb29fd719aebf04" providerId="LiveId" clId="{4F53BFBD-1E38-412E-AE7B-7E5D3B30168C}" dt="2024-07-28T13:12:03.344" v="5971" actId="1076"/>
          <ac:picMkLst>
            <pc:docMk/>
            <pc:sldMk cId="3434099490" sldId="303"/>
            <ac:picMk id="7" creationId="{DD785A3E-D8A0-F7B2-EE57-F1EC629879CF}"/>
          </ac:picMkLst>
        </pc:picChg>
        <pc:picChg chg="add del mod">
          <ac:chgData name="Joaquin Badenas" userId="5cb29fd719aebf04" providerId="LiveId" clId="{4F53BFBD-1E38-412E-AE7B-7E5D3B30168C}" dt="2024-07-28T13:13:13.939" v="6128" actId="478"/>
          <ac:picMkLst>
            <pc:docMk/>
            <pc:sldMk cId="3434099490" sldId="303"/>
            <ac:picMk id="9" creationId="{1B3199EF-2291-B7D1-E2D6-E1E47358CA4C}"/>
          </ac:picMkLst>
        </pc:picChg>
        <pc:picChg chg="add mod">
          <ac:chgData name="Joaquin Badenas" userId="5cb29fd719aebf04" providerId="LiveId" clId="{4F53BFBD-1E38-412E-AE7B-7E5D3B30168C}" dt="2024-07-28T13:13:28.456" v="6132" actId="1076"/>
          <ac:picMkLst>
            <pc:docMk/>
            <pc:sldMk cId="3434099490" sldId="303"/>
            <ac:picMk id="11" creationId="{43ED400D-F0F9-83A6-288A-AACD04217DA4}"/>
          </ac:picMkLst>
        </pc:picChg>
      </pc:sldChg>
      <pc:sldChg chg="modSp new mod">
        <pc:chgData name="Joaquin Badenas" userId="5cb29fd719aebf04" providerId="LiveId" clId="{4F53BFBD-1E38-412E-AE7B-7E5D3B30168C}" dt="2024-07-28T13:14:34.672" v="6184" actId="20577"/>
        <pc:sldMkLst>
          <pc:docMk/>
          <pc:sldMk cId="365957671" sldId="304"/>
        </pc:sldMkLst>
        <pc:spChg chg="mod">
          <ac:chgData name="Joaquin Badenas" userId="5cb29fd719aebf04" providerId="LiveId" clId="{4F53BFBD-1E38-412E-AE7B-7E5D3B30168C}" dt="2024-07-28T13:14:34.672" v="6184" actId="20577"/>
          <ac:spMkLst>
            <pc:docMk/>
            <pc:sldMk cId="365957671" sldId="304"/>
            <ac:spMk id="2" creationId="{34597DDD-8A9F-91CE-34D0-F1F4490D2E2F}"/>
          </ac:spMkLst>
        </pc:spChg>
      </pc:sldChg>
      <pc:sldChg chg="new del">
        <pc:chgData name="Joaquin Badenas" userId="5cb29fd719aebf04" providerId="LiveId" clId="{4F53BFBD-1E38-412E-AE7B-7E5D3B30168C}" dt="2024-07-28T13:14:23.065" v="6136" actId="680"/>
        <pc:sldMkLst>
          <pc:docMk/>
          <pc:sldMk cId="1496446807" sldId="304"/>
        </pc:sldMkLst>
      </pc:sldChg>
      <pc:sldChg chg="modSp new mod">
        <pc:chgData name="Joaquin Badenas" userId="5cb29fd719aebf04" providerId="LiveId" clId="{4F53BFBD-1E38-412E-AE7B-7E5D3B30168C}" dt="2024-07-28T13:15:01.885" v="6225" actId="20577"/>
        <pc:sldMkLst>
          <pc:docMk/>
          <pc:sldMk cId="1714849973" sldId="305"/>
        </pc:sldMkLst>
        <pc:spChg chg="mod">
          <ac:chgData name="Joaquin Badenas" userId="5cb29fd719aebf04" providerId="LiveId" clId="{4F53BFBD-1E38-412E-AE7B-7E5D3B30168C}" dt="2024-07-28T13:15:01.885" v="6225" actId="20577"/>
          <ac:spMkLst>
            <pc:docMk/>
            <pc:sldMk cId="1714849973" sldId="305"/>
            <ac:spMk id="2" creationId="{BDD183A0-C9F2-AAE4-7897-5DABA866383C}"/>
          </ac:spMkLst>
        </pc:spChg>
      </pc:sldChg>
      <pc:sldChg chg="addSp modSp new mod">
        <pc:chgData name="Joaquin Badenas" userId="5cb29fd719aebf04" providerId="LiveId" clId="{4F53BFBD-1E38-412E-AE7B-7E5D3B30168C}" dt="2024-07-28T13:17:11.415" v="6272" actId="1076"/>
        <pc:sldMkLst>
          <pc:docMk/>
          <pc:sldMk cId="224206674" sldId="306"/>
        </pc:sldMkLst>
        <pc:spChg chg="mod">
          <ac:chgData name="Joaquin Badenas" userId="5cb29fd719aebf04" providerId="LiveId" clId="{4F53BFBD-1E38-412E-AE7B-7E5D3B30168C}" dt="2024-07-28T13:16:14.574" v="6267" actId="1076"/>
          <ac:spMkLst>
            <pc:docMk/>
            <pc:sldMk cId="224206674" sldId="306"/>
            <ac:spMk id="2" creationId="{FBA05339-2903-F601-F6BA-E93B084B497D}"/>
          </ac:spMkLst>
        </pc:spChg>
        <pc:picChg chg="add mod">
          <ac:chgData name="Joaquin Badenas" userId="5cb29fd719aebf04" providerId="LiveId" clId="{4F53BFBD-1E38-412E-AE7B-7E5D3B30168C}" dt="2024-07-28T13:17:11.415" v="6272" actId="1076"/>
          <ac:picMkLst>
            <pc:docMk/>
            <pc:sldMk cId="224206674" sldId="306"/>
            <ac:picMk id="4" creationId="{4724BCC3-2154-88B1-5A2E-A3B5DA634785}"/>
          </ac:picMkLst>
        </pc:picChg>
      </pc:sldChg>
      <pc:sldChg chg="new del">
        <pc:chgData name="Joaquin Badenas" userId="5cb29fd719aebf04" providerId="LiveId" clId="{4F53BFBD-1E38-412E-AE7B-7E5D3B30168C}" dt="2024-07-28T13:15:47.926" v="6227" actId="680"/>
        <pc:sldMkLst>
          <pc:docMk/>
          <pc:sldMk cId="4180871316" sldId="306"/>
        </pc:sldMkLst>
      </pc:sldChg>
      <pc:sldChg chg="addSp delSp modSp add mod">
        <pc:chgData name="Joaquin Badenas" userId="5cb29fd719aebf04" providerId="LiveId" clId="{4F53BFBD-1E38-412E-AE7B-7E5D3B30168C}" dt="2024-07-28T15:03:29.481" v="7979" actId="1076"/>
        <pc:sldMkLst>
          <pc:docMk/>
          <pc:sldMk cId="989374121" sldId="307"/>
        </pc:sldMkLst>
        <pc:graphicFrameChg chg="del modGraphic">
          <ac:chgData name="Joaquin Badenas" userId="5cb29fd719aebf04" providerId="LiveId" clId="{4F53BFBD-1E38-412E-AE7B-7E5D3B30168C}" dt="2024-07-28T13:27:48.069" v="6866" actId="478"/>
          <ac:graphicFrameMkLst>
            <pc:docMk/>
            <pc:sldMk cId="989374121" sldId="307"/>
            <ac:graphicFrameMk id="3" creationId="{1A9023FA-33FD-5552-47F6-6A8D6E948421}"/>
          </ac:graphicFrameMkLst>
        </pc:graphicFrameChg>
        <pc:graphicFrameChg chg="add mod modGraphic">
          <ac:chgData name="Joaquin Badenas" userId="5cb29fd719aebf04" providerId="LiveId" clId="{4F53BFBD-1E38-412E-AE7B-7E5D3B30168C}" dt="2024-07-28T13:28:26.702" v="6998" actId="1076"/>
          <ac:graphicFrameMkLst>
            <pc:docMk/>
            <pc:sldMk cId="989374121" sldId="307"/>
            <ac:graphicFrameMk id="4" creationId="{9FA07D46-C251-4EF2-0365-B907C7DBEBCF}"/>
          </ac:graphicFrameMkLst>
        </pc:graphicFrameChg>
        <pc:picChg chg="mod">
          <ac:chgData name="Joaquin Badenas" userId="5cb29fd719aebf04" providerId="LiveId" clId="{4F53BFBD-1E38-412E-AE7B-7E5D3B30168C}" dt="2024-07-28T15:03:28.871" v="7978" actId="1076"/>
          <ac:picMkLst>
            <pc:docMk/>
            <pc:sldMk cId="989374121" sldId="307"/>
            <ac:picMk id="5" creationId="{25137C94-039F-3DF4-90D3-CFDE5F736E49}"/>
          </ac:picMkLst>
        </pc:picChg>
        <pc:picChg chg="add mod">
          <ac:chgData name="Joaquin Badenas" userId="5cb29fd719aebf04" providerId="LiveId" clId="{4F53BFBD-1E38-412E-AE7B-7E5D3B30168C}" dt="2024-07-28T15:03:29.481" v="7979" actId="1076"/>
          <ac:picMkLst>
            <pc:docMk/>
            <pc:sldMk cId="989374121" sldId="307"/>
            <ac:picMk id="6" creationId="{0650D66E-BF1A-1913-55B5-BCB5930E76F0}"/>
          </ac:picMkLst>
        </pc:picChg>
        <pc:picChg chg="del">
          <ac:chgData name="Joaquin Badenas" userId="5cb29fd719aebf04" providerId="LiveId" clId="{4F53BFBD-1E38-412E-AE7B-7E5D3B30168C}" dt="2024-07-28T13:28:28.503" v="6999" actId="478"/>
          <ac:picMkLst>
            <pc:docMk/>
            <pc:sldMk cId="989374121" sldId="307"/>
            <ac:picMk id="7" creationId="{DD785A3E-D8A0-F7B2-EE57-F1EC629879CF}"/>
          </ac:picMkLst>
        </pc:picChg>
        <pc:picChg chg="add del mod">
          <ac:chgData name="Joaquin Badenas" userId="5cb29fd719aebf04" providerId="LiveId" clId="{4F53BFBD-1E38-412E-AE7B-7E5D3B30168C}" dt="2024-07-28T15:03:22.006" v="7976" actId="478"/>
          <ac:picMkLst>
            <pc:docMk/>
            <pc:sldMk cId="989374121" sldId="307"/>
            <ac:picMk id="8" creationId="{AE4A23F9-E286-A494-C701-ACD7D85002B9}"/>
          </ac:picMkLst>
        </pc:picChg>
        <pc:picChg chg="add del mod">
          <ac:chgData name="Joaquin Badenas" userId="5cb29fd719aebf04" providerId="LiveId" clId="{4F53BFBD-1E38-412E-AE7B-7E5D3B30168C}" dt="2024-07-28T15:03:21.519" v="7975" actId="478"/>
          <ac:picMkLst>
            <pc:docMk/>
            <pc:sldMk cId="989374121" sldId="307"/>
            <ac:picMk id="10" creationId="{83F5D944-086F-CFA7-2B8C-85BF08E34A9C}"/>
          </ac:picMkLst>
        </pc:picChg>
        <pc:picChg chg="del">
          <ac:chgData name="Joaquin Badenas" userId="5cb29fd719aebf04" providerId="LiveId" clId="{4F53BFBD-1E38-412E-AE7B-7E5D3B30168C}" dt="2024-07-28T13:28:32.950" v="7001" actId="478"/>
          <ac:picMkLst>
            <pc:docMk/>
            <pc:sldMk cId="989374121" sldId="307"/>
            <ac:picMk id="11" creationId="{43ED400D-F0F9-83A6-288A-AACD04217DA4}"/>
          </ac:picMkLst>
        </pc:picChg>
      </pc:sldChg>
      <pc:sldChg chg="addSp delSp modSp add mod">
        <pc:chgData name="Joaquin Badenas" userId="5cb29fd719aebf04" providerId="LiveId" clId="{4F53BFBD-1E38-412E-AE7B-7E5D3B30168C}" dt="2024-07-28T14:15:47.497" v="7025" actId="1076"/>
        <pc:sldMkLst>
          <pc:docMk/>
          <pc:sldMk cId="1413360185" sldId="308"/>
        </pc:sldMkLst>
        <pc:picChg chg="del">
          <ac:chgData name="Joaquin Badenas" userId="5cb29fd719aebf04" providerId="LiveId" clId="{4F53BFBD-1E38-412E-AE7B-7E5D3B30168C}" dt="2024-07-28T14:14:05.537" v="7011" actId="478"/>
          <ac:picMkLst>
            <pc:docMk/>
            <pc:sldMk cId="1413360185" sldId="308"/>
            <ac:picMk id="5" creationId="{25137C94-039F-3DF4-90D3-CFDE5F736E49}"/>
          </ac:picMkLst>
        </pc:picChg>
        <pc:picChg chg="del">
          <ac:chgData name="Joaquin Badenas" userId="5cb29fd719aebf04" providerId="LiveId" clId="{4F53BFBD-1E38-412E-AE7B-7E5D3B30168C}" dt="2024-07-28T14:14:06.565" v="7012" actId="478"/>
          <ac:picMkLst>
            <pc:docMk/>
            <pc:sldMk cId="1413360185" sldId="308"/>
            <ac:picMk id="6" creationId="{0650D66E-BF1A-1913-55B5-BCB5930E76F0}"/>
          </ac:picMkLst>
        </pc:picChg>
        <pc:picChg chg="add mod">
          <ac:chgData name="Joaquin Badenas" userId="5cb29fd719aebf04" providerId="LiveId" clId="{4F53BFBD-1E38-412E-AE7B-7E5D3B30168C}" dt="2024-07-28T14:15:47.497" v="7025" actId="1076"/>
          <ac:picMkLst>
            <pc:docMk/>
            <pc:sldMk cId="1413360185" sldId="308"/>
            <ac:picMk id="7" creationId="{E885503C-1D8A-00B2-9C3A-5A603CA34123}"/>
          </ac:picMkLst>
        </pc:picChg>
        <pc:picChg chg="del mod">
          <ac:chgData name="Joaquin Badenas" userId="5cb29fd719aebf04" providerId="LiveId" clId="{4F53BFBD-1E38-412E-AE7B-7E5D3B30168C}" dt="2024-07-28T14:14:16.100" v="7019" actId="478"/>
          <ac:picMkLst>
            <pc:docMk/>
            <pc:sldMk cId="1413360185" sldId="308"/>
            <ac:picMk id="8" creationId="{AE4A23F9-E286-A494-C701-ACD7D85002B9}"/>
          </ac:picMkLst>
        </pc:picChg>
        <pc:picChg chg="mod ord">
          <ac:chgData name="Joaquin Badenas" userId="5cb29fd719aebf04" providerId="LiveId" clId="{4F53BFBD-1E38-412E-AE7B-7E5D3B30168C}" dt="2024-07-28T14:14:36.652" v="7024" actId="166"/>
          <ac:picMkLst>
            <pc:docMk/>
            <pc:sldMk cId="1413360185" sldId="308"/>
            <ac:picMk id="10" creationId="{83F5D944-086F-CFA7-2B8C-85BF08E34A9C}"/>
          </ac:picMkLst>
        </pc:picChg>
      </pc:sldChg>
      <pc:sldChg chg="addSp delSp modSp add mod">
        <pc:chgData name="Joaquin Badenas" userId="5cb29fd719aebf04" providerId="LiveId" clId="{4F53BFBD-1E38-412E-AE7B-7E5D3B30168C}" dt="2024-07-28T14:20:51.200" v="7482" actId="1076"/>
        <pc:sldMkLst>
          <pc:docMk/>
          <pc:sldMk cId="2149979515" sldId="309"/>
        </pc:sldMkLst>
        <pc:graphicFrameChg chg="mod modGraphic">
          <ac:chgData name="Joaquin Badenas" userId="5cb29fd719aebf04" providerId="LiveId" clId="{4F53BFBD-1E38-412E-AE7B-7E5D3B30168C}" dt="2024-07-28T14:18:08.125" v="7162" actId="1076"/>
          <ac:graphicFrameMkLst>
            <pc:docMk/>
            <pc:sldMk cId="2149979515" sldId="309"/>
            <ac:graphicFrameMk id="4" creationId="{9FA07D46-C251-4EF2-0365-B907C7DBEBCF}"/>
          </ac:graphicFrameMkLst>
        </pc:graphicFrameChg>
        <pc:graphicFrameChg chg="add mod modGraphic">
          <ac:chgData name="Joaquin Badenas" userId="5cb29fd719aebf04" providerId="LiveId" clId="{4F53BFBD-1E38-412E-AE7B-7E5D3B30168C}" dt="2024-07-28T14:20:51.200" v="7482" actId="1076"/>
          <ac:graphicFrameMkLst>
            <pc:docMk/>
            <pc:sldMk cId="2149979515" sldId="309"/>
            <ac:graphicFrameMk id="6" creationId="{86696FAE-6427-9E8F-DDE0-AC2C439DCFBF}"/>
          </ac:graphicFrameMkLst>
        </pc:graphicFrameChg>
        <pc:picChg chg="add mod">
          <ac:chgData name="Joaquin Badenas" userId="5cb29fd719aebf04" providerId="LiveId" clId="{4F53BFBD-1E38-412E-AE7B-7E5D3B30168C}" dt="2024-07-28T14:18:01.709" v="7160" actId="1076"/>
          <ac:picMkLst>
            <pc:docMk/>
            <pc:sldMk cId="2149979515" sldId="309"/>
            <ac:picMk id="5" creationId="{4571335C-5A55-0FD6-C169-7A6F2056AA21}"/>
          </ac:picMkLst>
        </pc:picChg>
        <pc:picChg chg="del">
          <ac:chgData name="Joaquin Badenas" userId="5cb29fd719aebf04" providerId="LiveId" clId="{4F53BFBD-1E38-412E-AE7B-7E5D3B30168C}" dt="2024-07-28T14:15:53.710" v="7027" actId="478"/>
          <ac:picMkLst>
            <pc:docMk/>
            <pc:sldMk cId="2149979515" sldId="309"/>
            <ac:picMk id="7" creationId="{E885503C-1D8A-00B2-9C3A-5A603CA34123}"/>
          </ac:picMkLst>
        </pc:picChg>
        <pc:picChg chg="add mod">
          <ac:chgData name="Joaquin Badenas" userId="5cb29fd719aebf04" providerId="LiveId" clId="{4F53BFBD-1E38-412E-AE7B-7E5D3B30168C}" dt="2024-07-28T14:20:47.102" v="7481" actId="1076"/>
          <ac:picMkLst>
            <pc:docMk/>
            <pc:sldMk cId="2149979515" sldId="309"/>
            <ac:picMk id="9" creationId="{65094F28-92E3-BA10-74F9-DE04098376DD}"/>
          </ac:picMkLst>
        </pc:picChg>
        <pc:picChg chg="del">
          <ac:chgData name="Joaquin Badenas" userId="5cb29fd719aebf04" providerId="LiveId" clId="{4F53BFBD-1E38-412E-AE7B-7E5D3B30168C}" dt="2024-07-28T14:15:54.111" v="7028" actId="478"/>
          <ac:picMkLst>
            <pc:docMk/>
            <pc:sldMk cId="2149979515" sldId="309"/>
            <ac:picMk id="10" creationId="{83F5D944-086F-CFA7-2B8C-85BF08E34A9C}"/>
          </ac:picMkLst>
        </pc:picChg>
      </pc:sldChg>
      <pc:sldChg chg="addSp delSp add del mod">
        <pc:chgData name="Joaquin Badenas" userId="5cb29fd719aebf04" providerId="LiveId" clId="{4F53BFBD-1E38-412E-AE7B-7E5D3B30168C}" dt="2024-07-28T14:16:26.189" v="7154"/>
        <pc:sldMkLst>
          <pc:docMk/>
          <pc:sldMk cId="1041079056" sldId="310"/>
        </pc:sldMkLst>
        <pc:picChg chg="add del">
          <ac:chgData name="Joaquin Badenas" userId="5cb29fd719aebf04" providerId="LiveId" clId="{4F53BFBD-1E38-412E-AE7B-7E5D3B30168C}" dt="2024-07-28T14:16:25.922" v="7153" actId="478"/>
          <ac:picMkLst>
            <pc:docMk/>
            <pc:sldMk cId="1041079056" sldId="310"/>
            <ac:picMk id="7" creationId="{E885503C-1D8A-00B2-9C3A-5A603CA34123}"/>
          </ac:picMkLst>
        </pc:picChg>
        <pc:picChg chg="add del">
          <ac:chgData name="Joaquin Badenas" userId="5cb29fd719aebf04" providerId="LiveId" clId="{4F53BFBD-1E38-412E-AE7B-7E5D3B30168C}" dt="2024-07-28T14:16:25.568" v="7152" actId="478"/>
          <ac:picMkLst>
            <pc:docMk/>
            <pc:sldMk cId="1041079056" sldId="310"/>
            <ac:picMk id="10" creationId="{83F5D944-086F-CFA7-2B8C-85BF08E34A9C}"/>
          </ac:picMkLst>
        </pc:picChg>
      </pc:sldChg>
      <pc:sldChg chg="addSp delSp modSp add mod">
        <pc:chgData name="Joaquin Badenas" userId="5cb29fd719aebf04" providerId="LiveId" clId="{4F53BFBD-1E38-412E-AE7B-7E5D3B30168C}" dt="2024-07-28T14:23:04.271" v="7494" actId="1076"/>
        <pc:sldMkLst>
          <pc:docMk/>
          <pc:sldMk cId="3944965699" sldId="310"/>
        </pc:sldMkLst>
        <pc:graphicFrameChg chg="del">
          <ac:chgData name="Joaquin Badenas" userId="5cb29fd719aebf04" providerId="LiveId" clId="{4F53BFBD-1E38-412E-AE7B-7E5D3B30168C}" dt="2024-07-28T14:20:59.276" v="7486" actId="478"/>
          <ac:graphicFrameMkLst>
            <pc:docMk/>
            <pc:sldMk cId="3944965699" sldId="310"/>
            <ac:graphicFrameMk id="4" creationId="{9FA07D46-C251-4EF2-0365-B907C7DBEBCF}"/>
          </ac:graphicFrameMkLst>
        </pc:graphicFrameChg>
        <pc:graphicFrameChg chg="mod modGraphic">
          <ac:chgData name="Joaquin Badenas" userId="5cb29fd719aebf04" providerId="LiveId" clId="{4F53BFBD-1E38-412E-AE7B-7E5D3B30168C}" dt="2024-07-28T14:22:44.826" v="7491" actId="14100"/>
          <ac:graphicFrameMkLst>
            <pc:docMk/>
            <pc:sldMk cId="3944965699" sldId="310"/>
            <ac:graphicFrameMk id="6" creationId="{86696FAE-6427-9E8F-DDE0-AC2C439DCFBF}"/>
          </ac:graphicFrameMkLst>
        </pc:graphicFrameChg>
        <pc:picChg chg="del">
          <ac:chgData name="Joaquin Badenas" userId="5cb29fd719aebf04" providerId="LiveId" clId="{4F53BFBD-1E38-412E-AE7B-7E5D3B30168C}" dt="2024-07-28T14:20:55.555" v="7484" actId="478"/>
          <ac:picMkLst>
            <pc:docMk/>
            <pc:sldMk cId="3944965699" sldId="310"/>
            <ac:picMk id="5" creationId="{4571335C-5A55-0FD6-C169-7A6F2056AA21}"/>
          </ac:picMkLst>
        </pc:picChg>
        <pc:picChg chg="add mod">
          <ac:chgData name="Joaquin Badenas" userId="5cb29fd719aebf04" providerId="LiveId" clId="{4F53BFBD-1E38-412E-AE7B-7E5D3B30168C}" dt="2024-07-28T14:23:04.271" v="7494" actId="1076"/>
          <ac:picMkLst>
            <pc:docMk/>
            <pc:sldMk cId="3944965699" sldId="310"/>
            <ac:picMk id="7" creationId="{43FDFAF8-F426-5B42-7238-F850FB35BDDC}"/>
          </ac:picMkLst>
        </pc:picChg>
        <pc:picChg chg="del">
          <ac:chgData name="Joaquin Badenas" userId="5cb29fd719aebf04" providerId="LiveId" clId="{4F53BFBD-1E38-412E-AE7B-7E5D3B30168C}" dt="2024-07-28T14:20:56.024" v="7485" actId="478"/>
          <ac:picMkLst>
            <pc:docMk/>
            <pc:sldMk cId="3944965699" sldId="310"/>
            <ac:picMk id="9" creationId="{65094F28-92E3-BA10-74F9-DE04098376DD}"/>
          </ac:picMkLst>
        </pc:picChg>
      </pc:sldChg>
      <pc:sldChg chg="addSp delSp modSp add del mod">
        <pc:chgData name="Joaquin Badenas" userId="5cb29fd719aebf04" providerId="LiveId" clId="{4F53BFBD-1E38-412E-AE7B-7E5D3B30168C}" dt="2024-07-28T14:39:57.517" v="7972" actId="47"/>
        <pc:sldMkLst>
          <pc:docMk/>
          <pc:sldMk cId="3282549244" sldId="311"/>
        </pc:sldMkLst>
        <pc:graphicFrameChg chg="modGraphic">
          <ac:chgData name="Joaquin Badenas" userId="5cb29fd719aebf04" providerId="LiveId" clId="{4F53BFBD-1E38-412E-AE7B-7E5D3B30168C}" dt="2024-07-28T14:39:38.569" v="7965" actId="20577"/>
          <ac:graphicFrameMkLst>
            <pc:docMk/>
            <pc:sldMk cId="3282549244" sldId="311"/>
            <ac:graphicFrameMk id="6" creationId="{86696FAE-6427-9E8F-DDE0-AC2C439DCFBF}"/>
          </ac:graphicFrameMkLst>
        </pc:graphicFrameChg>
        <pc:picChg chg="add del mod">
          <ac:chgData name="Joaquin Badenas" userId="5cb29fd719aebf04" providerId="LiveId" clId="{4F53BFBD-1E38-412E-AE7B-7E5D3B30168C}" dt="2024-07-28T14:38:50.258" v="7742" actId="478"/>
          <ac:picMkLst>
            <pc:docMk/>
            <pc:sldMk cId="3282549244" sldId="311"/>
            <ac:picMk id="4" creationId="{7EF8CEF0-E3FC-76E4-4CCC-207E3CC3CEEA}"/>
          </ac:picMkLst>
        </pc:picChg>
        <pc:picChg chg="del">
          <ac:chgData name="Joaquin Badenas" userId="5cb29fd719aebf04" providerId="LiveId" clId="{4F53BFBD-1E38-412E-AE7B-7E5D3B30168C}" dt="2024-07-28T14:23:10.518" v="7496" actId="478"/>
          <ac:picMkLst>
            <pc:docMk/>
            <pc:sldMk cId="3282549244" sldId="311"/>
            <ac:picMk id="7" creationId="{43FDFAF8-F426-5B42-7238-F850FB35BDDC}"/>
          </ac:picMkLst>
        </pc:picChg>
      </pc:sldChg>
      <pc:sldChg chg="delSp modSp add del mod">
        <pc:chgData name="Joaquin Badenas" userId="5cb29fd719aebf04" providerId="LiveId" clId="{4F53BFBD-1E38-412E-AE7B-7E5D3B30168C}" dt="2024-07-28T14:40:09.286" v="7973" actId="47"/>
        <pc:sldMkLst>
          <pc:docMk/>
          <pc:sldMk cId="1078243187" sldId="312"/>
        </pc:sldMkLst>
        <pc:graphicFrameChg chg="modGraphic">
          <ac:chgData name="Joaquin Badenas" userId="5cb29fd719aebf04" providerId="LiveId" clId="{4F53BFBD-1E38-412E-AE7B-7E5D3B30168C}" dt="2024-07-28T14:31:08.635" v="7662" actId="20577"/>
          <ac:graphicFrameMkLst>
            <pc:docMk/>
            <pc:sldMk cId="1078243187" sldId="312"/>
            <ac:graphicFrameMk id="6" creationId="{86696FAE-6427-9E8F-DDE0-AC2C439DCFBF}"/>
          </ac:graphicFrameMkLst>
        </pc:graphicFrameChg>
        <pc:picChg chg="del">
          <ac:chgData name="Joaquin Badenas" userId="5cb29fd719aebf04" providerId="LiveId" clId="{4F53BFBD-1E38-412E-AE7B-7E5D3B30168C}" dt="2024-07-28T14:31:01.216" v="7634" actId="478"/>
          <ac:picMkLst>
            <pc:docMk/>
            <pc:sldMk cId="1078243187" sldId="312"/>
            <ac:picMk id="4" creationId="{7EF8CEF0-E3FC-76E4-4CCC-207E3CC3CEEA}"/>
          </ac:picMkLst>
        </pc:picChg>
      </pc:sldChg>
      <pc:sldChg chg="modSp add mod ord">
        <pc:chgData name="Joaquin Badenas" userId="5cb29fd719aebf04" providerId="LiveId" clId="{4F53BFBD-1E38-412E-AE7B-7E5D3B30168C}" dt="2024-07-28T14:38:47.877" v="7741"/>
        <pc:sldMkLst>
          <pc:docMk/>
          <pc:sldMk cId="760343678" sldId="313"/>
        </pc:sldMkLst>
        <pc:graphicFrameChg chg="modGraphic">
          <ac:chgData name="Joaquin Badenas" userId="5cb29fd719aebf04" providerId="LiveId" clId="{4F53BFBD-1E38-412E-AE7B-7E5D3B30168C}" dt="2024-07-28T14:38:42.218" v="7739" actId="20577"/>
          <ac:graphicFrameMkLst>
            <pc:docMk/>
            <pc:sldMk cId="760343678" sldId="313"/>
            <ac:graphicFrameMk id="6" creationId="{86696FAE-6427-9E8F-DDE0-AC2C439DCFBF}"/>
          </ac:graphicFrameMkLst>
        </pc:graphicFrameChg>
      </pc:sldChg>
      <pc:sldChg chg="addSp delSp modSp add mod">
        <pc:chgData name="Joaquin Badenas" userId="5cb29fd719aebf04" providerId="LiveId" clId="{4F53BFBD-1E38-412E-AE7B-7E5D3B30168C}" dt="2024-07-28T14:39:53.233" v="7971" actId="1076"/>
        <pc:sldMkLst>
          <pc:docMk/>
          <pc:sldMk cId="94855052" sldId="314"/>
        </pc:sldMkLst>
        <pc:picChg chg="del">
          <ac:chgData name="Joaquin Badenas" userId="5cb29fd719aebf04" providerId="LiveId" clId="{4F53BFBD-1E38-412E-AE7B-7E5D3B30168C}" dt="2024-07-28T14:39:49.943" v="7969" actId="478"/>
          <ac:picMkLst>
            <pc:docMk/>
            <pc:sldMk cId="94855052" sldId="314"/>
            <ac:picMk id="4" creationId="{7EF8CEF0-E3FC-76E4-4CCC-207E3CC3CEEA}"/>
          </ac:picMkLst>
        </pc:picChg>
        <pc:picChg chg="add mod">
          <ac:chgData name="Joaquin Badenas" userId="5cb29fd719aebf04" providerId="LiveId" clId="{4F53BFBD-1E38-412E-AE7B-7E5D3B30168C}" dt="2024-07-28T14:39:53.233" v="7971" actId="1076"/>
          <ac:picMkLst>
            <pc:docMk/>
            <pc:sldMk cId="94855052" sldId="314"/>
            <ac:picMk id="5" creationId="{931954EF-AE18-EA2B-0D51-FBAD4505C514}"/>
          </ac:picMkLst>
        </pc:picChg>
      </pc:sldChg>
      <pc:sldChg chg="add del">
        <pc:chgData name="Joaquin Badenas" userId="5cb29fd719aebf04" providerId="LiveId" clId="{4F53BFBD-1E38-412E-AE7B-7E5D3B30168C}" dt="2024-07-28T14:39:41.841" v="7967"/>
        <pc:sldMkLst>
          <pc:docMk/>
          <pc:sldMk cId="1654309245" sldId="314"/>
        </pc:sldMkLst>
      </pc:sldChg>
      <pc:sldChg chg="addSp delSp modSp add mod">
        <pc:chgData name="Joaquin Badenas" userId="5cb29fd719aebf04" providerId="LiveId" clId="{4F53BFBD-1E38-412E-AE7B-7E5D3B30168C}" dt="2024-07-28T15:18:18.703" v="8332" actId="1076"/>
        <pc:sldMkLst>
          <pc:docMk/>
          <pc:sldMk cId="3662683977" sldId="315"/>
        </pc:sldMkLst>
        <pc:graphicFrameChg chg="modGraphic">
          <ac:chgData name="Joaquin Badenas" userId="5cb29fd719aebf04" providerId="LiveId" clId="{4F53BFBD-1E38-412E-AE7B-7E5D3B30168C}" dt="2024-07-28T15:09:38.981" v="8194" actId="20577"/>
          <ac:graphicFrameMkLst>
            <pc:docMk/>
            <pc:sldMk cId="3662683977" sldId="315"/>
            <ac:graphicFrameMk id="6" creationId="{86696FAE-6427-9E8F-DDE0-AC2C439DCFBF}"/>
          </ac:graphicFrameMkLst>
        </pc:graphicFrameChg>
        <pc:picChg chg="add mod">
          <ac:chgData name="Joaquin Badenas" userId="5cb29fd719aebf04" providerId="LiveId" clId="{4F53BFBD-1E38-412E-AE7B-7E5D3B30168C}" dt="2024-07-28T15:04:44.469" v="8143" actId="1076"/>
          <ac:picMkLst>
            <pc:docMk/>
            <pc:sldMk cId="3662683977" sldId="315"/>
            <ac:picMk id="3" creationId="{A1015963-8AEC-1DAC-7015-11D3B9874D65}"/>
          </ac:picMkLst>
        </pc:picChg>
        <pc:picChg chg="del">
          <ac:chgData name="Joaquin Badenas" userId="5cb29fd719aebf04" providerId="LiveId" clId="{4F53BFBD-1E38-412E-AE7B-7E5D3B30168C}" dt="2024-07-28T15:03:42.973" v="7980" actId="478"/>
          <ac:picMkLst>
            <pc:docMk/>
            <pc:sldMk cId="3662683977" sldId="315"/>
            <ac:picMk id="5" creationId="{931954EF-AE18-EA2B-0D51-FBAD4505C514}"/>
          </ac:picMkLst>
        </pc:picChg>
        <pc:picChg chg="add mod">
          <ac:chgData name="Joaquin Badenas" userId="5cb29fd719aebf04" providerId="LiveId" clId="{4F53BFBD-1E38-412E-AE7B-7E5D3B30168C}" dt="2024-07-28T15:18:16.415" v="8331" actId="1076"/>
          <ac:picMkLst>
            <pc:docMk/>
            <pc:sldMk cId="3662683977" sldId="315"/>
            <ac:picMk id="7" creationId="{71CBA416-7FC0-D8C4-96EE-7635ADA86FC6}"/>
          </ac:picMkLst>
        </pc:picChg>
        <pc:picChg chg="add mod">
          <ac:chgData name="Joaquin Badenas" userId="5cb29fd719aebf04" providerId="LiveId" clId="{4F53BFBD-1E38-412E-AE7B-7E5D3B30168C}" dt="2024-07-28T15:18:18.703" v="8332" actId="1076"/>
          <ac:picMkLst>
            <pc:docMk/>
            <pc:sldMk cId="3662683977" sldId="315"/>
            <ac:picMk id="8" creationId="{4D058E62-B07A-93E5-E35A-4272B9B9E120}"/>
          </ac:picMkLst>
        </pc:picChg>
      </pc:sldChg>
      <pc:sldChg chg="addSp delSp modSp add mod">
        <pc:chgData name="Joaquin Badenas" userId="5cb29fd719aebf04" providerId="LiveId" clId="{4F53BFBD-1E38-412E-AE7B-7E5D3B30168C}" dt="2024-07-28T15:10:05.402" v="8329" actId="20577"/>
        <pc:sldMkLst>
          <pc:docMk/>
          <pc:sldMk cId="1340966395" sldId="316"/>
        </pc:sldMkLst>
        <pc:graphicFrameChg chg="modGraphic">
          <ac:chgData name="Joaquin Badenas" userId="5cb29fd719aebf04" providerId="LiveId" clId="{4F53BFBD-1E38-412E-AE7B-7E5D3B30168C}" dt="2024-07-28T15:10:05.402" v="8329" actId="20577"/>
          <ac:graphicFrameMkLst>
            <pc:docMk/>
            <pc:sldMk cId="1340966395" sldId="316"/>
            <ac:graphicFrameMk id="6" creationId="{86696FAE-6427-9E8F-DDE0-AC2C439DCFBF}"/>
          </ac:graphicFrameMkLst>
        </pc:graphicFrameChg>
        <pc:picChg chg="del">
          <ac:chgData name="Joaquin Badenas" userId="5cb29fd719aebf04" providerId="LiveId" clId="{4F53BFBD-1E38-412E-AE7B-7E5D3B30168C}" dt="2024-07-28T15:06:02.689" v="8146" actId="478"/>
          <ac:picMkLst>
            <pc:docMk/>
            <pc:sldMk cId="1340966395" sldId="316"/>
            <ac:picMk id="3" creationId="{A1015963-8AEC-1DAC-7015-11D3B9874D65}"/>
          </ac:picMkLst>
        </pc:picChg>
        <pc:picChg chg="add mod">
          <ac:chgData name="Joaquin Badenas" userId="5cb29fd719aebf04" providerId="LiveId" clId="{4F53BFBD-1E38-412E-AE7B-7E5D3B30168C}" dt="2024-07-28T15:09:20.839" v="8163" actId="1076"/>
          <ac:picMkLst>
            <pc:docMk/>
            <pc:sldMk cId="1340966395" sldId="316"/>
            <ac:picMk id="5" creationId="{4C190BFD-BA5B-BF16-2BFD-899A84FB4016}"/>
          </ac:picMkLst>
        </pc:picChg>
        <pc:picChg chg="del">
          <ac:chgData name="Joaquin Badenas" userId="5cb29fd719aebf04" providerId="LiveId" clId="{4F53BFBD-1E38-412E-AE7B-7E5D3B30168C}" dt="2024-07-28T15:06:03.228" v="8147" actId="478"/>
          <ac:picMkLst>
            <pc:docMk/>
            <pc:sldMk cId="1340966395" sldId="316"/>
            <ac:picMk id="7" creationId="{71CBA416-7FC0-D8C4-96EE-7635ADA86FC6}"/>
          </ac:picMkLst>
        </pc:picChg>
        <pc:picChg chg="add del mod">
          <ac:chgData name="Joaquin Badenas" userId="5cb29fd719aebf04" providerId="LiveId" clId="{4F53BFBD-1E38-412E-AE7B-7E5D3B30168C}" dt="2024-07-28T15:08:43.454" v="8157" actId="478"/>
          <ac:picMkLst>
            <pc:docMk/>
            <pc:sldMk cId="1340966395" sldId="316"/>
            <ac:picMk id="9" creationId="{4A95EC7B-E64D-889B-B8E7-D5F8FBF4C191}"/>
          </ac:picMkLst>
        </pc:picChg>
        <pc:picChg chg="add mod">
          <ac:chgData name="Joaquin Badenas" userId="5cb29fd719aebf04" providerId="LiveId" clId="{4F53BFBD-1E38-412E-AE7B-7E5D3B30168C}" dt="2024-07-28T15:09:23.340" v="8164" actId="1076"/>
          <ac:picMkLst>
            <pc:docMk/>
            <pc:sldMk cId="1340966395" sldId="316"/>
            <ac:picMk id="11" creationId="{1DE9DC09-2AC1-5E72-D1AD-09DD0277EC38}"/>
          </ac:picMkLst>
        </pc:picChg>
      </pc:sldChg>
    </pc:docChg>
  </pc:docChgLst>
  <pc:docChgLst>
    <pc:chgData name="Mark Glasse" userId="S::m.glasse@sanctamaria.school.nz::4001b6f1-9796-4fe4-a857-9145db2b6168" providerId="AD" clId="Web-{7EB96D13-D189-A0A5-71C1-9708DE9AFEAF}"/>
    <pc:docChg chg="modSld">
      <pc:chgData name="Mark Glasse" userId="S::m.glasse@sanctamaria.school.nz::4001b6f1-9796-4fe4-a857-9145db2b6168" providerId="AD" clId="Web-{7EB96D13-D189-A0A5-71C1-9708DE9AFEAF}" dt="2023-05-23T21:20:33.467" v="1" actId="14100"/>
      <pc:docMkLst>
        <pc:docMk/>
      </pc:docMkLst>
      <pc:sldChg chg="modSp">
        <pc:chgData name="Mark Glasse" userId="S::m.glasse@sanctamaria.school.nz::4001b6f1-9796-4fe4-a857-9145db2b6168" providerId="AD" clId="Web-{7EB96D13-D189-A0A5-71C1-9708DE9AFEAF}" dt="2023-05-23T21:20:33.467" v="1" actId="14100"/>
        <pc:sldMkLst>
          <pc:docMk/>
          <pc:sldMk cId="4265713020" sldId="278"/>
        </pc:sldMkLst>
        <pc:picChg chg="mod">
          <ac:chgData name="Mark Glasse" userId="S::m.glasse@sanctamaria.school.nz::4001b6f1-9796-4fe4-a857-9145db2b6168" providerId="AD" clId="Web-{7EB96D13-D189-A0A5-71C1-9708DE9AFEAF}" dt="2023-05-23T21:20:33.467" v="1" actId="14100"/>
          <ac:picMkLst>
            <pc:docMk/>
            <pc:sldMk cId="4265713020" sldId="278"/>
            <ac:picMk id="4" creationId="{C1601F02-FA0C-438E-1836-73C8FD35C0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7E58380-3550-4AA1-8DE5-F8A856B30F15}" type="datetimeFigureOut">
              <a:rPr lang="en-NZ" smtClean="0"/>
              <a:t>29/07/2024</a:t>
            </a:fld>
            <a:endParaRPr lang="en-NZ"/>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NZ"/>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1075C3B-0099-4FC6-92CD-3E1CDEFBFF1C}"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40060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29/07/2024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020498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29/07/2024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3609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29/07/2024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88132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58380-3550-4AA1-8DE5-F8A856B30F15}" type="datetimeFigureOut">
              <a:rPr lang="en-NZ" smtClean="0"/>
              <a:t>29/07/2024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7581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58380-3550-4AA1-8DE5-F8A856B30F15}" type="datetimeFigureOut">
              <a:rPr lang="en-NZ" smtClean="0"/>
              <a:t>29/07/2024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59387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58380-3550-4AA1-8DE5-F8A856B30F15}" type="datetimeFigureOut">
              <a:rPr lang="en-NZ" smtClean="0"/>
              <a:t>29/07/2024</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63450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E58380-3550-4AA1-8DE5-F8A856B30F15}" type="datetimeFigureOut">
              <a:rPr lang="en-NZ" smtClean="0"/>
              <a:t>29/07/2024</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9134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58380-3550-4AA1-8DE5-F8A856B30F15}" type="datetimeFigureOut">
              <a:rPr lang="en-NZ" smtClean="0"/>
              <a:t>29/07/2024</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54038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29/07/2024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63554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29/07/2024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880007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7E58380-3550-4AA1-8DE5-F8A856B30F15}" type="datetimeFigureOut">
              <a:rPr lang="en-NZ" smtClean="0"/>
              <a:t>29/07/2024</a:t>
            </a:fld>
            <a:endParaRPr lang="en-NZ"/>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NZ"/>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1075C3B-0099-4FC6-92CD-3E1CDEFBFF1C}" type="slidenum">
              <a:rPr lang="en-NZ" smtClean="0"/>
              <a:t>‹#›</a:t>
            </a:fld>
            <a:endParaRPr lang="en-NZ"/>
          </a:p>
        </p:txBody>
      </p:sp>
    </p:spTree>
    <p:extLst>
      <p:ext uri="{BB962C8B-B14F-4D97-AF65-F5344CB8AC3E}">
        <p14:creationId xmlns:p14="http://schemas.microsoft.com/office/powerpoint/2010/main" val="683813125"/>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package" Target="../embeddings/Microsoft_Word_Document.docx"/><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package" Target="../embeddings/Microsoft_Word_Document1.docx"/><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Abadi" panose="020B0604020104020204" pitchFamily="34" charset="0"/>
              </a:rPr>
              <a:t>Use complex techniques to develop a digital media outcome</a:t>
            </a:r>
            <a:endParaRPr lang="en-NZ" dirty="0">
              <a:latin typeface="Abadi" panose="020B0604020104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995356250"/>
              </p:ext>
            </p:extLst>
          </p:nvPr>
        </p:nvGraphicFramePr>
        <p:xfrm>
          <a:off x="1806632" y="5125212"/>
          <a:ext cx="8578735" cy="1446414"/>
        </p:xfrm>
        <a:graphic>
          <a:graphicData uri="http://schemas.openxmlformats.org/drawingml/2006/table">
            <a:tbl>
              <a:tblPr>
                <a:tableStyleId>{5C22544A-7EE6-4342-B048-85BDC9FD1C3A}</a:tableStyleId>
              </a:tblPr>
              <a:tblGrid>
                <a:gridCol w="2772023">
                  <a:extLst>
                    <a:ext uri="{9D8B030D-6E8A-4147-A177-3AD203B41FA5}">
                      <a16:colId xmlns:a16="http://schemas.microsoft.com/office/drawing/2014/main" val="568261166"/>
                    </a:ext>
                  </a:extLst>
                </a:gridCol>
                <a:gridCol w="2771173">
                  <a:extLst>
                    <a:ext uri="{9D8B030D-6E8A-4147-A177-3AD203B41FA5}">
                      <a16:colId xmlns:a16="http://schemas.microsoft.com/office/drawing/2014/main" val="3124268228"/>
                    </a:ext>
                  </a:extLst>
                </a:gridCol>
                <a:gridCol w="3035539">
                  <a:extLst>
                    <a:ext uri="{9D8B030D-6E8A-4147-A177-3AD203B41FA5}">
                      <a16:colId xmlns:a16="http://schemas.microsoft.com/office/drawing/2014/main" val="722409432"/>
                    </a:ext>
                  </a:extLst>
                </a:gridCol>
              </a:tblGrid>
              <a:tr h="361603">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Excellence</a:t>
                      </a:r>
                      <a:endParaRPr lang="en-NZ" sz="120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145675530"/>
                  </a:ext>
                </a:extLst>
              </a:tr>
              <a:tr h="1084811">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an informed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dirty="0">
                          <a:effectLst/>
                        </a:rPr>
                        <a:t>Use complex techniques to develop a refined digital media outcome.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185173311"/>
                  </a:ext>
                </a:extLst>
              </a:tr>
            </a:tbl>
          </a:graphicData>
        </a:graphic>
      </p:graphicFrame>
    </p:spTree>
    <p:extLst>
      <p:ext uri="{BB962C8B-B14F-4D97-AF65-F5344CB8AC3E}">
        <p14:creationId xmlns:p14="http://schemas.microsoft.com/office/powerpoint/2010/main" val="1451040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Legal </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3</a:t>
            </a:r>
          </a:p>
          <a:p>
            <a:r>
              <a:rPr lang="en-NZ" dirty="0">
                <a:latin typeface="Abadi" panose="020B0604020104020204" pitchFamily="34" charset="0"/>
              </a:rPr>
              <a:t>Describe the implication?</a:t>
            </a:r>
          </a:p>
          <a:p>
            <a:pPr marL="0" indent="0">
              <a:buNone/>
            </a:pPr>
            <a:r>
              <a:rPr lang="en-NZ" dirty="0">
                <a:latin typeface="Abadi" panose="020B0604020104020204" pitchFamily="34" charset="0"/>
              </a:rPr>
              <a:t>Legal implications focuses on ensuring that any information or images that be used is allowed. </a:t>
            </a:r>
          </a:p>
          <a:p>
            <a:r>
              <a:rPr lang="en-NZ" dirty="0">
                <a:latin typeface="Abadi" panose="020B0604020104020204" pitchFamily="34" charset="0"/>
              </a:rPr>
              <a:t>How does this apply to your project?</a:t>
            </a:r>
          </a:p>
          <a:p>
            <a:pPr marL="0" indent="0">
              <a:buNone/>
            </a:pPr>
            <a:r>
              <a:rPr lang="en-NZ" dirty="0">
                <a:latin typeface="Abadi" panose="020B0604020104020204" pitchFamily="34" charset="0"/>
              </a:rPr>
              <a:t>My site will be a review/testimonial website about the best fast food restaurant </a:t>
            </a: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388437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sz="4800" dirty="0">
                <a:effectLst/>
                <a:latin typeface="Abadi" panose="020B0604020104020204" pitchFamily="34" charset="0"/>
                <a:ea typeface="Calibri" panose="020F0502020204030204" pitchFamily="34" charset="0"/>
                <a:cs typeface="Times New Roman" panose="02020603050405020304" pitchFamily="18" charset="0"/>
              </a:rPr>
              <a:t>User Experience Principles </a:t>
            </a:r>
            <a:endParaRPr lang="en-NZ" dirty="0">
              <a:latin typeface="Abadi" panose="020B0604020104020204" pitchFamily="34" charset="0"/>
            </a:endParaRP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Describe the most relevant HCI rules</a:t>
            </a:r>
          </a:p>
          <a:p>
            <a:endParaRPr lang="en-NZ" dirty="0">
              <a:latin typeface="Abadi" panose="020B0604020104020204" pitchFamily="34" charset="0"/>
            </a:endParaRPr>
          </a:p>
        </p:txBody>
      </p:sp>
      <p:pic>
        <p:nvPicPr>
          <p:cNvPr id="5" name="Picture 4" descr="A picture containing text, font, screenshot, circle&#10;&#10;Description automatically generated">
            <a:extLst>
              <a:ext uri="{FF2B5EF4-FFF2-40B4-BE49-F238E27FC236}">
                <a16:creationId xmlns:a16="http://schemas.microsoft.com/office/drawing/2014/main" id="{1541B78A-6618-CB39-5910-D121E6C38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2656" y="2025968"/>
            <a:ext cx="3997513" cy="4156063"/>
          </a:xfrm>
          <a:prstGeom prst="rect">
            <a:avLst/>
          </a:prstGeom>
        </p:spPr>
      </p:pic>
    </p:spTree>
    <p:extLst>
      <p:ext uri="{BB962C8B-B14F-4D97-AF65-F5344CB8AC3E}">
        <p14:creationId xmlns:p14="http://schemas.microsoft.com/office/powerpoint/2010/main" val="382898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22530"/>
          </a:xfrm>
        </p:spPr>
        <p:txBody>
          <a:bodyPr>
            <a:normAutofit/>
          </a:bodyPr>
          <a:lstStyle/>
          <a:p>
            <a:r>
              <a:rPr lang="en-NZ" sz="2800" dirty="0">
                <a:latin typeface="Abadi" panose="020B0604020104020204" pitchFamily="34" charset="0"/>
              </a:rPr>
              <a:t>HCI</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Summarise the most relevant usability rules and how they apply to your project (duplicate slide)</a:t>
            </a:r>
          </a:p>
        </p:txBody>
      </p:sp>
    </p:spTree>
    <p:extLst>
      <p:ext uri="{BB962C8B-B14F-4D97-AF65-F5344CB8AC3E}">
        <p14:creationId xmlns:p14="http://schemas.microsoft.com/office/powerpoint/2010/main" val="14095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Relevant Conventions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These could include:</a:t>
            </a:r>
          </a:p>
          <a:p>
            <a:pPr marL="0" indent="0">
              <a:buNone/>
            </a:pPr>
            <a:r>
              <a:rPr lang="en-NZ" sz="1800" dirty="0">
                <a:latin typeface="Abadi" panose="020B0604020104020204" pitchFamily="34" charset="0"/>
              </a:rPr>
              <a:t>Coding conventions – HTML, CSS (validated)</a:t>
            </a:r>
          </a:p>
          <a:p>
            <a:pPr marL="0" indent="0">
              <a:buNone/>
            </a:pPr>
            <a:r>
              <a:rPr lang="en-NZ" sz="1800" dirty="0">
                <a:latin typeface="Abadi" panose="020B0604020104020204" pitchFamily="34" charset="0"/>
              </a:rPr>
              <a:t>Coding conventions – Python (PEP8)</a:t>
            </a:r>
          </a:p>
          <a:p>
            <a:pPr marL="0" indent="0">
              <a:buNone/>
            </a:pPr>
            <a:r>
              <a:rPr lang="en-NZ" sz="1800" dirty="0">
                <a:latin typeface="Abadi" panose="020B0604020104020204" pitchFamily="34" charset="0"/>
              </a:rPr>
              <a:t>File Naming  and file management</a:t>
            </a:r>
          </a:p>
          <a:p>
            <a:pPr marL="0" indent="0">
              <a:buNone/>
            </a:pPr>
            <a:r>
              <a:rPr lang="en-NZ" sz="1800" dirty="0">
                <a:latin typeface="Abadi" panose="020B0604020104020204" pitchFamily="34" charset="0"/>
              </a:rPr>
              <a:t>Web design conventions</a:t>
            </a:r>
          </a:p>
          <a:p>
            <a:pPr marL="0" indent="0">
              <a:buNone/>
            </a:pPr>
            <a:r>
              <a:rPr lang="en-US" sz="1800" dirty="0">
                <a:latin typeface="Abadi" panose="020B0604020104020204" pitchFamily="34" charset="0"/>
              </a:rPr>
              <a:t>C</a:t>
            </a:r>
            <a:r>
              <a:rPr lang="en-NZ" sz="1800" dirty="0" err="1">
                <a:latin typeface="Abadi" panose="020B0604020104020204" pitchFamily="34" charset="0"/>
              </a:rPr>
              <a:t>ommenting</a:t>
            </a:r>
            <a:endParaRPr lang="en-NZ" sz="1800" dirty="0">
              <a:latin typeface="Abadi" panose="020B0604020104020204" pitchFamily="34" charset="0"/>
            </a:endParaRPr>
          </a:p>
          <a:p>
            <a:pPr marL="0" indent="0">
              <a:buNone/>
            </a:pPr>
            <a:r>
              <a:rPr lang="en-NZ" sz="1800" dirty="0">
                <a:latin typeface="Abadi" panose="020B0604020104020204" pitchFamily="34" charset="0"/>
              </a:rPr>
              <a:t>Usability Heuristics</a:t>
            </a:r>
          </a:p>
          <a:p>
            <a:pPr marL="0" indent="0">
              <a:buNone/>
            </a:pPr>
            <a:r>
              <a:rPr lang="en-NZ" sz="1800" dirty="0">
                <a:latin typeface="Abadi" panose="020B0604020104020204" pitchFamily="34" charset="0"/>
              </a:rPr>
              <a:t>Visual Hierarchy</a:t>
            </a: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895423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3744-1F2E-E5C9-2732-15F962E3DA24}"/>
              </a:ext>
            </a:extLst>
          </p:cNvPr>
          <p:cNvSpPr>
            <a:spLocks noGrp="1"/>
          </p:cNvSpPr>
          <p:nvPr>
            <p:ph type="title"/>
          </p:nvPr>
        </p:nvSpPr>
        <p:spPr/>
        <p:txBody>
          <a:bodyPr/>
          <a:lstStyle/>
          <a:p>
            <a:r>
              <a:rPr lang="en-NZ" sz="4800" dirty="0">
                <a:latin typeface="Abadi" panose="020B0604020104020204" pitchFamily="34" charset="0"/>
              </a:rPr>
              <a:t>Relevant Conventions</a:t>
            </a:r>
            <a:endParaRPr lang="en-NZ" dirty="0">
              <a:latin typeface="Abadi" panose="020B0604020104020204" pitchFamily="34" charset="0"/>
            </a:endParaRPr>
          </a:p>
        </p:txBody>
      </p:sp>
      <p:sp>
        <p:nvSpPr>
          <p:cNvPr id="3" name="Content Placeholder 2">
            <a:extLst>
              <a:ext uri="{FF2B5EF4-FFF2-40B4-BE49-F238E27FC236}">
                <a16:creationId xmlns:a16="http://schemas.microsoft.com/office/drawing/2014/main" id="{47F15771-73C1-0D33-A279-CED34E971D7E}"/>
              </a:ext>
            </a:extLst>
          </p:cNvPr>
          <p:cNvSpPr>
            <a:spLocks noGrp="1"/>
          </p:cNvSpPr>
          <p:nvPr>
            <p:ph idx="1"/>
          </p:nvPr>
        </p:nvSpPr>
        <p:spPr/>
        <p:txBody>
          <a:bodyPr/>
          <a:lstStyle/>
          <a:p>
            <a:pPr marL="0" indent="0">
              <a:buNone/>
            </a:pPr>
            <a:r>
              <a:rPr lang="en-NZ" sz="2000" dirty="0">
                <a:latin typeface="Abadi" panose="020B0604020104020204" pitchFamily="34" charset="0"/>
              </a:rPr>
              <a:t>Discuss how you plan to apply relevant conventions to improve the quality of your outcome.</a:t>
            </a:r>
          </a:p>
        </p:txBody>
      </p:sp>
    </p:spTree>
    <p:extLst>
      <p:ext uri="{BB962C8B-B14F-4D97-AF65-F5344CB8AC3E}">
        <p14:creationId xmlns:p14="http://schemas.microsoft.com/office/powerpoint/2010/main" val="4259607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a:t>
            </a:r>
          </a:p>
        </p:txBody>
      </p:sp>
      <p:sp>
        <p:nvSpPr>
          <p:cNvPr id="4" name="Rectangle: Rounded Corners 3">
            <a:extLst>
              <a:ext uri="{FF2B5EF4-FFF2-40B4-BE49-F238E27FC236}">
                <a16:creationId xmlns:a16="http://schemas.microsoft.com/office/drawing/2014/main" id="{5B069E1F-AA9E-4E42-2862-805AEF54F22E}"/>
              </a:ext>
            </a:extLst>
          </p:cNvPr>
          <p:cNvSpPr/>
          <p:nvPr/>
        </p:nvSpPr>
        <p:spPr>
          <a:xfrm>
            <a:off x="1261871" y="2043113"/>
            <a:ext cx="8782241" cy="500062"/>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latin typeface="Abadi" panose="020B0604020104020204" pitchFamily="34" charset="0"/>
              </a:rPr>
              <a:t>Home </a:t>
            </a:r>
          </a:p>
        </p:txBody>
      </p:sp>
    </p:spTree>
    <p:extLst>
      <p:ext uri="{BB962C8B-B14F-4D97-AF65-F5344CB8AC3E}">
        <p14:creationId xmlns:p14="http://schemas.microsoft.com/office/powerpoint/2010/main" val="2068048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a:xfrm>
            <a:off x="713232" y="15082"/>
            <a:ext cx="9692640" cy="1325562"/>
          </a:xfrm>
        </p:spPr>
        <p:txBody>
          <a:bodyPr/>
          <a:lstStyle/>
          <a:p>
            <a:r>
              <a:rPr lang="en-NZ" dirty="0">
                <a:latin typeface="Abadi" panose="020B0604020104020204" pitchFamily="34" charset="0"/>
              </a:rPr>
              <a:t>Design Drawings (Database Plan)</a:t>
            </a:r>
          </a:p>
        </p:txBody>
      </p:sp>
    </p:spTree>
    <p:extLst>
      <p:ext uri="{BB962C8B-B14F-4D97-AF65-F5344CB8AC3E}">
        <p14:creationId xmlns:p14="http://schemas.microsoft.com/office/powerpoint/2010/main" val="4107252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(Home Page)</a:t>
            </a:r>
          </a:p>
        </p:txBody>
      </p:sp>
      <p:pic>
        <p:nvPicPr>
          <p:cNvPr id="5" name="Content Placeholder 4" descr="A screenshot of a computer&#10;&#10;Description automatically generated">
            <a:extLst>
              <a:ext uri="{FF2B5EF4-FFF2-40B4-BE49-F238E27FC236}">
                <a16:creationId xmlns:a16="http://schemas.microsoft.com/office/drawing/2014/main" id="{7D62DDF7-D60C-864E-8AB3-6428C09F5C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3446630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(About Us Page)</a:t>
            </a:r>
          </a:p>
        </p:txBody>
      </p:sp>
      <p:pic>
        <p:nvPicPr>
          <p:cNvPr id="7" name="Content Placeholder 6" descr="A screenshot of a computer&#10;&#10;Description automatically generated">
            <a:extLst>
              <a:ext uri="{FF2B5EF4-FFF2-40B4-BE49-F238E27FC236}">
                <a16:creationId xmlns:a16="http://schemas.microsoft.com/office/drawing/2014/main" id="{9E1136FC-3896-F45C-B157-1063C63EF9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1657720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(Reviews Page)</a:t>
            </a:r>
          </a:p>
        </p:txBody>
      </p:sp>
      <p:pic>
        <p:nvPicPr>
          <p:cNvPr id="6" name="Content Placeholder 5" descr="A screenshot of a computer&#10;&#10;Description automatically generated">
            <a:extLst>
              <a:ext uri="{FF2B5EF4-FFF2-40B4-BE49-F238E27FC236}">
                <a16:creationId xmlns:a16="http://schemas.microsoft.com/office/drawing/2014/main" id="{48160CE4-BCA4-6BA8-F7E9-9022FA7B74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902534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03061"/>
            <a:ext cx="9418320" cy="4041648"/>
          </a:xfrm>
        </p:spPr>
        <p:txBody>
          <a:bodyPr>
            <a:normAutofit/>
          </a:bodyPr>
          <a:lstStyle/>
          <a:p>
            <a:r>
              <a:rPr lang="en-NZ" dirty="0">
                <a:latin typeface="Abadi" panose="020B0604020104020204" pitchFamily="34" charset="0"/>
              </a:rPr>
              <a:t>Use complex programming techniques to develop a computer program</a:t>
            </a:r>
          </a:p>
        </p:txBody>
      </p:sp>
      <p:sp>
        <p:nvSpPr>
          <p:cNvPr id="3" name="Subtitle 2"/>
          <p:cNvSpPr>
            <a:spLocks noGrp="1"/>
          </p:cNvSpPr>
          <p:nvPr>
            <p:ph type="subTitle" idx="1"/>
          </p:nvPr>
        </p:nvSpPr>
        <p:spPr/>
        <p:txBody>
          <a:bodyPr/>
          <a:lstStyle/>
          <a:p>
            <a:endParaRPr lang="en-NZ" dirty="0"/>
          </a:p>
        </p:txBody>
      </p:sp>
      <p:graphicFrame>
        <p:nvGraphicFramePr>
          <p:cNvPr id="4" name="Table 3">
            <a:extLst>
              <a:ext uri="{FF2B5EF4-FFF2-40B4-BE49-F238E27FC236}">
                <a16:creationId xmlns:a16="http://schemas.microsoft.com/office/drawing/2014/main" id="{57DC309C-123F-4415-8171-CDB21741F551}"/>
              </a:ext>
            </a:extLst>
          </p:cNvPr>
          <p:cNvGraphicFramePr>
            <a:graphicFrameLocks noGrp="1"/>
          </p:cNvGraphicFramePr>
          <p:nvPr>
            <p:extLst>
              <p:ext uri="{D42A27DB-BD31-4B8C-83A1-F6EECF244321}">
                <p14:modId xmlns:p14="http://schemas.microsoft.com/office/powerpoint/2010/main" val="3310860056"/>
              </p:ext>
            </p:extLst>
          </p:nvPr>
        </p:nvGraphicFramePr>
        <p:xfrm>
          <a:off x="1820411" y="4912383"/>
          <a:ext cx="7617203" cy="1468073"/>
        </p:xfrm>
        <a:graphic>
          <a:graphicData uri="http://schemas.openxmlformats.org/drawingml/2006/table">
            <a:tbl>
              <a:tblPr>
                <a:tableStyleId>{5C22544A-7EE6-4342-B048-85BDC9FD1C3A}</a:tableStyleId>
              </a:tblPr>
              <a:tblGrid>
                <a:gridCol w="2460594">
                  <a:extLst>
                    <a:ext uri="{9D8B030D-6E8A-4147-A177-3AD203B41FA5}">
                      <a16:colId xmlns:a16="http://schemas.microsoft.com/office/drawing/2014/main" val="1423301778"/>
                    </a:ext>
                  </a:extLst>
                </a:gridCol>
                <a:gridCol w="2569250">
                  <a:extLst>
                    <a:ext uri="{9D8B030D-6E8A-4147-A177-3AD203B41FA5}">
                      <a16:colId xmlns:a16="http://schemas.microsoft.com/office/drawing/2014/main" val="3308028619"/>
                    </a:ext>
                  </a:extLst>
                </a:gridCol>
                <a:gridCol w="2587359">
                  <a:extLst>
                    <a:ext uri="{9D8B030D-6E8A-4147-A177-3AD203B41FA5}">
                      <a16:colId xmlns:a16="http://schemas.microsoft.com/office/drawing/2014/main" val="2214946690"/>
                    </a:ext>
                  </a:extLst>
                </a:gridCol>
              </a:tblGrid>
              <a:tr h="293614">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dirty="0">
                          <a:effectLst/>
                        </a:rPr>
                        <a:t>Achievement with Excellence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089653964"/>
                  </a:ext>
                </a:extLst>
              </a:tr>
              <a:tr h="1174459">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a:effectLst/>
                        </a:rPr>
                        <a:t>Use complex programming techniques to develop a computer program.</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an informed computer program.</a:t>
                      </a:r>
                      <a:endParaRPr lang="en-NZ" sz="1200" dirty="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 refined computer program.</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2163028381"/>
                  </a:ext>
                </a:extLst>
              </a:tr>
            </a:tbl>
          </a:graphicData>
        </a:graphic>
      </p:graphicFrame>
    </p:spTree>
    <p:extLst>
      <p:ext uri="{BB962C8B-B14F-4D97-AF65-F5344CB8AC3E}">
        <p14:creationId xmlns:p14="http://schemas.microsoft.com/office/powerpoint/2010/main" val="4179150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(Sign-up Page)</a:t>
            </a:r>
          </a:p>
        </p:txBody>
      </p:sp>
      <p:pic>
        <p:nvPicPr>
          <p:cNvPr id="7" name="Content Placeholder 6" descr="A screenshot of a computer screen&#10;&#10;Description automatically generated">
            <a:extLst>
              <a:ext uri="{FF2B5EF4-FFF2-40B4-BE49-F238E27FC236}">
                <a16:creationId xmlns:a16="http://schemas.microsoft.com/office/drawing/2014/main" id="{5745F9A1-8019-DBC8-4A6B-014C00B731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3200174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(Login Page)</a:t>
            </a:r>
          </a:p>
        </p:txBody>
      </p:sp>
      <p:pic>
        <p:nvPicPr>
          <p:cNvPr id="6" name="Content Placeholder 5" descr="A screenshot of a computer&#10;&#10;Description automatically generated">
            <a:extLst>
              <a:ext uri="{FF2B5EF4-FFF2-40B4-BE49-F238E27FC236}">
                <a16:creationId xmlns:a16="http://schemas.microsoft.com/office/drawing/2014/main" id="{A701E910-3FA8-6239-CD3B-415A239393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351751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Test Plan</a:t>
            </a:r>
          </a:p>
        </p:txBody>
      </p:sp>
      <p:sp>
        <p:nvSpPr>
          <p:cNvPr id="3" name="Content Placeholder 2"/>
          <p:cNvSpPr>
            <a:spLocks noGrp="1"/>
          </p:cNvSpPr>
          <p:nvPr>
            <p:ph idx="1"/>
          </p:nvPr>
        </p:nvSpPr>
        <p:spPr/>
        <p:txBody>
          <a:bodyPr>
            <a:normAutofit fontScale="77500" lnSpcReduction="20000"/>
          </a:bodyPr>
          <a:lstStyle/>
          <a:p>
            <a:pPr marL="0" indent="0">
              <a:buNone/>
            </a:pPr>
            <a:r>
              <a:rPr lang="en-NZ" sz="2000" dirty="0">
                <a:latin typeface="Abadi" panose="020B0604020104020204" pitchFamily="34" charset="0"/>
              </a:rPr>
              <a:t>How are you going test your program</a:t>
            </a:r>
          </a:p>
          <a:p>
            <a:pPr lvl="0"/>
            <a:r>
              <a:rPr lang="en-NZ" sz="2000" dirty="0">
                <a:latin typeface="Abadi" panose="020B0604020104020204" pitchFamily="34" charset="0"/>
              </a:rPr>
              <a:t>to ensure it functions correctly</a:t>
            </a:r>
          </a:p>
          <a:p>
            <a:pPr marL="0" lvl="0" indent="0">
              <a:buNone/>
            </a:pPr>
            <a:r>
              <a:rPr lang="en-NZ" sz="2000" dirty="0">
                <a:latin typeface="Abadi" panose="020B0604020104020204" pitchFamily="34" charset="0"/>
              </a:rPr>
              <a:t>Using the Blog App that I had previously done in class, I have already ensured that the main functions of my program (signup/login, creating/deleting posts), as well as some additional features function already. When I am adding any new components or features into my program/website, I will be sure to test it by taking screenshots before and after implementing the code. </a:t>
            </a:r>
            <a:endParaRPr lang="en-NZ" sz="2000" dirty="0">
              <a:effectLst/>
              <a:latin typeface="Abadi" panose="020B0604020104020204" pitchFamily="34" charset="0"/>
            </a:endParaRPr>
          </a:p>
          <a:p>
            <a:pPr lvl="0"/>
            <a:r>
              <a:rPr lang="en-NZ" sz="2000" dirty="0">
                <a:latin typeface="Abadi" panose="020B0604020104020204" pitchFamily="34" charset="0"/>
              </a:rPr>
              <a:t>That the python code is PEP8 compliant</a:t>
            </a:r>
          </a:p>
          <a:p>
            <a:pPr marL="0" lvl="0" indent="0">
              <a:buNone/>
            </a:pPr>
            <a:r>
              <a:rPr lang="en-NZ" sz="2000" dirty="0">
                <a:effectLst/>
                <a:latin typeface="Abadi" panose="020B0604020104020204" pitchFamily="34" charset="0"/>
              </a:rPr>
              <a:t>In </a:t>
            </a:r>
            <a:r>
              <a:rPr lang="en-NZ" sz="2000" dirty="0" err="1">
                <a:effectLst/>
                <a:latin typeface="Abadi" panose="020B0604020104020204" pitchFamily="34" charset="0"/>
              </a:rPr>
              <a:t>V</a:t>
            </a:r>
            <a:r>
              <a:rPr lang="en-NZ" sz="2000" dirty="0" err="1">
                <a:latin typeface="Abadi" panose="020B0604020104020204" pitchFamily="34" charset="0"/>
              </a:rPr>
              <a:t>SCode</a:t>
            </a:r>
            <a:r>
              <a:rPr lang="en-NZ" sz="2000" dirty="0">
                <a:latin typeface="Abadi" panose="020B0604020104020204" pitchFamily="34" charset="0"/>
              </a:rPr>
              <a:t> there is a PEP8 formatting extension which I will utilise. Doing this, the extension will automatically format my python code making sure that is compliant</a:t>
            </a:r>
            <a:endParaRPr lang="en-NZ" sz="2000" dirty="0">
              <a:effectLst/>
              <a:latin typeface="Abadi" panose="020B0604020104020204" pitchFamily="34" charset="0"/>
            </a:endParaRPr>
          </a:p>
          <a:p>
            <a:pPr lvl="0"/>
            <a:r>
              <a:rPr lang="en-NZ" sz="2000" dirty="0">
                <a:latin typeface="Abadi" panose="020B0604020104020204" pitchFamily="34" charset="0"/>
              </a:rPr>
              <a:t>for validation and error correction</a:t>
            </a:r>
          </a:p>
          <a:p>
            <a:pPr lvl="0"/>
            <a:r>
              <a:rPr lang="en-NZ" sz="2000" dirty="0">
                <a:latin typeface="Abadi" panose="020B0604020104020204" pitchFamily="34" charset="0"/>
              </a:rPr>
              <a:t>Is well structured </a:t>
            </a:r>
            <a:endParaRPr lang="en-NZ" sz="2000" dirty="0">
              <a:effectLst/>
              <a:latin typeface="Abadi" panose="020B0604020104020204" pitchFamily="34" charset="0"/>
            </a:endParaRPr>
          </a:p>
          <a:p>
            <a:pPr lvl="0"/>
            <a:r>
              <a:rPr lang="en-NZ" sz="2000" dirty="0">
                <a:latin typeface="Abadi" panose="020B0604020104020204" pitchFamily="34" charset="0"/>
              </a:rPr>
              <a:t>Is flexible and robust</a:t>
            </a:r>
          </a:p>
          <a:p>
            <a:pPr lvl="0"/>
            <a:r>
              <a:rPr lang="en-US" sz="2000" dirty="0">
                <a:latin typeface="Abadi" panose="020B0604020104020204" pitchFamily="34" charset="0"/>
              </a:rPr>
              <a:t>C</a:t>
            </a:r>
            <a:r>
              <a:rPr lang="en-NZ" sz="2000" dirty="0" err="1">
                <a:latin typeface="Abadi" panose="020B0604020104020204" pitchFamily="34" charset="0"/>
              </a:rPr>
              <a:t>omprehensively</a:t>
            </a:r>
            <a:r>
              <a:rPr lang="en-NZ" sz="2000" dirty="0">
                <a:latin typeface="Abadi" panose="020B0604020104020204" pitchFamily="34" charset="0"/>
              </a:rPr>
              <a:t> tested and debugged</a:t>
            </a: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2873264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Test results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Summarise the results of your testing and how you addressed any issues or problems that arise during testing. Make sure you get others to test your site and get feedback.</a:t>
            </a:r>
          </a:p>
        </p:txBody>
      </p:sp>
    </p:spTree>
    <p:extLst>
      <p:ext uri="{BB962C8B-B14F-4D97-AF65-F5344CB8AC3E}">
        <p14:creationId xmlns:p14="http://schemas.microsoft.com/office/powerpoint/2010/main" val="1831671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2800" dirty="0">
                <a:latin typeface="Abadi" panose="020B0604020104020204" pitchFamily="34" charset="0"/>
              </a:rPr>
              <a:t>Describe the end user requirements</a:t>
            </a:r>
            <a:br>
              <a:rPr lang="en-NZ" dirty="0">
                <a:latin typeface="Abadi" panose="020B0604020104020204" pitchFamily="34" charset="0"/>
              </a:rPr>
            </a:br>
            <a:endParaRPr lang="en-NZ" dirty="0">
              <a:latin typeface="Abadi" panose="020B0604020104020204" pitchFamily="34" charset="0"/>
            </a:endParaRP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Describe how the chosen tools and techniques to develop the website were appropriate for the purpose and end users. </a:t>
            </a:r>
          </a:p>
        </p:txBody>
      </p:sp>
    </p:spTree>
    <p:extLst>
      <p:ext uri="{BB962C8B-B14F-4D97-AF65-F5344CB8AC3E}">
        <p14:creationId xmlns:p14="http://schemas.microsoft.com/office/powerpoint/2010/main" val="2290261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Iterative Improvement</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iterative improvement throughout the design, development and testing process to produce a high-quality outcome. (through providing screenshots/a screencast) </a:t>
            </a:r>
          </a:p>
        </p:txBody>
      </p:sp>
    </p:spTree>
    <p:extLst>
      <p:ext uri="{BB962C8B-B14F-4D97-AF65-F5344CB8AC3E}">
        <p14:creationId xmlns:p14="http://schemas.microsoft.com/office/powerpoint/2010/main" val="2562898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97DDD-8A9F-91CE-34D0-F1F4490D2E2F}"/>
              </a:ext>
            </a:extLst>
          </p:cNvPr>
          <p:cNvSpPr>
            <a:spLocks noGrp="1"/>
          </p:cNvSpPr>
          <p:nvPr>
            <p:ph type="ctrTitle"/>
          </p:nvPr>
        </p:nvSpPr>
        <p:spPr/>
        <p:txBody>
          <a:bodyPr/>
          <a:lstStyle/>
          <a:p>
            <a:r>
              <a:rPr lang="en-NZ" dirty="0"/>
              <a:t>Version 1 Iterative Improvement</a:t>
            </a:r>
          </a:p>
        </p:txBody>
      </p:sp>
      <p:sp>
        <p:nvSpPr>
          <p:cNvPr id="3" name="Subtitle 2">
            <a:extLst>
              <a:ext uri="{FF2B5EF4-FFF2-40B4-BE49-F238E27FC236}">
                <a16:creationId xmlns:a16="http://schemas.microsoft.com/office/drawing/2014/main" id="{E3998A4E-F971-DCD7-3358-E21819B9965F}"/>
              </a:ext>
            </a:extLst>
          </p:cNvPr>
          <p:cNvSpPr>
            <a:spLocks noGrp="1"/>
          </p:cNvSpPr>
          <p:nvPr>
            <p:ph type="subTitle" idx="1"/>
          </p:nvPr>
        </p:nvSpPr>
        <p:spPr/>
        <p:txBody>
          <a:bodyPr/>
          <a:lstStyle/>
          <a:p>
            <a:endParaRPr lang="en-NZ" dirty="0"/>
          </a:p>
        </p:txBody>
      </p:sp>
    </p:spTree>
    <p:extLst>
      <p:ext uri="{BB962C8B-B14F-4D97-AF65-F5344CB8AC3E}">
        <p14:creationId xmlns:p14="http://schemas.microsoft.com/office/powerpoint/2010/main" val="365957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5339-2903-F601-F6BA-E93B084B497D}"/>
              </a:ext>
            </a:extLst>
          </p:cNvPr>
          <p:cNvSpPr>
            <a:spLocks noGrp="1"/>
          </p:cNvSpPr>
          <p:nvPr>
            <p:ph type="title"/>
          </p:nvPr>
        </p:nvSpPr>
        <p:spPr>
          <a:xfrm>
            <a:off x="156403" y="-289332"/>
            <a:ext cx="9692640" cy="1325562"/>
          </a:xfrm>
        </p:spPr>
        <p:txBody>
          <a:bodyPr/>
          <a:lstStyle/>
          <a:p>
            <a:r>
              <a:rPr lang="en-NZ" dirty="0"/>
              <a:t>Imported Blog App </a:t>
            </a:r>
          </a:p>
        </p:txBody>
      </p:sp>
      <p:pic>
        <p:nvPicPr>
          <p:cNvPr id="4" name="Picture 3">
            <a:extLst>
              <a:ext uri="{FF2B5EF4-FFF2-40B4-BE49-F238E27FC236}">
                <a16:creationId xmlns:a16="http://schemas.microsoft.com/office/drawing/2014/main" id="{4724BCC3-2154-88B1-5A2E-A3B5DA634785}"/>
              </a:ext>
            </a:extLst>
          </p:cNvPr>
          <p:cNvPicPr>
            <a:picLocks noChangeAspect="1"/>
          </p:cNvPicPr>
          <p:nvPr/>
        </p:nvPicPr>
        <p:blipFill>
          <a:blip r:embed="rId2"/>
          <a:stretch>
            <a:fillRect/>
          </a:stretch>
        </p:blipFill>
        <p:spPr>
          <a:xfrm>
            <a:off x="361120" y="930562"/>
            <a:ext cx="10134009" cy="5927438"/>
          </a:xfrm>
          <a:prstGeom prst="rect">
            <a:avLst/>
          </a:prstGeom>
        </p:spPr>
      </p:pic>
    </p:spTree>
    <p:extLst>
      <p:ext uri="{BB962C8B-B14F-4D97-AF65-F5344CB8AC3E}">
        <p14:creationId xmlns:p14="http://schemas.microsoft.com/office/powerpoint/2010/main" val="224206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1685881454"/>
              </p:ext>
            </p:extLst>
          </p:nvPr>
        </p:nvGraphicFramePr>
        <p:xfrm>
          <a:off x="1249680" y="1031751"/>
          <a:ext cx="9430604" cy="3902888"/>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Using the Blog App previously done.</a:t>
                      </a:r>
                    </a:p>
                  </a:txBody>
                  <a:tcPr/>
                </a:tc>
                <a:tc>
                  <a:txBody>
                    <a:bodyPr/>
                    <a:lstStyle/>
                    <a:p>
                      <a:r>
                        <a:rPr lang="en-NZ" dirty="0">
                          <a:latin typeface="Abadi" panose="020B0604020104020204" pitchFamily="34" charset="0"/>
                        </a:rPr>
                        <a:t>Firstly, simply changed the name of the hyperlink to fit the context of my website. </a:t>
                      </a:r>
                    </a:p>
                  </a:txBody>
                  <a:tcPr/>
                </a:tc>
                <a:extLst>
                  <a:ext uri="{0D108BD9-81ED-4DB2-BD59-A6C34878D82A}">
                    <a16:rowId xmlns:a16="http://schemas.microsoft.com/office/drawing/2014/main" val="2765992196"/>
                  </a:ext>
                </a:extLst>
              </a:tr>
              <a:tr h="2041313">
                <a:tc>
                  <a:txBody>
                    <a:bodyPr/>
                    <a:lstStyle/>
                    <a:p>
                      <a:endParaRPr lang="en-NZ" dirty="0">
                        <a:latin typeface="Abadi" panose="020B0604020104020204" pitchFamily="34" charset="0"/>
                      </a:endParaRPr>
                    </a:p>
                  </a:txBody>
                  <a:tcPr/>
                </a:tc>
                <a:tc>
                  <a:txBody>
                    <a:bodyPr/>
                    <a:lstStyle/>
                    <a:p>
                      <a:endParaRPr lang="en-NZ" dirty="0">
                        <a:latin typeface="Abadi" panose="020B0604020104020204" pitchFamily="34" charset="0"/>
                      </a:endParaRPr>
                    </a:p>
                  </a:txBody>
                  <a:tcPr/>
                </a:tc>
                <a:extLst>
                  <a:ext uri="{0D108BD9-81ED-4DB2-BD59-A6C34878D82A}">
                    <a16:rowId xmlns:a16="http://schemas.microsoft.com/office/drawing/2014/main" val="232455405"/>
                  </a:ext>
                </a:extLst>
              </a:tr>
            </a:tbl>
          </a:graphicData>
        </a:graphic>
      </p:graphicFrame>
      <p:pic>
        <p:nvPicPr>
          <p:cNvPr id="8" name="Picture 7">
            <a:extLst>
              <a:ext uri="{FF2B5EF4-FFF2-40B4-BE49-F238E27FC236}">
                <a16:creationId xmlns:a16="http://schemas.microsoft.com/office/drawing/2014/main" id="{C88293B8-3D9A-0339-DDC1-5E25AB799913}"/>
              </a:ext>
            </a:extLst>
          </p:cNvPr>
          <p:cNvPicPr>
            <a:picLocks noChangeAspect="1"/>
          </p:cNvPicPr>
          <p:nvPr/>
        </p:nvPicPr>
        <p:blipFill>
          <a:blip r:embed="rId2"/>
          <a:stretch>
            <a:fillRect/>
          </a:stretch>
        </p:blipFill>
        <p:spPr>
          <a:xfrm>
            <a:off x="1772442" y="1480864"/>
            <a:ext cx="3932324" cy="1156566"/>
          </a:xfrm>
          <a:prstGeom prst="rect">
            <a:avLst/>
          </a:prstGeom>
        </p:spPr>
      </p:pic>
      <p:pic>
        <p:nvPicPr>
          <p:cNvPr id="10" name="Picture 9">
            <a:extLst>
              <a:ext uri="{FF2B5EF4-FFF2-40B4-BE49-F238E27FC236}">
                <a16:creationId xmlns:a16="http://schemas.microsoft.com/office/drawing/2014/main" id="{B3E601DD-AC70-F21C-176C-72457F40AB72}"/>
              </a:ext>
            </a:extLst>
          </p:cNvPr>
          <p:cNvPicPr>
            <a:picLocks noChangeAspect="1"/>
          </p:cNvPicPr>
          <p:nvPr/>
        </p:nvPicPr>
        <p:blipFill>
          <a:blip r:embed="rId3"/>
          <a:stretch>
            <a:fillRect/>
          </a:stretch>
        </p:blipFill>
        <p:spPr>
          <a:xfrm>
            <a:off x="220480" y="2902711"/>
            <a:ext cx="4892882" cy="3771457"/>
          </a:xfrm>
          <a:prstGeom prst="rect">
            <a:avLst/>
          </a:prstGeom>
        </p:spPr>
      </p:pic>
      <p:pic>
        <p:nvPicPr>
          <p:cNvPr id="12" name="Picture 11">
            <a:extLst>
              <a:ext uri="{FF2B5EF4-FFF2-40B4-BE49-F238E27FC236}">
                <a16:creationId xmlns:a16="http://schemas.microsoft.com/office/drawing/2014/main" id="{3C7ADDE4-B8FD-81B9-6AF5-D68A1DFFFD21}"/>
              </a:ext>
            </a:extLst>
          </p:cNvPr>
          <p:cNvPicPr>
            <a:picLocks noChangeAspect="1"/>
          </p:cNvPicPr>
          <p:nvPr/>
        </p:nvPicPr>
        <p:blipFill>
          <a:blip r:embed="rId4"/>
          <a:stretch>
            <a:fillRect/>
          </a:stretch>
        </p:blipFill>
        <p:spPr>
          <a:xfrm>
            <a:off x="5503687" y="3034142"/>
            <a:ext cx="5438633" cy="3386896"/>
          </a:xfrm>
          <a:prstGeom prst="rect">
            <a:avLst/>
          </a:prstGeom>
        </p:spPr>
      </p:pic>
      <p:pic>
        <p:nvPicPr>
          <p:cNvPr id="14" name="Picture 13">
            <a:extLst>
              <a:ext uri="{FF2B5EF4-FFF2-40B4-BE49-F238E27FC236}">
                <a16:creationId xmlns:a16="http://schemas.microsoft.com/office/drawing/2014/main" id="{A8E8D3EA-497A-215D-0838-4F78726831E1}"/>
              </a:ext>
            </a:extLst>
          </p:cNvPr>
          <p:cNvPicPr>
            <a:picLocks noChangeAspect="1"/>
          </p:cNvPicPr>
          <p:nvPr/>
        </p:nvPicPr>
        <p:blipFill>
          <a:blip r:embed="rId5"/>
          <a:stretch>
            <a:fillRect/>
          </a:stretch>
        </p:blipFill>
        <p:spPr>
          <a:xfrm>
            <a:off x="6487236" y="1660643"/>
            <a:ext cx="3524341" cy="1132318"/>
          </a:xfrm>
          <a:prstGeom prst="rect">
            <a:avLst/>
          </a:prstGeom>
        </p:spPr>
      </p:pic>
    </p:spTree>
    <p:extLst>
      <p:ext uri="{BB962C8B-B14F-4D97-AF65-F5344CB8AC3E}">
        <p14:creationId xmlns:p14="http://schemas.microsoft.com/office/powerpoint/2010/main" val="3782274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3142291697"/>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Next, the colour of the navbar felt too dark and not fitting. </a:t>
                      </a:r>
                    </a:p>
                    <a:p>
                      <a:endParaRPr lang="en-NZ" dirty="0">
                        <a:latin typeface="Abadi" panose="020B0604020104020204" pitchFamily="34" charset="0"/>
                      </a:endParaRPr>
                    </a:p>
                    <a:p>
                      <a:endParaRPr lang="en-NZ" dirty="0">
                        <a:latin typeface="Abadi" panose="020B0604020104020204" pitchFamily="34" charset="0"/>
                      </a:endParaRPr>
                    </a:p>
                  </a:txBody>
                  <a:tcPr/>
                </a:tc>
                <a:tc>
                  <a:txBody>
                    <a:bodyPr/>
                    <a:lstStyle/>
                    <a:p>
                      <a:r>
                        <a:rPr lang="en-NZ" dirty="0">
                          <a:latin typeface="Abadi" panose="020B0604020104020204" pitchFamily="34" charset="0"/>
                        </a:rPr>
                        <a:t>Doing this, I decided to change to the navbar to be white with black text with the hyperlinks.</a:t>
                      </a:r>
                    </a:p>
                  </a:txBody>
                  <a:tcPr/>
                </a:tc>
                <a:extLst>
                  <a:ext uri="{0D108BD9-81ED-4DB2-BD59-A6C34878D82A}">
                    <a16:rowId xmlns:a16="http://schemas.microsoft.com/office/drawing/2014/main" val="2765992196"/>
                  </a:ext>
                </a:extLst>
              </a:tr>
            </a:tbl>
          </a:graphicData>
        </a:graphic>
      </p:graphicFrame>
      <p:pic>
        <p:nvPicPr>
          <p:cNvPr id="5" name="Picture 4">
            <a:extLst>
              <a:ext uri="{FF2B5EF4-FFF2-40B4-BE49-F238E27FC236}">
                <a16:creationId xmlns:a16="http://schemas.microsoft.com/office/drawing/2014/main" id="{57E7F4CF-D8BC-D90D-0D87-30B1ADB57D25}"/>
              </a:ext>
            </a:extLst>
          </p:cNvPr>
          <p:cNvPicPr>
            <a:picLocks noChangeAspect="1"/>
          </p:cNvPicPr>
          <p:nvPr/>
        </p:nvPicPr>
        <p:blipFill>
          <a:blip r:embed="rId2"/>
          <a:stretch>
            <a:fillRect/>
          </a:stretch>
        </p:blipFill>
        <p:spPr>
          <a:xfrm>
            <a:off x="6773198" y="1859037"/>
            <a:ext cx="3067478" cy="628738"/>
          </a:xfrm>
          <a:prstGeom prst="rect">
            <a:avLst/>
          </a:prstGeom>
        </p:spPr>
      </p:pic>
      <p:pic>
        <p:nvPicPr>
          <p:cNvPr id="7" name="Picture 6">
            <a:extLst>
              <a:ext uri="{FF2B5EF4-FFF2-40B4-BE49-F238E27FC236}">
                <a16:creationId xmlns:a16="http://schemas.microsoft.com/office/drawing/2014/main" id="{D174B546-08FB-C1FB-CD7C-53F4CF2F4B48}"/>
              </a:ext>
            </a:extLst>
          </p:cNvPr>
          <p:cNvPicPr>
            <a:picLocks noChangeAspect="1"/>
          </p:cNvPicPr>
          <p:nvPr/>
        </p:nvPicPr>
        <p:blipFill>
          <a:blip r:embed="rId3"/>
          <a:stretch>
            <a:fillRect/>
          </a:stretch>
        </p:blipFill>
        <p:spPr>
          <a:xfrm>
            <a:off x="1722244" y="1887616"/>
            <a:ext cx="3124636" cy="600159"/>
          </a:xfrm>
          <a:prstGeom prst="rect">
            <a:avLst/>
          </a:prstGeom>
        </p:spPr>
      </p:pic>
      <p:pic>
        <p:nvPicPr>
          <p:cNvPr id="6" name="Picture 5">
            <a:extLst>
              <a:ext uri="{FF2B5EF4-FFF2-40B4-BE49-F238E27FC236}">
                <a16:creationId xmlns:a16="http://schemas.microsoft.com/office/drawing/2014/main" id="{5F4297DF-0FB2-6474-3ACA-76725C4AFCD9}"/>
              </a:ext>
            </a:extLst>
          </p:cNvPr>
          <p:cNvPicPr>
            <a:picLocks noChangeAspect="1"/>
          </p:cNvPicPr>
          <p:nvPr/>
        </p:nvPicPr>
        <p:blipFill>
          <a:blip r:embed="rId4"/>
          <a:stretch>
            <a:fillRect/>
          </a:stretch>
        </p:blipFill>
        <p:spPr>
          <a:xfrm>
            <a:off x="1965278" y="2631836"/>
            <a:ext cx="7561086" cy="4042332"/>
          </a:xfrm>
          <a:prstGeom prst="rect">
            <a:avLst/>
          </a:prstGeom>
        </p:spPr>
      </p:pic>
    </p:spTree>
    <p:extLst>
      <p:ext uri="{BB962C8B-B14F-4D97-AF65-F5344CB8AC3E}">
        <p14:creationId xmlns:p14="http://schemas.microsoft.com/office/powerpoint/2010/main" val="2521655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23D50B8-1D27-420D-BA4A-249914120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13" name="Rectangle 12">
            <a:extLst>
              <a:ext uri="{FF2B5EF4-FFF2-40B4-BE49-F238E27FC236}">
                <a16:creationId xmlns:a16="http://schemas.microsoft.com/office/drawing/2014/main" id="{2EFBB176-B6C1-4B5A-AADA-F930947E0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useBgFill="1">
        <p:nvSpPr>
          <p:cNvPr id="15" name="Rectangle 14">
            <a:extLst>
              <a:ext uri="{FF2B5EF4-FFF2-40B4-BE49-F238E27FC236}">
                <a16:creationId xmlns:a16="http://schemas.microsoft.com/office/drawing/2014/main" id="{918CDC34-0F26-409D-B10F-578D4DCC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latin typeface="Abadi" panose="020B0604020104020204" pitchFamily="34" charset="0"/>
              </a:rPr>
              <a:t>Project Management - Planning</a:t>
            </a:r>
          </a:p>
        </p:txBody>
      </p:sp>
      <p:pic>
        <p:nvPicPr>
          <p:cNvPr id="6" name="Picture 5">
            <a:extLst>
              <a:ext uri="{FF2B5EF4-FFF2-40B4-BE49-F238E27FC236}">
                <a16:creationId xmlns:a16="http://schemas.microsoft.com/office/drawing/2014/main" id="{8CB37E0A-EA31-B25C-AE49-225545FC70B2}"/>
              </a:ext>
            </a:extLst>
          </p:cNvPr>
          <p:cNvPicPr>
            <a:picLocks noChangeAspect="1"/>
          </p:cNvPicPr>
          <p:nvPr/>
        </p:nvPicPr>
        <p:blipFill>
          <a:blip r:embed="rId2"/>
          <a:stretch>
            <a:fillRect/>
          </a:stretch>
        </p:blipFill>
        <p:spPr>
          <a:xfrm>
            <a:off x="963198" y="640081"/>
            <a:ext cx="4513557" cy="3825240"/>
          </a:xfrm>
          <a:prstGeom prst="rect">
            <a:avLst/>
          </a:prstGeom>
        </p:spPr>
      </p:pic>
      <p:pic>
        <p:nvPicPr>
          <p:cNvPr id="4" name="Picture 3">
            <a:extLst>
              <a:ext uri="{FF2B5EF4-FFF2-40B4-BE49-F238E27FC236}">
                <a16:creationId xmlns:a16="http://schemas.microsoft.com/office/drawing/2014/main" id="{D4CA816A-D3CF-ECC0-B46C-8B987B00B5FF}"/>
              </a:ext>
            </a:extLst>
          </p:cNvPr>
          <p:cNvPicPr>
            <a:picLocks noChangeAspect="1"/>
          </p:cNvPicPr>
          <p:nvPr/>
        </p:nvPicPr>
        <p:blipFill>
          <a:blip r:embed="rId3"/>
          <a:stretch>
            <a:fillRect/>
          </a:stretch>
        </p:blipFill>
        <p:spPr>
          <a:xfrm>
            <a:off x="5850146" y="600075"/>
            <a:ext cx="5102634" cy="3865245"/>
          </a:xfrm>
          <a:prstGeom prst="rect">
            <a:avLst/>
          </a:prstGeom>
        </p:spPr>
      </p:pic>
    </p:spTree>
    <p:extLst>
      <p:ext uri="{BB962C8B-B14F-4D97-AF65-F5344CB8AC3E}">
        <p14:creationId xmlns:p14="http://schemas.microsoft.com/office/powerpoint/2010/main" val="3780887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3109444822"/>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Then the font felt that it was not aesthetically pleasing and matches well with the Jollibee brand</a:t>
                      </a:r>
                    </a:p>
                    <a:p>
                      <a:endParaRPr lang="en-NZ" dirty="0">
                        <a:latin typeface="Abadi" panose="020B0604020104020204" pitchFamily="34" charset="0"/>
                      </a:endParaRPr>
                    </a:p>
                    <a:p>
                      <a:endParaRPr lang="en-NZ" dirty="0">
                        <a:latin typeface="Abadi" panose="020B0604020104020204" pitchFamily="34" charset="0"/>
                      </a:endParaRPr>
                    </a:p>
                  </a:txBody>
                  <a:tcPr/>
                </a:tc>
                <a:tc>
                  <a:txBody>
                    <a:bodyPr/>
                    <a:lstStyle/>
                    <a:p>
                      <a:r>
                        <a:rPr lang="en-NZ" dirty="0">
                          <a:latin typeface="Abadi" panose="020B0604020104020204" pitchFamily="34" charset="0"/>
                        </a:rPr>
                        <a:t>Then I found in the official Jollibee website that the font they use and embedded it into my website. </a:t>
                      </a:r>
                    </a:p>
                  </a:txBody>
                  <a:tcPr/>
                </a:tc>
                <a:extLst>
                  <a:ext uri="{0D108BD9-81ED-4DB2-BD59-A6C34878D82A}">
                    <a16:rowId xmlns:a16="http://schemas.microsoft.com/office/drawing/2014/main" val="2765992196"/>
                  </a:ext>
                </a:extLst>
              </a:tr>
            </a:tbl>
          </a:graphicData>
        </a:graphic>
      </p:graphicFrame>
      <p:pic>
        <p:nvPicPr>
          <p:cNvPr id="8" name="Picture 7">
            <a:extLst>
              <a:ext uri="{FF2B5EF4-FFF2-40B4-BE49-F238E27FC236}">
                <a16:creationId xmlns:a16="http://schemas.microsoft.com/office/drawing/2014/main" id="{C033D905-8F74-BEC7-9B38-33407A6BDE4A}"/>
              </a:ext>
            </a:extLst>
          </p:cNvPr>
          <p:cNvPicPr>
            <a:picLocks noChangeAspect="1"/>
          </p:cNvPicPr>
          <p:nvPr/>
        </p:nvPicPr>
        <p:blipFill>
          <a:blip r:embed="rId2"/>
          <a:stretch>
            <a:fillRect/>
          </a:stretch>
        </p:blipFill>
        <p:spPr>
          <a:xfrm>
            <a:off x="7315200" y="1689368"/>
            <a:ext cx="3251664" cy="965511"/>
          </a:xfrm>
          <a:prstGeom prst="rect">
            <a:avLst/>
          </a:prstGeom>
        </p:spPr>
      </p:pic>
      <p:pic>
        <p:nvPicPr>
          <p:cNvPr id="9" name="Picture 8">
            <a:extLst>
              <a:ext uri="{FF2B5EF4-FFF2-40B4-BE49-F238E27FC236}">
                <a16:creationId xmlns:a16="http://schemas.microsoft.com/office/drawing/2014/main" id="{51D1A24A-2773-0E7F-928F-BB363B2237E2}"/>
              </a:ext>
            </a:extLst>
          </p:cNvPr>
          <p:cNvPicPr>
            <a:picLocks noChangeAspect="1"/>
          </p:cNvPicPr>
          <p:nvPr/>
        </p:nvPicPr>
        <p:blipFill>
          <a:blip r:embed="rId3"/>
          <a:stretch>
            <a:fillRect/>
          </a:stretch>
        </p:blipFill>
        <p:spPr>
          <a:xfrm>
            <a:off x="1741084" y="2026139"/>
            <a:ext cx="3889002" cy="797125"/>
          </a:xfrm>
          <a:prstGeom prst="rect">
            <a:avLst/>
          </a:prstGeom>
        </p:spPr>
      </p:pic>
    </p:spTree>
    <p:extLst>
      <p:ext uri="{BB962C8B-B14F-4D97-AF65-F5344CB8AC3E}">
        <p14:creationId xmlns:p14="http://schemas.microsoft.com/office/powerpoint/2010/main" val="3184647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pic>
        <p:nvPicPr>
          <p:cNvPr id="11" name="Picture 10">
            <a:extLst>
              <a:ext uri="{FF2B5EF4-FFF2-40B4-BE49-F238E27FC236}">
                <a16:creationId xmlns:a16="http://schemas.microsoft.com/office/drawing/2014/main" id="{E187ECB1-C820-A533-EE37-286B8D5A9562}"/>
              </a:ext>
            </a:extLst>
          </p:cNvPr>
          <p:cNvPicPr>
            <a:picLocks noChangeAspect="1"/>
          </p:cNvPicPr>
          <p:nvPr/>
        </p:nvPicPr>
        <p:blipFill>
          <a:blip r:embed="rId2"/>
          <a:stretch>
            <a:fillRect/>
          </a:stretch>
        </p:blipFill>
        <p:spPr>
          <a:xfrm>
            <a:off x="1544555" y="935826"/>
            <a:ext cx="6944353" cy="2070093"/>
          </a:xfrm>
          <a:prstGeom prst="rect">
            <a:avLst/>
          </a:prstGeom>
        </p:spPr>
      </p:pic>
      <p:pic>
        <p:nvPicPr>
          <p:cNvPr id="13" name="Picture 12">
            <a:extLst>
              <a:ext uri="{FF2B5EF4-FFF2-40B4-BE49-F238E27FC236}">
                <a16:creationId xmlns:a16="http://schemas.microsoft.com/office/drawing/2014/main" id="{9CDC97B8-A802-BF58-8C90-410ADA20B8D5}"/>
              </a:ext>
            </a:extLst>
          </p:cNvPr>
          <p:cNvPicPr>
            <a:picLocks noChangeAspect="1"/>
          </p:cNvPicPr>
          <p:nvPr/>
        </p:nvPicPr>
        <p:blipFill>
          <a:blip r:embed="rId3"/>
          <a:stretch>
            <a:fillRect/>
          </a:stretch>
        </p:blipFill>
        <p:spPr>
          <a:xfrm>
            <a:off x="1642282" y="3151175"/>
            <a:ext cx="6467335" cy="3427077"/>
          </a:xfrm>
          <a:prstGeom prst="rect">
            <a:avLst/>
          </a:prstGeom>
        </p:spPr>
      </p:pic>
    </p:spTree>
    <p:extLst>
      <p:ext uri="{BB962C8B-B14F-4D97-AF65-F5344CB8AC3E}">
        <p14:creationId xmlns:p14="http://schemas.microsoft.com/office/powerpoint/2010/main" val="3308064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632603800"/>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latin typeface="Abadi" panose="020B0604020104020204" pitchFamily="34" charset="0"/>
                        </a:rPr>
                        <a:t>I felt that the headings on my website were not bold enough. Looking at my code I saw that the bootstrap was written as ‘display-4’ which gave it that look. </a:t>
                      </a:r>
                    </a:p>
                    <a:p>
                      <a:endParaRPr lang="en-NZ" dirty="0">
                        <a:latin typeface="Abadi" panose="020B0604020104020204" pitchFamily="34" charset="0"/>
                      </a:endParaRPr>
                    </a:p>
                    <a:p>
                      <a:endParaRPr lang="en-NZ" dirty="0">
                        <a:latin typeface="Abadi" panose="020B0604020104020204" pitchFamily="34" charset="0"/>
                      </a:endParaRPr>
                    </a:p>
                  </a:txBody>
                  <a:tcPr/>
                </a:tc>
                <a:tc>
                  <a:txBody>
                    <a:bodyPr/>
                    <a:lstStyle/>
                    <a:p>
                      <a:r>
                        <a:rPr lang="en-NZ" dirty="0">
                          <a:latin typeface="Abadi" panose="020B0604020104020204" pitchFamily="34" charset="0"/>
                        </a:rPr>
                        <a:t>Instead, I decided to remove that and just simply make the headings bolder even if the size of the headings are smaller. I believe it makes the headings pop out more. </a:t>
                      </a:r>
                    </a:p>
                  </a:txBody>
                  <a:tcPr/>
                </a:tc>
                <a:extLst>
                  <a:ext uri="{0D108BD9-81ED-4DB2-BD59-A6C34878D82A}">
                    <a16:rowId xmlns:a16="http://schemas.microsoft.com/office/drawing/2014/main" val="2765992196"/>
                  </a:ext>
                </a:extLst>
              </a:tr>
            </a:tbl>
          </a:graphicData>
        </a:graphic>
      </p:graphicFrame>
      <p:pic>
        <p:nvPicPr>
          <p:cNvPr id="5" name="Picture 4">
            <a:extLst>
              <a:ext uri="{FF2B5EF4-FFF2-40B4-BE49-F238E27FC236}">
                <a16:creationId xmlns:a16="http://schemas.microsoft.com/office/drawing/2014/main" id="{12BDD781-01D9-C766-A286-AC924C10E72F}"/>
              </a:ext>
            </a:extLst>
          </p:cNvPr>
          <p:cNvPicPr>
            <a:picLocks noChangeAspect="1"/>
          </p:cNvPicPr>
          <p:nvPr/>
        </p:nvPicPr>
        <p:blipFill>
          <a:blip r:embed="rId2"/>
          <a:stretch>
            <a:fillRect/>
          </a:stretch>
        </p:blipFill>
        <p:spPr>
          <a:xfrm>
            <a:off x="6096000" y="2893326"/>
            <a:ext cx="4324954" cy="3801005"/>
          </a:xfrm>
          <a:prstGeom prst="rect">
            <a:avLst/>
          </a:prstGeom>
        </p:spPr>
      </p:pic>
      <p:pic>
        <p:nvPicPr>
          <p:cNvPr id="7" name="Picture 6">
            <a:extLst>
              <a:ext uri="{FF2B5EF4-FFF2-40B4-BE49-F238E27FC236}">
                <a16:creationId xmlns:a16="http://schemas.microsoft.com/office/drawing/2014/main" id="{7509F016-81E3-35B8-29C2-AF76B1B23F01}"/>
              </a:ext>
            </a:extLst>
          </p:cNvPr>
          <p:cNvPicPr>
            <a:picLocks noChangeAspect="1"/>
          </p:cNvPicPr>
          <p:nvPr/>
        </p:nvPicPr>
        <p:blipFill>
          <a:blip r:embed="rId3"/>
          <a:stretch>
            <a:fillRect/>
          </a:stretch>
        </p:blipFill>
        <p:spPr>
          <a:xfrm>
            <a:off x="1406927" y="2330162"/>
            <a:ext cx="4429743" cy="4344006"/>
          </a:xfrm>
          <a:prstGeom prst="rect">
            <a:avLst/>
          </a:prstGeom>
        </p:spPr>
      </p:pic>
    </p:spTree>
    <p:extLst>
      <p:ext uri="{BB962C8B-B14F-4D97-AF65-F5344CB8AC3E}">
        <p14:creationId xmlns:p14="http://schemas.microsoft.com/office/powerpoint/2010/main" val="1650522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latin typeface="Abadi" panose="020B0604020104020204" pitchFamily="34" charset="0"/>
                        </a:rPr>
                        <a:t>I felt that the headings on my website were not bold enough. Looking at my code I saw that the bootstrap was written as ‘display-4’ which gave it that look. </a:t>
                      </a:r>
                    </a:p>
                    <a:p>
                      <a:endParaRPr lang="en-NZ" dirty="0">
                        <a:latin typeface="Abadi" panose="020B0604020104020204" pitchFamily="34" charset="0"/>
                      </a:endParaRPr>
                    </a:p>
                    <a:p>
                      <a:endParaRPr lang="en-NZ" dirty="0">
                        <a:latin typeface="Abadi" panose="020B0604020104020204" pitchFamily="34" charset="0"/>
                      </a:endParaRPr>
                    </a:p>
                  </a:txBody>
                  <a:tcPr/>
                </a:tc>
                <a:tc>
                  <a:txBody>
                    <a:bodyPr/>
                    <a:lstStyle/>
                    <a:p>
                      <a:r>
                        <a:rPr lang="en-NZ" dirty="0">
                          <a:latin typeface="Abadi" panose="020B0604020104020204" pitchFamily="34" charset="0"/>
                        </a:rPr>
                        <a:t>Instead, I decided to remove that and just simply make the headings bolder even if the size of the headings are smaller. I believe it makes the headings pop out more. </a:t>
                      </a:r>
                    </a:p>
                  </a:txBody>
                  <a:tcPr/>
                </a:tc>
                <a:extLst>
                  <a:ext uri="{0D108BD9-81ED-4DB2-BD59-A6C34878D82A}">
                    <a16:rowId xmlns:a16="http://schemas.microsoft.com/office/drawing/2014/main" val="2765992196"/>
                  </a:ext>
                </a:extLst>
              </a:tr>
            </a:tbl>
          </a:graphicData>
        </a:graphic>
      </p:graphicFrame>
      <p:pic>
        <p:nvPicPr>
          <p:cNvPr id="6" name="Picture 5">
            <a:extLst>
              <a:ext uri="{FF2B5EF4-FFF2-40B4-BE49-F238E27FC236}">
                <a16:creationId xmlns:a16="http://schemas.microsoft.com/office/drawing/2014/main" id="{48B898A2-1128-0226-411D-26C6ECB90C97}"/>
              </a:ext>
            </a:extLst>
          </p:cNvPr>
          <p:cNvPicPr>
            <a:picLocks noChangeAspect="1"/>
          </p:cNvPicPr>
          <p:nvPr/>
        </p:nvPicPr>
        <p:blipFill>
          <a:blip r:embed="rId2"/>
          <a:stretch>
            <a:fillRect/>
          </a:stretch>
        </p:blipFill>
        <p:spPr>
          <a:xfrm>
            <a:off x="5596492" y="2859207"/>
            <a:ext cx="5496692" cy="2638793"/>
          </a:xfrm>
          <a:prstGeom prst="rect">
            <a:avLst/>
          </a:prstGeom>
        </p:spPr>
      </p:pic>
      <p:pic>
        <p:nvPicPr>
          <p:cNvPr id="9" name="Picture 8">
            <a:extLst>
              <a:ext uri="{FF2B5EF4-FFF2-40B4-BE49-F238E27FC236}">
                <a16:creationId xmlns:a16="http://schemas.microsoft.com/office/drawing/2014/main" id="{2EDAD458-D1A0-5E5C-EB30-220B0AC8997B}"/>
              </a:ext>
            </a:extLst>
          </p:cNvPr>
          <p:cNvPicPr>
            <a:picLocks noChangeAspect="1"/>
          </p:cNvPicPr>
          <p:nvPr/>
        </p:nvPicPr>
        <p:blipFill>
          <a:blip r:embed="rId3"/>
          <a:stretch>
            <a:fillRect/>
          </a:stretch>
        </p:blipFill>
        <p:spPr>
          <a:xfrm>
            <a:off x="296036" y="2995163"/>
            <a:ext cx="5054484" cy="1339438"/>
          </a:xfrm>
          <a:prstGeom prst="rect">
            <a:avLst/>
          </a:prstGeom>
        </p:spPr>
      </p:pic>
    </p:spTree>
    <p:extLst>
      <p:ext uri="{BB962C8B-B14F-4D97-AF65-F5344CB8AC3E}">
        <p14:creationId xmlns:p14="http://schemas.microsoft.com/office/powerpoint/2010/main" val="1246263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83A0-C9F2-AAE4-7897-5DABA866383C}"/>
              </a:ext>
            </a:extLst>
          </p:cNvPr>
          <p:cNvSpPr>
            <a:spLocks noGrp="1"/>
          </p:cNvSpPr>
          <p:nvPr>
            <p:ph type="ctrTitle"/>
          </p:nvPr>
        </p:nvSpPr>
        <p:spPr/>
        <p:txBody>
          <a:bodyPr/>
          <a:lstStyle/>
          <a:p>
            <a:r>
              <a:rPr lang="en-NZ" dirty="0"/>
              <a:t>Version 2 Iterative Improvement</a:t>
            </a:r>
          </a:p>
        </p:txBody>
      </p:sp>
      <p:sp>
        <p:nvSpPr>
          <p:cNvPr id="3" name="Subtitle 2">
            <a:extLst>
              <a:ext uri="{FF2B5EF4-FFF2-40B4-BE49-F238E27FC236}">
                <a16:creationId xmlns:a16="http://schemas.microsoft.com/office/drawing/2014/main" id="{F91F91A4-51F1-6F5B-B4EE-CD8D492AD30D}"/>
              </a:ext>
            </a:extLst>
          </p:cNvPr>
          <p:cNvSpPr>
            <a:spLocks noGrp="1"/>
          </p:cNvSpPr>
          <p:nvPr>
            <p:ph type="subTitle" idx="1"/>
          </p:nvPr>
        </p:nvSpPr>
        <p:spPr/>
        <p:txBody>
          <a:bodyPr/>
          <a:lstStyle/>
          <a:p>
            <a:endParaRPr lang="en-NZ"/>
          </a:p>
        </p:txBody>
      </p:sp>
    </p:spTree>
    <p:extLst>
      <p:ext uri="{BB962C8B-B14F-4D97-AF65-F5344CB8AC3E}">
        <p14:creationId xmlns:p14="http://schemas.microsoft.com/office/powerpoint/2010/main" val="1714849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3294698452"/>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Then I wanted to make the navbar stick to the top of the page even when scrolling down.</a:t>
                      </a:r>
                    </a:p>
                    <a:p>
                      <a:endParaRPr lang="en-NZ" dirty="0">
                        <a:latin typeface="Abadi" panose="020B0604020104020204" pitchFamily="34" charset="0"/>
                      </a:endParaRPr>
                    </a:p>
                  </a:txBody>
                  <a:tcPr/>
                </a:tc>
                <a:tc>
                  <a:txBody>
                    <a:bodyPr/>
                    <a:lstStyle/>
                    <a:p>
                      <a:r>
                        <a:rPr lang="en-NZ" dirty="0">
                          <a:latin typeface="Abadi" panose="020B0604020104020204" pitchFamily="34" charset="0"/>
                        </a:rPr>
                        <a:t>To do this, I used bootstrap classing which made it simple to make the navbar sticky</a:t>
                      </a:r>
                    </a:p>
                  </a:txBody>
                  <a:tcPr/>
                </a:tc>
                <a:extLst>
                  <a:ext uri="{0D108BD9-81ED-4DB2-BD59-A6C34878D82A}">
                    <a16:rowId xmlns:a16="http://schemas.microsoft.com/office/drawing/2014/main" val="2765992196"/>
                  </a:ext>
                </a:extLst>
              </a:tr>
            </a:tbl>
          </a:graphicData>
        </a:graphic>
      </p:graphicFrame>
      <p:pic>
        <p:nvPicPr>
          <p:cNvPr id="5" name="Picture 4">
            <a:extLst>
              <a:ext uri="{FF2B5EF4-FFF2-40B4-BE49-F238E27FC236}">
                <a16:creationId xmlns:a16="http://schemas.microsoft.com/office/drawing/2014/main" id="{D7172DA1-78FB-6B4F-E4E1-399B4F302BC9}"/>
              </a:ext>
            </a:extLst>
          </p:cNvPr>
          <p:cNvPicPr>
            <a:picLocks noChangeAspect="1"/>
          </p:cNvPicPr>
          <p:nvPr/>
        </p:nvPicPr>
        <p:blipFill>
          <a:blip r:embed="rId2"/>
          <a:stretch>
            <a:fillRect/>
          </a:stretch>
        </p:blipFill>
        <p:spPr>
          <a:xfrm>
            <a:off x="5803801" y="1822388"/>
            <a:ext cx="5052083" cy="4851780"/>
          </a:xfrm>
          <a:prstGeom prst="rect">
            <a:avLst/>
          </a:prstGeom>
        </p:spPr>
      </p:pic>
      <p:pic>
        <p:nvPicPr>
          <p:cNvPr id="7" name="Picture 6">
            <a:extLst>
              <a:ext uri="{FF2B5EF4-FFF2-40B4-BE49-F238E27FC236}">
                <a16:creationId xmlns:a16="http://schemas.microsoft.com/office/drawing/2014/main" id="{7D6F6499-07E5-BD97-40D1-7DC6AF735044}"/>
              </a:ext>
            </a:extLst>
          </p:cNvPr>
          <p:cNvPicPr>
            <a:picLocks noChangeAspect="1"/>
          </p:cNvPicPr>
          <p:nvPr/>
        </p:nvPicPr>
        <p:blipFill>
          <a:blip r:embed="rId3"/>
          <a:stretch>
            <a:fillRect/>
          </a:stretch>
        </p:blipFill>
        <p:spPr>
          <a:xfrm>
            <a:off x="627797" y="1873828"/>
            <a:ext cx="4841220" cy="4641526"/>
          </a:xfrm>
          <a:prstGeom prst="rect">
            <a:avLst/>
          </a:prstGeom>
        </p:spPr>
      </p:pic>
      <p:pic>
        <p:nvPicPr>
          <p:cNvPr id="8" name="Picture 7">
            <a:extLst>
              <a:ext uri="{FF2B5EF4-FFF2-40B4-BE49-F238E27FC236}">
                <a16:creationId xmlns:a16="http://schemas.microsoft.com/office/drawing/2014/main" id="{DD2ECE51-250C-1841-8162-A4FE5519B08D}"/>
              </a:ext>
            </a:extLst>
          </p:cNvPr>
          <p:cNvPicPr>
            <a:picLocks noChangeAspect="1"/>
          </p:cNvPicPr>
          <p:nvPr/>
        </p:nvPicPr>
        <p:blipFill>
          <a:blip r:embed="rId4"/>
          <a:stretch>
            <a:fillRect/>
          </a:stretch>
        </p:blipFill>
        <p:spPr>
          <a:xfrm>
            <a:off x="1519810" y="5191736"/>
            <a:ext cx="8233198" cy="1482432"/>
          </a:xfrm>
          <a:prstGeom prst="rect">
            <a:avLst/>
          </a:prstGeom>
        </p:spPr>
      </p:pic>
    </p:spTree>
    <p:extLst>
      <p:ext uri="{BB962C8B-B14F-4D97-AF65-F5344CB8AC3E}">
        <p14:creationId xmlns:p14="http://schemas.microsoft.com/office/powerpoint/2010/main" val="20712275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3721217617"/>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After making my navbar stick to the top, scrolling down made me realise that the navbar was transparent rather than being white.</a:t>
                      </a:r>
                    </a:p>
                  </a:txBody>
                  <a:tcPr/>
                </a:tc>
                <a:tc>
                  <a:txBody>
                    <a:bodyPr/>
                    <a:lstStyle/>
                    <a:p>
                      <a:r>
                        <a:rPr lang="en-NZ" dirty="0">
                          <a:latin typeface="Abadi" panose="020B0604020104020204" pitchFamily="34" charset="0"/>
                        </a:rPr>
                        <a:t>I corrected this by setting the background colour in my stylesheet. </a:t>
                      </a:r>
                    </a:p>
                  </a:txBody>
                  <a:tcPr/>
                </a:tc>
                <a:extLst>
                  <a:ext uri="{0D108BD9-81ED-4DB2-BD59-A6C34878D82A}">
                    <a16:rowId xmlns:a16="http://schemas.microsoft.com/office/drawing/2014/main" val="2765992196"/>
                  </a:ext>
                </a:extLst>
              </a:tr>
            </a:tbl>
          </a:graphicData>
        </a:graphic>
      </p:graphicFrame>
      <p:pic>
        <p:nvPicPr>
          <p:cNvPr id="5" name="Picture 4">
            <a:extLst>
              <a:ext uri="{FF2B5EF4-FFF2-40B4-BE49-F238E27FC236}">
                <a16:creationId xmlns:a16="http://schemas.microsoft.com/office/drawing/2014/main" id="{25137C94-039F-3DF4-90D3-CFDE5F736E49}"/>
              </a:ext>
            </a:extLst>
          </p:cNvPr>
          <p:cNvPicPr>
            <a:picLocks noChangeAspect="1"/>
          </p:cNvPicPr>
          <p:nvPr/>
        </p:nvPicPr>
        <p:blipFill>
          <a:blip r:embed="rId2"/>
          <a:stretch>
            <a:fillRect/>
          </a:stretch>
        </p:blipFill>
        <p:spPr>
          <a:xfrm>
            <a:off x="5755717" y="2893326"/>
            <a:ext cx="5016463" cy="1292987"/>
          </a:xfrm>
          <a:prstGeom prst="rect">
            <a:avLst/>
          </a:prstGeom>
        </p:spPr>
      </p:pic>
      <p:pic>
        <p:nvPicPr>
          <p:cNvPr id="7" name="Picture 6">
            <a:extLst>
              <a:ext uri="{FF2B5EF4-FFF2-40B4-BE49-F238E27FC236}">
                <a16:creationId xmlns:a16="http://schemas.microsoft.com/office/drawing/2014/main" id="{DD785A3E-D8A0-F7B2-EE57-F1EC629879CF}"/>
              </a:ext>
            </a:extLst>
          </p:cNvPr>
          <p:cNvPicPr>
            <a:picLocks noChangeAspect="1"/>
          </p:cNvPicPr>
          <p:nvPr/>
        </p:nvPicPr>
        <p:blipFill>
          <a:blip r:embed="rId3"/>
          <a:stretch>
            <a:fillRect/>
          </a:stretch>
        </p:blipFill>
        <p:spPr>
          <a:xfrm>
            <a:off x="602692" y="2961778"/>
            <a:ext cx="5153025" cy="600075"/>
          </a:xfrm>
          <a:prstGeom prst="rect">
            <a:avLst/>
          </a:prstGeom>
        </p:spPr>
      </p:pic>
      <p:pic>
        <p:nvPicPr>
          <p:cNvPr id="11" name="Picture 10">
            <a:extLst>
              <a:ext uri="{FF2B5EF4-FFF2-40B4-BE49-F238E27FC236}">
                <a16:creationId xmlns:a16="http://schemas.microsoft.com/office/drawing/2014/main" id="{43ED400D-F0F9-83A6-288A-AACD04217DA4}"/>
              </a:ext>
            </a:extLst>
          </p:cNvPr>
          <p:cNvPicPr>
            <a:picLocks noChangeAspect="1"/>
          </p:cNvPicPr>
          <p:nvPr/>
        </p:nvPicPr>
        <p:blipFill>
          <a:blip r:embed="rId4"/>
          <a:stretch>
            <a:fillRect/>
          </a:stretch>
        </p:blipFill>
        <p:spPr>
          <a:xfrm>
            <a:off x="556918" y="3953246"/>
            <a:ext cx="5891562" cy="2904754"/>
          </a:xfrm>
          <a:prstGeom prst="rect">
            <a:avLst/>
          </a:prstGeom>
        </p:spPr>
      </p:pic>
    </p:spTree>
    <p:extLst>
      <p:ext uri="{BB962C8B-B14F-4D97-AF65-F5344CB8AC3E}">
        <p14:creationId xmlns:p14="http://schemas.microsoft.com/office/powerpoint/2010/main" val="3434099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pic>
        <p:nvPicPr>
          <p:cNvPr id="5" name="Picture 4">
            <a:extLst>
              <a:ext uri="{FF2B5EF4-FFF2-40B4-BE49-F238E27FC236}">
                <a16:creationId xmlns:a16="http://schemas.microsoft.com/office/drawing/2014/main" id="{25137C94-039F-3DF4-90D3-CFDE5F736E49}"/>
              </a:ext>
            </a:extLst>
          </p:cNvPr>
          <p:cNvPicPr>
            <a:picLocks noChangeAspect="1"/>
          </p:cNvPicPr>
          <p:nvPr/>
        </p:nvPicPr>
        <p:blipFill>
          <a:blip r:embed="rId2"/>
          <a:stretch>
            <a:fillRect/>
          </a:stretch>
        </p:blipFill>
        <p:spPr>
          <a:xfrm>
            <a:off x="2591255" y="2136013"/>
            <a:ext cx="5016463" cy="1292987"/>
          </a:xfrm>
          <a:prstGeom prst="rect">
            <a:avLst/>
          </a:prstGeom>
        </p:spPr>
      </p:pic>
      <p:graphicFrame>
        <p:nvGraphicFramePr>
          <p:cNvPr id="4" name="Table 3">
            <a:extLst>
              <a:ext uri="{FF2B5EF4-FFF2-40B4-BE49-F238E27FC236}">
                <a16:creationId xmlns:a16="http://schemas.microsoft.com/office/drawing/2014/main" id="{9FA07D46-C251-4EF2-0365-B907C7DBEBCF}"/>
              </a:ext>
            </a:extLst>
          </p:cNvPr>
          <p:cNvGraphicFramePr>
            <a:graphicFrameLocks noGrp="1"/>
          </p:cNvGraphicFramePr>
          <p:nvPr>
            <p:extLst>
              <p:ext uri="{D42A27DB-BD31-4B8C-83A1-F6EECF244321}">
                <p14:modId xmlns:p14="http://schemas.microsoft.com/office/powerpoint/2010/main" val="527820972"/>
              </p:ext>
            </p:extLst>
          </p:nvPr>
        </p:nvGraphicFramePr>
        <p:xfrm>
          <a:off x="1249680" y="996543"/>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661073892"/>
                    </a:ext>
                  </a:extLst>
                </a:gridCol>
              </a:tblGrid>
              <a:tr h="370840">
                <a:tc>
                  <a:txBody>
                    <a:bodyPr/>
                    <a:lstStyle/>
                    <a:p>
                      <a:r>
                        <a:rPr lang="en-NZ" dirty="0"/>
                        <a:t>The navbar was also missing the image of the logo in the navbar. </a:t>
                      </a:r>
                    </a:p>
                  </a:txBody>
                  <a:tcPr/>
                </a:tc>
                <a:extLst>
                  <a:ext uri="{0D108BD9-81ED-4DB2-BD59-A6C34878D82A}">
                    <a16:rowId xmlns:a16="http://schemas.microsoft.com/office/drawing/2014/main" val="2220021842"/>
                  </a:ext>
                </a:extLst>
              </a:tr>
            </a:tbl>
          </a:graphicData>
        </a:graphic>
      </p:graphicFrame>
      <p:pic>
        <p:nvPicPr>
          <p:cNvPr id="6" name="Picture 5">
            <a:extLst>
              <a:ext uri="{FF2B5EF4-FFF2-40B4-BE49-F238E27FC236}">
                <a16:creationId xmlns:a16="http://schemas.microsoft.com/office/drawing/2014/main" id="{0650D66E-BF1A-1913-55B5-BCB5930E76F0}"/>
              </a:ext>
            </a:extLst>
          </p:cNvPr>
          <p:cNvPicPr>
            <a:picLocks noChangeAspect="1"/>
          </p:cNvPicPr>
          <p:nvPr/>
        </p:nvPicPr>
        <p:blipFill>
          <a:blip r:embed="rId3"/>
          <a:stretch>
            <a:fillRect/>
          </a:stretch>
        </p:blipFill>
        <p:spPr>
          <a:xfrm>
            <a:off x="2766548" y="4466681"/>
            <a:ext cx="6658904" cy="1200318"/>
          </a:xfrm>
          <a:prstGeom prst="rect">
            <a:avLst/>
          </a:prstGeom>
        </p:spPr>
      </p:pic>
    </p:spTree>
    <p:extLst>
      <p:ext uri="{BB962C8B-B14F-4D97-AF65-F5344CB8AC3E}">
        <p14:creationId xmlns:p14="http://schemas.microsoft.com/office/powerpoint/2010/main" val="989374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4" name="Table 3">
            <a:extLst>
              <a:ext uri="{FF2B5EF4-FFF2-40B4-BE49-F238E27FC236}">
                <a16:creationId xmlns:a16="http://schemas.microsoft.com/office/drawing/2014/main" id="{9FA07D46-C251-4EF2-0365-B907C7DBEBCF}"/>
              </a:ext>
            </a:extLst>
          </p:cNvPr>
          <p:cNvGraphicFramePr>
            <a:graphicFrameLocks noGrp="1"/>
          </p:cNvGraphicFramePr>
          <p:nvPr/>
        </p:nvGraphicFramePr>
        <p:xfrm>
          <a:off x="1249680" y="996543"/>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661073892"/>
                    </a:ext>
                  </a:extLst>
                </a:gridCol>
              </a:tblGrid>
              <a:tr h="370840">
                <a:tc>
                  <a:txBody>
                    <a:bodyPr/>
                    <a:lstStyle/>
                    <a:p>
                      <a:r>
                        <a:rPr lang="en-NZ" dirty="0"/>
                        <a:t>The navbar was also missing the image of the logo in the navbar. </a:t>
                      </a:r>
                    </a:p>
                  </a:txBody>
                  <a:tcPr/>
                </a:tc>
                <a:extLst>
                  <a:ext uri="{0D108BD9-81ED-4DB2-BD59-A6C34878D82A}">
                    <a16:rowId xmlns:a16="http://schemas.microsoft.com/office/drawing/2014/main" val="2220021842"/>
                  </a:ext>
                </a:extLst>
              </a:tr>
            </a:tbl>
          </a:graphicData>
        </a:graphic>
      </p:graphicFrame>
      <p:pic>
        <p:nvPicPr>
          <p:cNvPr id="7" name="Picture 6">
            <a:extLst>
              <a:ext uri="{FF2B5EF4-FFF2-40B4-BE49-F238E27FC236}">
                <a16:creationId xmlns:a16="http://schemas.microsoft.com/office/drawing/2014/main" id="{E885503C-1D8A-00B2-9C3A-5A603CA34123}"/>
              </a:ext>
            </a:extLst>
          </p:cNvPr>
          <p:cNvPicPr>
            <a:picLocks noChangeAspect="1"/>
          </p:cNvPicPr>
          <p:nvPr/>
        </p:nvPicPr>
        <p:blipFill>
          <a:blip r:embed="rId2"/>
          <a:stretch>
            <a:fillRect/>
          </a:stretch>
        </p:blipFill>
        <p:spPr>
          <a:xfrm>
            <a:off x="0" y="2057208"/>
            <a:ext cx="8335538" cy="2743583"/>
          </a:xfrm>
          <a:prstGeom prst="rect">
            <a:avLst/>
          </a:prstGeom>
        </p:spPr>
      </p:pic>
      <p:pic>
        <p:nvPicPr>
          <p:cNvPr id="10" name="Picture 9">
            <a:extLst>
              <a:ext uri="{FF2B5EF4-FFF2-40B4-BE49-F238E27FC236}">
                <a16:creationId xmlns:a16="http://schemas.microsoft.com/office/drawing/2014/main" id="{83F5D944-086F-CFA7-2B8C-85BF08E34A9C}"/>
              </a:ext>
            </a:extLst>
          </p:cNvPr>
          <p:cNvPicPr>
            <a:picLocks noChangeAspect="1"/>
          </p:cNvPicPr>
          <p:nvPr/>
        </p:nvPicPr>
        <p:blipFill>
          <a:blip r:embed="rId3"/>
          <a:stretch>
            <a:fillRect/>
          </a:stretch>
        </p:blipFill>
        <p:spPr>
          <a:xfrm>
            <a:off x="7541835" y="1576316"/>
            <a:ext cx="4505954" cy="4753638"/>
          </a:xfrm>
          <a:prstGeom prst="rect">
            <a:avLst/>
          </a:prstGeom>
        </p:spPr>
      </p:pic>
    </p:spTree>
    <p:extLst>
      <p:ext uri="{BB962C8B-B14F-4D97-AF65-F5344CB8AC3E}">
        <p14:creationId xmlns:p14="http://schemas.microsoft.com/office/powerpoint/2010/main" val="1413360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4" name="Table 3">
            <a:extLst>
              <a:ext uri="{FF2B5EF4-FFF2-40B4-BE49-F238E27FC236}">
                <a16:creationId xmlns:a16="http://schemas.microsoft.com/office/drawing/2014/main" id="{9FA07D46-C251-4EF2-0365-B907C7DBEBCF}"/>
              </a:ext>
            </a:extLst>
          </p:cNvPr>
          <p:cNvGraphicFramePr>
            <a:graphicFrameLocks noGrp="1"/>
          </p:cNvGraphicFramePr>
          <p:nvPr>
            <p:extLst>
              <p:ext uri="{D42A27DB-BD31-4B8C-83A1-F6EECF244321}">
                <p14:modId xmlns:p14="http://schemas.microsoft.com/office/powerpoint/2010/main" val="1400009859"/>
              </p:ext>
            </p:extLst>
          </p:nvPr>
        </p:nvGraphicFramePr>
        <p:xfrm>
          <a:off x="514137" y="859383"/>
          <a:ext cx="4846320" cy="914400"/>
        </p:xfrm>
        <a:graphic>
          <a:graphicData uri="http://schemas.openxmlformats.org/drawingml/2006/table">
            <a:tbl>
              <a:tblPr firstRow="1" bandRow="1">
                <a:tableStyleId>{5C22544A-7EE6-4342-B048-85BDC9FD1C3A}</a:tableStyleId>
              </a:tblPr>
              <a:tblGrid>
                <a:gridCol w="4846320">
                  <a:extLst>
                    <a:ext uri="{9D8B030D-6E8A-4147-A177-3AD203B41FA5}">
                      <a16:colId xmlns:a16="http://schemas.microsoft.com/office/drawing/2014/main" val="3661073892"/>
                    </a:ext>
                  </a:extLst>
                </a:gridCol>
              </a:tblGrid>
              <a:tr h="370840">
                <a:tc>
                  <a:txBody>
                    <a:bodyPr/>
                    <a:lstStyle/>
                    <a:p>
                      <a:r>
                        <a:rPr lang="en-NZ" dirty="0"/>
                        <a:t>When checking if the navbar is responsive. It does not to be </a:t>
                      </a:r>
                      <a:r>
                        <a:rPr lang="en-NZ" dirty="0" err="1"/>
                        <a:t>collapsoble</a:t>
                      </a:r>
                      <a:r>
                        <a:rPr lang="en-NZ" dirty="0"/>
                        <a:t> </a:t>
                      </a:r>
                    </a:p>
                  </a:txBody>
                  <a:tcPr/>
                </a:tc>
                <a:extLst>
                  <a:ext uri="{0D108BD9-81ED-4DB2-BD59-A6C34878D82A}">
                    <a16:rowId xmlns:a16="http://schemas.microsoft.com/office/drawing/2014/main" val="2220021842"/>
                  </a:ext>
                </a:extLst>
              </a:tr>
            </a:tbl>
          </a:graphicData>
        </a:graphic>
      </p:graphicFrame>
      <p:pic>
        <p:nvPicPr>
          <p:cNvPr id="5" name="Picture 4">
            <a:extLst>
              <a:ext uri="{FF2B5EF4-FFF2-40B4-BE49-F238E27FC236}">
                <a16:creationId xmlns:a16="http://schemas.microsoft.com/office/drawing/2014/main" id="{4571335C-5A55-0FD6-C169-7A6F2056AA21}"/>
              </a:ext>
            </a:extLst>
          </p:cNvPr>
          <p:cNvPicPr>
            <a:picLocks noChangeAspect="1"/>
          </p:cNvPicPr>
          <p:nvPr/>
        </p:nvPicPr>
        <p:blipFill>
          <a:blip r:embed="rId2"/>
          <a:stretch>
            <a:fillRect/>
          </a:stretch>
        </p:blipFill>
        <p:spPr>
          <a:xfrm>
            <a:off x="787021" y="1842596"/>
            <a:ext cx="4300553" cy="5009435"/>
          </a:xfrm>
          <a:prstGeom prst="rect">
            <a:avLst/>
          </a:prstGeom>
        </p:spPr>
      </p:pic>
      <p:graphicFrame>
        <p:nvGraphicFramePr>
          <p:cNvPr id="6" name="Table 5">
            <a:extLst>
              <a:ext uri="{FF2B5EF4-FFF2-40B4-BE49-F238E27FC236}">
                <a16:creationId xmlns:a16="http://schemas.microsoft.com/office/drawing/2014/main" id="{86696FAE-6427-9E8F-DDE0-AC2C439DCFBF}"/>
              </a:ext>
            </a:extLst>
          </p:cNvPr>
          <p:cNvGraphicFramePr>
            <a:graphicFrameLocks noGrp="1"/>
          </p:cNvGraphicFramePr>
          <p:nvPr>
            <p:extLst>
              <p:ext uri="{D42A27DB-BD31-4B8C-83A1-F6EECF244321}">
                <p14:modId xmlns:p14="http://schemas.microsoft.com/office/powerpoint/2010/main" val="339291726"/>
              </p:ext>
            </p:extLst>
          </p:nvPr>
        </p:nvGraphicFramePr>
        <p:xfrm>
          <a:off x="6096000" y="653876"/>
          <a:ext cx="4846320" cy="1188720"/>
        </p:xfrm>
        <a:graphic>
          <a:graphicData uri="http://schemas.openxmlformats.org/drawingml/2006/table">
            <a:tbl>
              <a:tblPr firstRow="1" bandRow="1">
                <a:tableStyleId>{5C22544A-7EE6-4342-B048-85BDC9FD1C3A}</a:tableStyleId>
              </a:tblPr>
              <a:tblGrid>
                <a:gridCol w="4846320">
                  <a:extLst>
                    <a:ext uri="{9D8B030D-6E8A-4147-A177-3AD203B41FA5}">
                      <a16:colId xmlns:a16="http://schemas.microsoft.com/office/drawing/2014/main" val="3661073892"/>
                    </a:ext>
                  </a:extLst>
                </a:gridCol>
              </a:tblGrid>
              <a:tr h="370840">
                <a:tc>
                  <a:txBody>
                    <a:bodyPr/>
                    <a:lstStyle/>
                    <a:p>
                      <a:r>
                        <a:rPr lang="en-NZ" dirty="0"/>
                        <a:t>Looking at the html structure of the classes, and then making adjustments in CSS, now the </a:t>
                      </a:r>
                      <a:r>
                        <a:rPr lang="en-NZ" dirty="0" err="1"/>
                        <a:t>the</a:t>
                      </a:r>
                      <a:r>
                        <a:rPr lang="en-NZ" dirty="0"/>
                        <a:t> menu icon will appear.</a:t>
                      </a:r>
                    </a:p>
                  </a:txBody>
                  <a:tcPr/>
                </a:tc>
                <a:extLst>
                  <a:ext uri="{0D108BD9-81ED-4DB2-BD59-A6C34878D82A}">
                    <a16:rowId xmlns:a16="http://schemas.microsoft.com/office/drawing/2014/main" val="2220021842"/>
                  </a:ext>
                </a:extLst>
              </a:tr>
            </a:tbl>
          </a:graphicData>
        </a:graphic>
      </p:graphicFrame>
      <p:pic>
        <p:nvPicPr>
          <p:cNvPr id="9" name="Picture 8">
            <a:extLst>
              <a:ext uri="{FF2B5EF4-FFF2-40B4-BE49-F238E27FC236}">
                <a16:creationId xmlns:a16="http://schemas.microsoft.com/office/drawing/2014/main" id="{65094F28-92E3-BA10-74F9-DE04098376DD}"/>
              </a:ext>
            </a:extLst>
          </p:cNvPr>
          <p:cNvPicPr>
            <a:picLocks noChangeAspect="1"/>
          </p:cNvPicPr>
          <p:nvPr/>
        </p:nvPicPr>
        <p:blipFill>
          <a:blip r:embed="rId3"/>
          <a:stretch>
            <a:fillRect/>
          </a:stretch>
        </p:blipFill>
        <p:spPr>
          <a:xfrm>
            <a:off x="6267604" y="1842596"/>
            <a:ext cx="4093739" cy="4868654"/>
          </a:xfrm>
          <a:prstGeom prst="rect">
            <a:avLst/>
          </a:prstGeom>
        </p:spPr>
      </p:pic>
    </p:spTree>
    <p:extLst>
      <p:ext uri="{BB962C8B-B14F-4D97-AF65-F5344CB8AC3E}">
        <p14:creationId xmlns:p14="http://schemas.microsoft.com/office/powerpoint/2010/main" val="214997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9A84-FA8A-9EBA-C732-E1E1D2D9E81D}"/>
              </a:ext>
            </a:extLst>
          </p:cNvPr>
          <p:cNvSpPr>
            <a:spLocks noGrp="1"/>
          </p:cNvSpPr>
          <p:nvPr>
            <p:ph type="title"/>
          </p:nvPr>
        </p:nvSpPr>
        <p:spPr/>
        <p:txBody>
          <a:bodyPr/>
          <a:lstStyle/>
          <a:p>
            <a:r>
              <a:rPr lang="en-NZ" dirty="0">
                <a:latin typeface="Abadi" panose="020B0604020104020204" pitchFamily="34" charset="0"/>
              </a:rPr>
              <a:t>Project Management - Planning</a:t>
            </a:r>
          </a:p>
        </p:txBody>
      </p:sp>
      <p:sp>
        <p:nvSpPr>
          <p:cNvPr id="3" name="Content Placeholder 2">
            <a:extLst>
              <a:ext uri="{FF2B5EF4-FFF2-40B4-BE49-F238E27FC236}">
                <a16:creationId xmlns:a16="http://schemas.microsoft.com/office/drawing/2014/main" id="{3D07CEE0-AFD6-4A11-A1C8-0B47F7E844D7}"/>
              </a:ext>
            </a:extLst>
          </p:cNvPr>
          <p:cNvSpPr>
            <a:spLocks noGrp="1"/>
          </p:cNvSpPr>
          <p:nvPr>
            <p:ph idx="1"/>
          </p:nvPr>
        </p:nvSpPr>
        <p:spPr/>
        <p:txBody>
          <a:bodyPr/>
          <a:lstStyle/>
          <a:p>
            <a:r>
              <a:rPr lang="en-NZ" dirty="0"/>
              <a:t>Explain how you plan to manage the project</a:t>
            </a:r>
          </a:p>
        </p:txBody>
      </p:sp>
      <p:pic>
        <p:nvPicPr>
          <p:cNvPr id="4" name="Picture 4" descr="Diagram&#10;&#10;Description automatically generated">
            <a:extLst>
              <a:ext uri="{FF2B5EF4-FFF2-40B4-BE49-F238E27FC236}">
                <a16:creationId xmlns:a16="http://schemas.microsoft.com/office/drawing/2014/main" id="{C1601F02-FA0C-438E-1836-73C8FD35C079}"/>
              </a:ext>
            </a:extLst>
          </p:cNvPr>
          <p:cNvPicPr>
            <a:picLocks noChangeAspect="1"/>
          </p:cNvPicPr>
          <p:nvPr/>
        </p:nvPicPr>
        <p:blipFill>
          <a:blip r:embed="rId2"/>
          <a:stretch>
            <a:fillRect/>
          </a:stretch>
        </p:blipFill>
        <p:spPr>
          <a:xfrm>
            <a:off x="224227" y="3458025"/>
            <a:ext cx="4635485" cy="3112606"/>
          </a:xfrm>
          <a:prstGeom prst="rect">
            <a:avLst/>
          </a:prstGeom>
        </p:spPr>
      </p:pic>
    </p:spTree>
    <p:extLst>
      <p:ext uri="{BB962C8B-B14F-4D97-AF65-F5344CB8AC3E}">
        <p14:creationId xmlns:p14="http://schemas.microsoft.com/office/powerpoint/2010/main" val="42657130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6" name="Table 5">
            <a:extLst>
              <a:ext uri="{FF2B5EF4-FFF2-40B4-BE49-F238E27FC236}">
                <a16:creationId xmlns:a16="http://schemas.microsoft.com/office/drawing/2014/main" id="{86696FAE-6427-9E8F-DDE0-AC2C439DCFBF}"/>
              </a:ext>
            </a:extLst>
          </p:cNvPr>
          <p:cNvGraphicFramePr>
            <a:graphicFrameLocks noGrp="1"/>
          </p:cNvGraphicFramePr>
          <p:nvPr>
            <p:extLst>
              <p:ext uri="{D42A27DB-BD31-4B8C-83A1-F6EECF244321}">
                <p14:modId xmlns:p14="http://schemas.microsoft.com/office/powerpoint/2010/main" val="2950826939"/>
              </p:ext>
            </p:extLst>
          </p:nvPr>
        </p:nvGraphicFramePr>
        <p:xfrm>
          <a:off x="1555845" y="995069"/>
          <a:ext cx="7861110" cy="929265"/>
        </p:xfrm>
        <a:graphic>
          <a:graphicData uri="http://schemas.openxmlformats.org/drawingml/2006/table">
            <a:tbl>
              <a:tblPr firstRow="1" bandRow="1">
                <a:tableStyleId>{5C22544A-7EE6-4342-B048-85BDC9FD1C3A}</a:tableStyleId>
              </a:tblPr>
              <a:tblGrid>
                <a:gridCol w="7861110">
                  <a:extLst>
                    <a:ext uri="{9D8B030D-6E8A-4147-A177-3AD203B41FA5}">
                      <a16:colId xmlns:a16="http://schemas.microsoft.com/office/drawing/2014/main" val="3661073892"/>
                    </a:ext>
                  </a:extLst>
                </a:gridCol>
              </a:tblGrid>
              <a:tr h="929265">
                <a:tc>
                  <a:txBody>
                    <a:bodyPr/>
                    <a:lstStyle/>
                    <a:p>
                      <a:r>
                        <a:rPr lang="en-NZ" dirty="0"/>
                        <a:t>Looking at the html structure of the classes, and then making adjustments in CSS, now the </a:t>
                      </a:r>
                      <a:r>
                        <a:rPr lang="en-NZ" dirty="0" err="1"/>
                        <a:t>the</a:t>
                      </a:r>
                      <a:r>
                        <a:rPr lang="en-NZ" dirty="0"/>
                        <a:t> menu icon will appear.</a:t>
                      </a:r>
                    </a:p>
                  </a:txBody>
                  <a:tcPr/>
                </a:tc>
                <a:extLst>
                  <a:ext uri="{0D108BD9-81ED-4DB2-BD59-A6C34878D82A}">
                    <a16:rowId xmlns:a16="http://schemas.microsoft.com/office/drawing/2014/main" val="2220021842"/>
                  </a:ext>
                </a:extLst>
              </a:tr>
            </a:tbl>
          </a:graphicData>
        </a:graphic>
      </p:graphicFrame>
      <p:pic>
        <p:nvPicPr>
          <p:cNvPr id="7" name="Picture 6">
            <a:extLst>
              <a:ext uri="{FF2B5EF4-FFF2-40B4-BE49-F238E27FC236}">
                <a16:creationId xmlns:a16="http://schemas.microsoft.com/office/drawing/2014/main" id="{43FDFAF8-F426-5B42-7238-F850FB35BDDC}"/>
              </a:ext>
            </a:extLst>
          </p:cNvPr>
          <p:cNvPicPr>
            <a:picLocks noChangeAspect="1"/>
          </p:cNvPicPr>
          <p:nvPr/>
        </p:nvPicPr>
        <p:blipFill>
          <a:blip r:embed="rId2"/>
          <a:stretch>
            <a:fillRect/>
          </a:stretch>
        </p:blipFill>
        <p:spPr>
          <a:xfrm>
            <a:off x="446130" y="2233436"/>
            <a:ext cx="10659963" cy="3277057"/>
          </a:xfrm>
          <a:prstGeom prst="rect">
            <a:avLst/>
          </a:prstGeom>
        </p:spPr>
      </p:pic>
    </p:spTree>
    <p:extLst>
      <p:ext uri="{BB962C8B-B14F-4D97-AF65-F5344CB8AC3E}">
        <p14:creationId xmlns:p14="http://schemas.microsoft.com/office/powerpoint/2010/main" val="39449656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6" name="Table 5">
            <a:extLst>
              <a:ext uri="{FF2B5EF4-FFF2-40B4-BE49-F238E27FC236}">
                <a16:creationId xmlns:a16="http://schemas.microsoft.com/office/drawing/2014/main" id="{86696FAE-6427-9E8F-DDE0-AC2C439DCFBF}"/>
              </a:ext>
            </a:extLst>
          </p:cNvPr>
          <p:cNvGraphicFramePr>
            <a:graphicFrameLocks noGrp="1"/>
          </p:cNvGraphicFramePr>
          <p:nvPr>
            <p:extLst>
              <p:ext uri="{D42A27DB-BD31-4B8C-83A1-F6EECF244321}">
                <p14:modId xmlns:p14="http://schemas.microsoft.com/office/powerpoint/2010/main" val="1481848200"/>
              </p:ext>
            </p:extLst>
          </p:nvPr>
        </p:nvGraphicFramePr>
        <p:xfrm>
          <a:off x="1555845" y="995069"/>
          <a:ext cx="7861110" cy="929265"/>
        </p:xfrm>
        <a:graphic>
          <a:graphicData uri="http://schemas.openxmlformats.org/drawingml/2006/table">
            <a:tbl>
              <a:tblPr firstRow="1" bandRow="1">
                <a:tableStyleId>{5C22544A-7EE6-4342-B048-85BDC9FD1C3A}</a:tableStyleId>
              </a:tblPr>
              <a:tblGrid>
                <a:gridCol w="7861110">
                  <a:extLst>
                    <a:ext uri="{9D8B030D-6E8A-4147-A177-3AD203B41FA5}">
                      <a16:colId xmlns:a16="http://schemas.microsoft.com/office/drawing/2014/main" val="3661073892"/>
                    </a:ext>
                  </a:extLst>
                </a:gridCol>
              </a:tblGrid>
              <a:tr h="929265">
                <a:tc>
                  <a:txBody>
                    <a:bodyPr/>
                    <a:lstStyle/>
                    <a:p>
                      <a:r>
                        <a:rPr lang="en-NZ" dirty="0"/>
                        <a:t>However pressing the toggler icon, the navbar links being underneath look off. The home </a:t>
                      </a:r>
                      <a:r>
                        <a:rPr lang="en-NZ" dirty="0" err="1"/>
                        <a:t>navlink</a:t>
                      </a:r>
                      <a:r>
                        <a:rPr lang="en-NZ" dirty="0"/>
                        <a:t> seems too close to the logo.</a:t>
                      </a:r>
                    </a:p>
                  </a:txBody>
                  <a:tcPr/>
                </a:tc>
                <a:extLst>
                  <a:ext uri="{0D108BD9-81ED-4DB2-BD59-A6C34878D82A}">
                    <a16:rowId xmlns:a16="http://schemas.microsoft.com/office/drawing/2014/main" val="2220021842"/>
                  </a:ext>
                </a:extLst>
              </a:tr>
            </a:tbl>
          </a:graphicData>
        </a:graphic>
      </p:graphicFrame>
      <p:pic>
        <p:nvPicPr>
          <p:cNvPr id="4" name="Picture 3">
            <a:extLst>
              <a:ext uri="{FF2B5EF4-FFF2-40B4-BE49-F238E27FC236}">
                <a16:creationId xmlns:a16="http://schemas.microsoft.com/office/drawing/2014/main" id="{7EF8CEF0-E3FC-76E4-4CCC-207E3CC3CEEA}"/>
              </a:ext>
            </a:extLst>
          </p:cNvPr>
          <p:cNvPicPr>
            <a:picLocks noChangeAspect="1"/>
          </p:cNvPicPr>
          <p:nvPr/>
        </p:nvPicPr>
        <p:blipFill>
          <a:blip r:embed="rId2"/>
          <a:stretch>
            <a:fillRect/>
          </a:stretch>
        </p:blipFill>
        <p:spPr>
          <a:xfrm>
            <a:off x="0" y="2283384"/>
            <a:ext cx="12192000" cy="3737895"/>
          </a:xfrm>
          <a:prstGeom prst="rect">
            <a:avLst/>
          </a:prstGeom>
        </p:spPr>
      </p:pic>
    </p:spTree>
    <p:extLst>
      <p:ext uri="{BB962C8B-B14F-4D97-AF65-F5344CB8AC3E}">
        <p14:creationId xmlns:p14="http://schemas.microsoft.com/office/powerpoint/2010/main" val="7603436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6" name="Table 5">
            <a:extLst>
              <a:ext uri="{FF2B5EF4-FFF2-40B4-BE49-F238E27FC236}">
                <a16:creationId xmlns:a16="http://schemas.microsoft.com/office/drawing/2014/main" id="{86696FAE-6427-9E8F-DDE0-AC2C439DCFBF}"/>
              </a:ext>
            </a:extLst>
          </p:cNvPr>
          <p:cNvGraphicFramePr>
            <a:graphicFrameLocks noGrp="1"/>
          </p:cNvGraphicFramePr>
          <p:nvPr/>
        </p:nvGraphicFramePr>
        <p:xfrm>
          <a:off x="1555845" y="995069"/>
          <a:ext cx="7861110" cy="929265"/>
        </p:xfrm>
        <a:graphic>
          <a:graphicData uri="http://schemas.openxmlformats.org/drawingml/2006/table">
            <a:tbl>
              <a:tblPr firstRow="1" bandRow="1">
                <a:tableStyleId>{5C22544A-7EE6-4342-B048-85BDC9FD1C3A}</a:tableStyleId>
              </a:tblPr>
              <a:tblGrid>
                <a:gridCol w="7861110">
                  <a:extLst>
                    <a:ext uri="{9D8B030D-6E8A-4147-A177-3AD203B41FA5}">
                      <a16:colId xmlns:a16="http://schemas.microsoft.com/office/drawing/2014/main" val="3661073892"/>
                    </a:ext>
                  </a:extLst>
                </a:gridCol>
              </a:tblGrid>
              <a:tr h="929265">
                <a:tc>
                  <a:txBody>
                    <a:bodyPr/>
                    <a:lstStyle/>
                    <a:p>
                      <a:r>
                        <a:rPr lang="en-NZ" dirty="0"/>
                        <a:t>However pressing the toggler icon, the navbar links being underneath look off. </a:t>
                      </a:r>
                    </a:p>
                  </a:txBody>
                  <a:tcPr/>
                </a:tc>
                <a:extLst>
                  <a:ext uri="{0D108BD9-81ED-4DB2-BD59-A6C34878D82A}">
                    <a16:rowId xmlns:a16="http://schemas.microsoft.com/office/drawing/2014/main" val="2220021842"/>
                  </a:ext>
                </a:extLst>
              </a:tr>
            </a:tbl>
          </a:graphicData>
        </a:graphic>
      </p:graphicFrame>
      <p:pic>
        <p:nvPicPr>
          <p:cNvPr id="5" name="Picture 4">
            <a:extLst>
              <a:ext uri="{FF2B5EF4-FFF2-40B4-BE49-F238E27FC236}">
                <a16:creationId xmlns:a16="http://schemas.microsoft.com/office/drawing/2014/main" id="{931954EF-AE18-EA2B-0D51-FBAD4505C514}"/>
              </a:ext>
            </a:extLst>
          </p:cNvPr>
          <p:cNvPicPr>
            <a:picLocks noChangeAspect="1"/>
          </p:cNvPicPr>
          <p:nvPr/>
        </p:nvPicPr>
        <p:blipFill>
          <a:blip r:embed="rId2"/>
          <a:stretch>
            <a:fillRect/>
          </a:stretch>
        </p:blipFill>
        <p:spPr>
          <a:xfrm>
            <a:off x="136477" y="1924334"/>
            <a:ext cx="12192000" cy="4257964"/>
          </a:xfrm>
          <a:prstGeom prst="rect">
            <a:avLst/>
          </a:prstGeom>
        </p:spPr>
      </p:pic>
    </p:spTree>
    <p:extLst>
      <p:ext uri="{BB962C8B-B14F-4D97-AF65-F5344CB8AC3E}">
        <p14:creationId xmlns:p14="http://schemas.microsoft.com/office/powerpoint/2010/main" val="948550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6" name="Table 5">
            <a:extLst>
              <a:ext uri="{FF2B5EF4-FFF2-40B4-BE49-F238E27FC236}">
                <a16:creationId xmlns:a16="http://schemas.microsoft.com/office/drawing/2014/main" id="{86696FAE-6427-9E8F-DDE0-AC2C439DCFBF}"/>
              </a:ext>
            </a:extLst>
          </p:cNvPr>
          <p:cNvGraphicFramePr>
            <a:graphicFrameLocks noGrp="1"/>
          </p:cNvGraphicFramePr>
          <p:nvPr>
            <p:extLst>
              <p:ext uri="{D42A27DB-BD31-4B8C-83A1-F6EECF244321}">
                <p14:modId xmlns:p14="http://schemas.microsoft.com/office/powerpoint/2010/main" val="2745310407"/>
              </p:ext>
            </p:extLst>
          </p:nvPr>
        </p:nvGraphicFramePr>
        <p:xfrm>
          <a:off x="1555845" y="995069"/>
          <a:ext cx="7861110" cy="929265"/>
        </p:xfrm>
        <a:graphic>
          <a:graphicData uri="http://schemas.openxmlformats.org/drawingml/2006/table">
            <a:tbl>
              <a:tblPr firstRow="1" bandRow="1">
                <a:tableStyleId>{5C22544A-7EE6-4342-B048-85BDC9FD1C3A}</a:tableStyleId>
              </a:tblPr>
              <a:tblGrid>
                <a:gridCol w="7861110">
                  <a:extLst>
                    <a:ext uri="{9D8B030D-6E8A-4147-A177-3AD203B41FA5}">
                      <a16:colId xmlns:a16="http://schemas.microsoft.com/office/drawing/2014/main" val="3661073892"/>
                    </a:ext>
                  </a:extLst>
                </a:gridCol>
              </a:tblGrid>
              <a:tr h="929265">
                <a:tc>
                  <a:txBody>
                    <a:bodyPr/>
                    <a:lstStyle/>
                    <a:p>
                      <a:r>
                        <a:rPr lang="en-NZ" dirty="0"/>
                        <a:t>But having the toggler icon be on the right and then the nav links appear on the left also felt off</a:t>
                      </a:r>
                    </a:p>
                  </a:txBody>
                  <a:tcPr/>
                </a:tc>
                <a:extLst>
                  <a:ext uri="{0D108BD9-81ED-4DB2-BD59-A6C34878D82A}">
                    <a16:rowId xmlns:a16="http://schemas.microsoft.com/office/drawing/2014/main" val="2220021842"/>
                  </a:ext>
                </a:extLst>
              </a:tr>
            </a:tbl>
          </a:graphicData>
        </a:graphic>
      </p:graphicFrame>
      <p:pic>
        <p:nvPicPr>
          <p:cNvPr id="3" name="Picture 2">
            <a:extLst>
              <a:ext uri="{FF2B5EF4-FFF2-40B4-BE49-F238E27FC236}">
                <a16:creationId xmlns:a16="http://schemas.microsoft.com/office/drawing/2014/main" id="{A1015963-8AEC-1DAC-7015-11D3B9874D65}"/>
              </a:ext>
            </a:extLst>
          </p:cNvPr>
          <p:cNvPicPr>
            <a:picLocks noChangeAspect="1"/>
          </p:cNvPicPr>
          <p:nvPr/>
        </p:nvPicPr>
        <p:blipFill>
          <a:blip r:embed="rId2"/>
          <a:stretch>
            <a:fillRect/>
          </a:stretch>
        </p:blipFill>
        <p:spPr>
          <a:xfrm>
            <a:off x="1719616" y="1722496"/>
            <a:ext cx="6883021" cy="2403843"/>
          </a:xfrm>
          <a:prstGeom prst="rect">
            <a:avLst/>
          </a:prstGeom>
        </p:spPr>
      </p:pic>
      <p:pic>
        <p:nvPicPr>
          <p:cNvPr id="7" name="Picture 6">
            <a:extLst>
              <a:ext uri="{FF2B5EF4-FFF2-40B4-BE49-F238E27FC236}">
                <a16:creationId xmlns:a16="http://schemas.microsoft.com/office/drawing/2014/main" id="{71CBA416-7FC0-D8C4-96EE-7635ADA86FC6}"/>
              </a:ext>
            </a:extLst>
          </p:cNvPr>
          <p:cNvPicPr>
            <a:picLocks noChangeAspect="1"/>
          </p:cNvPicPr>
          <p:nvPr/>
        </p:nvPicPr>
        <p:blipFill>
          <a:blip r:embed="rId3"/>
          <a:stretch>
            <a:fillRect/>
          </a:stretch>
        </p:blipFill>
        <p:spPr>
          <a:xfrm>
            <a:off x="-150127" y="4334055"/>
            <a:ext cx="7237863" cy="2523945"/>
          </a:xfrm>
          <a:prstGeom prst="rect">
            <a:avLst/>
          </a:prstGeom>
        </p:spPr>
      </p:pic>
      <p:pic>
        <p:nvPicPr>
          <p:cNvPr id="8" name="Picture 7">
            <a:extLst>
              <a:ext uri="{FF2B5EF4-FFF2-40B4-BE49-F238E27FC236}">
                <a16:creationId xmlns:a16="http://schemas.microsoft.com/office/drawing/2014/main" id="{4D058E62-B07A-93E5-E35A-4272B9B9E120}"/>
              </a:ext>
            </a:extLst>
          </p:cNvPr>
          <p:cNvPicPr>
            <a:picLocks noChangeAspect="1"/>
          </p:cNvPicPr>
          <p:nvPr/>
        </p:nvPicPr>
        <p:blipFill>
          <a:blip r:embed="rId4"/>
          <a:stretch>
            <a:fillRect/>
          </a:stretch>
        </p:blipFill>
        <p:spPr>
          <a:xfrm>
            <a:off x="7347043" y="4765057"/>
            <a:ext cx="3696780" cy="1766604"/>
          </a:xfrm>
          <a:prstGeom prst="rect">
            <a:avLst/>
          </a:prstGeom>
        </p:spPr>
      </p:pic>
    </p:spTree>
    <p:extLst>
      <p:ext uri="{BB962C8B-B14F-4D97-AF65-F5344CB8AC3E}">
        <p14:creationId xmlns:p14="http://schemas.microsoft.com/office/powerpoint/2010/main" val="36626839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6" name="Table 5">
            <a:extLst>
              <a:ext uri="{FF2B5EF4-FFF2-40B4-BE49-F238E27FC236}">
                <a16:creationId xmlns:a16="http://schemas.microsoft.com/office/drawing/2014/main" id="{86696FAE-6427-9E8F-DDE0-AC2C439DCFBF}"/>
              </a:ext>
            </a:extLst>
          </p:cNvPr>
          <p:cNvGraphicFramePr>
            <a:graphicFrameLocks noGrp="1"/>
          </p:cNvGraphicFramePr>
          <p:nvPr>
            <p:extLst>
              <p:ext uri="{D42A27DB-BD31-4B8C-83A1-F6EECF244321}">
                <p14:modId xmlns:p14="http://schemas.microsoft.com/office/powerpoint/2010/main" val="1692627675"/>
              </p:ext>
            </p:extLst>
          </p:nvPr>
        </p:nvGraphicFramePr>
        <p:xfrm>
          <a:off x="1555845" y="995069"/>
          <a:ext cx="7861110" cy="929265"/>
        </p:xfrm>
        <a:graphic>
          <a:graphicData uri="http://schemas.openxmlformats.org/drawingml/2006/table">
            <a:tbl>
              <a:tblPr firstRow="1" bandRow="1">
                <a:tableStyleId>{5C22544A-7EE6-4342-B048-85BDC9FD1C3A}</a:tableStyleId>
              </a:tblPr>
              <a:tblGrid>
                <a:gridCol w="7861110">
                  <a:extLst>
                    <a:ext uri="{9D8B030D-6E8A-4147-A177-3AD203B41FA5}">
                      <a16:colId xmlns:a16="http://schemas.microsoft.com/office/drawing/2014/main" val="3661073892"/>
                    </a:ext>
                  </a:extLst>
                </a:gridCol>
              </a:tblGrid>
              <a:tr h="929265">
                <a:tc>
                  <a:txBody>
                    <a:bodyPr/>
                    <a:lstStyle/>
                    <a:p>
                      <a:r>
                        <a:rPr lang="en-NZ" dirty="0"/>
                        <a:t>As a result, it made sense to always be on the right while the logo stayed on </a:t>
                      </a:r>
                      <a:r>
                        <a:rPr lang="en-NZ"/>
                        <a:t>the right. </a:t>
                      </a:r>
                      <a:endParaRPr lang="en-NZ" dirty="0"/>
                    </a:p>
                  </a:txBody>
                  <a:tcPr/>
                </a:tc>
                <a:extLst>
                  <a:ext uri="{0D108BD9-81ED-4DB2-BD59-A6C34878D82A}">
                    <a16:rowId xmlns:a16="http://schemas.microsoft.com/office/drawing/2014/main" val="2220021842"/>
                  </a:ext>
                </a:extLst>
              </a:tr>
            </a:tbl>
          </a:graphicData>
        </a:graphic>
      </p:graphicFrame>
      <p:pic>
        <p:nvPicPr>
          <p:cNvPr id="5" name="Picture 4">
            <a:extLst>
              <a:ext uri="{FF2B5EF4-FFF2-40B4-BE49-F238E27FC236}">
                <a16:creationId xmlns:a16="http://schemas.microsoft.com/office/drawing/2014/main" id="{4C190BFD-BA5B-BF16-2BFD-899A84FB4016}"/>
              </a:ext>
            </a:extLst>
          </p:cNvPr>
          <p:cNvPicPr>
            <a:picLocks noChangeAspect="1"/>
          </p:cNvPicPr>
          <p:nvPr/>
        </p:nvPicPr>
        <p:blipFill>
          <a:blip r:embed="rId2"/>
          <a:stretch>
            <a:fillRect/>
          </a:stretch>
        </p:blipFill>
        <p:spPr>
          <a:xfrm>
            <a:off x="0" y="1767586"/>
            <a:ext cx="12192000" cy="1303314"/>
          </a:xfrm>
          <a:prstGeom prst="rect">
            <a:avLst/>
          </a:prstGeom>
        </p:spPr>
      </p:pic>
      <p:pic>
        <p:nvPicPr>
          <p:cNvPr id="11" name="Picture 10">
            <a:extLst>
              <a:ext uri="{FF2B5EF4-FFF2-40B4-BE49-F238E27FC236}">
                <a16:creationId xmlns:a16="http://schemas.microsoft.com/office/drawing/2014/main" id="{1DE9DC09-2AC1-5E72-D1AD-09DD0277EC38}"/>
              </a:ext>
            </a:extLst>
          </p:cNvPr>
          <p:cNvPicPr>
            <a:picLocks noChangeAspect="1"/>
          </p:cNvPicPr>
          <p:nvPr/>
        </p:nvPicPr>
        <p:blipFill>
          <a:blip r:embed="rId3"/>
          <a:stretch>
            <a:fillRect/>
          </a:stretch>
        </p:blipFill>
        <p:spPr>
          <a:xfrm>
            <a:off x="601604" y="2771205"/>
            <a:ext cx="10688542" cy="4086795"/>
          </a:xfrm>
          <a:prstGeom prst="rect">
            <a:avLst/>
          </a:prstGeom>
        </p:spPr>
      </p:pic>
    </p:spTree>
    <p:extLst>
      <p:ext uri="{BB962C8B-B14F-4D97-AF65-F5344CB8AC3E}">
        <p14:creationId xmlns:p14="http://schemas.microsoft.com/office/powerpoint/2010/main" val="13409663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(Home Page V2)</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1720724235"/>
              </p:ext>
            </p:extLst>
          </p:nvPr>
        </p:nvGraphicFramePr>
        <p:xfrm>
          <a:off x="1249679" y="1031751"/>
          <a:ext cx="8726833" cy="606739"/>
        </p:xfrm>
        <a:graphic>
          <a:graphicData uri="http://schemas.openxmlformats.org/drawingml/2006/table">
            <a:tbl>
              <a:tblPr firstRow="1" bandRow="1">
                <a:tableStyleId>{5C22544A-7EE6-4342-B048-85BDC9FD1C3A}</a:tableStyleId>
              </a:tblPr>
              <a:tblGrid>
                <a:gridCol w="8726833">
                  <a:extLst>
                    <a:ext uri="{9D8B030D-6E8A-4147-A177-3AD203B41FA5}">
                      <a16:colId xmlns:a16="http://schemas.microsoft.com/office/drawing/2014/main" val="2104603021"/>
                    </a:ext>
                  </a:extLst>
                </a:gridCol>
              </a:tblGrid>
              <a:tr h="606739">
                <a:tc>
                  <a:txBody>
                    <a:bodyPr/>
                    <a:lstStyle/>
                    <a:p>
                      <a:r>
                        <a:rPr lang="en-NZ" dirty="0">
                          <a:latin typeface="Abadi" panose="020B0604020104020204" pitchFamily="34" charset="0"/>
                        </a:rPr>
                        <a:t>For the home page it was fitting to add a banner image</a:t>
                      </a:r>
                    </a:p>
                  </a:txBody>
                  <a:tcPr/>
                </a:tc>
                <a:extLst>
                  <a:ext uri="{0D108BD9-81ED-4DB2-BD59-A6C34878D82A}">
                    <a16:rowId xmlns:a16="http://schemas.microsoft.com/office/drawing/2014/main" val="2765992196"/>
                  </a:ext>
                </a:extLst>
              </a:tr>
            </a:tbl>
          </a:graphicData>
        </a:graphic>
      </p:graphicFrame>
      <p:pic>
        <p:nvPicPr>
          <p:cNvPr id="5" name="Picture 4">
            <a:extLst>
              <a:ext uri="{FF2B5EF4-FFF2-40B4-BE49-F238E27FC236}">
                <a16:creationId xmlns:a16="http://schemas.microsoft.com/office/drawing/2014/main" id="{8518C3C2-C3C0-54E2-0631-E5B561198C23}"/>
              </a:ext>
            </a:extLst>
          </p:cNvPr>
          <p:cNvPicPr>
            <a:picLocks noChangeAspect="1"/>
          </p:cNvPicPr>
          <p:nvPr/>
        </p:nvPicPr>
        <p:blipFill>
          <a:blip r:embed="rId2"/>
          <a:stretch>
            <a:fillRect/>
          </a:stretch>
        </p:blipFill>
        <p:spPr>
          <a:xfrm>
            <a:off x="286602" y="1879671"/>
            <a:ext cx="7990099" cy="3784150"/>
          </a:xfrm>
          <a:prstGeom prst="rect">
            <a:avLst/>
          </a:prstGeom>
        </p:spPr>
      </p:pic>
    </p:spTree>
    <p:extLst>
      <p:ext uri="{BB962C8B-B14F-4D97-AF65-F5344CB8AC3E}">
        <p14:creationId xmlns:p14="http://schemas.microsoft.com/office/powerpoint/2010/main" val="3154286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Version Control</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version control throughout the design, development, and testing process.</a:t>
            </a:r>
          </a:p>
        </p:txBody>
      </p:sp>
    </p:spTree>
    <p:extLst>
      <p:ext uri="{BB962C8B-B14F-4D97-AF65-F5344CB8AC3E}">
        <p14:creationId xmlns:p14="http://schemas.microsoft.com/office/powerpoint/2010/main" val="28122472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GitHub Commits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GitHub throughout the design, development, and testing process.</a:t>
            </a:r>
          </a:p>
        </p:txBody>
      </p:sp>
    </p:spTree>
    <p:extLst>
      <p:ext uri="{BB962C8B-B14F-4D97-AF65-F5344CB8AC3E}">
        <p14:creationId xmlns:p14="http://schemas.microsoft.com/office/powerpoint/2010/main" val="1865976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Addressing Relevant Implications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Discuss how have you addressed relevant implications?</a:t>
            </a:r>
          </a:p>
        </p:txBody>
      </p:sp>
    </p:spTree>
    <p:extLst>
      <p:ext uri="{BB962C8B-B14F-4D97-AF65-F5344CB8AC3E}">
        <p14:creationId xmlns:p14="http://schemas.microsoft.com/office/powerpoint/2010/main" val="5594117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0E67140C-42C4-4E71-99B3-C68FFFCEDB4A}"/>
              </a:ext>
            </a:extLst>
          </p:cNvPr>
          <p:cNvGraphicFramePr>
            <a:graphicFrameLocks noChangeAspect="1"/>
          </p:cNvGraphicFramePr>
          <p:nvPr>
            <p:extLst>
              <p:ext uri="{D42A27DB-BD31-4B8C-83A1-F6EECF244321}">
                <p14:modId xmlns:p14="http://schemas.microsoft.com/office/powerpoint/2010/main" val="701816208"/>
              </p:ext>
            </p:extLst>
          </p:nvPr>
        </p:nvGraphicFramePr>
        <p:xfrm>
          <a:off x="1344613" y="1133475"/>
          <a:ext cx="10102850" cy="4414838"/>
        </p:xfrm>
        <a:graphic>
          <a:graphicData uri="http://schemas.openxmlformats.org/presentationml/2006/ole">
            <mc:AlternateContent xmlns:mc="http://schemas.openxmlformats.org/markup-compatibility/2006">
              <mc:Choice xmlns:v="urn:schemas-microsoft-com:vml" Requires="v">
                <p:oleObj name="Document" r:id="rId2" imgW="9770766" imgH="4267777" progId="Word.Document.12">
                  <p:embed/>
                </p:oleObj>
              </mc:Choice>
              <mc:Fallback>
                <p:oleObj name="Document" r:id="rId2" imgW="9770766" imgH="4267777" progId="Word.Document.12">
                  <p:embed/>
                  <p:pic>
                    <p:nvPicPr>
                      <p:cNvPr id="5" name="Object 4">
                        <a:extLst>
                          <a:ext uri="{FF2B5EF4-FFF2-40B4-BE49-F238E27FC236}">
                            <a16:creationId xmlns:a16="http://schemas.microsoft.com/office/drawing/2014/main" id="{0E67140C-42C4-4E71-99B3-C68FFFCEDB4A}"/>
                          </a:ext>
                        </a:extLst>
                      </p:cNvPr>
                      <p:cNvPicPr/>
                      <p:nvPr/>
                    </p:nvPicPr>
                    <p:blipFill>
                      <a:blip r:embed="rId3"/>
                      <a:stretch>
                        <a:fillRect/>
                      </a:stretch>
                    </p:blipFill>
                    <p:spPr>
                      <a:xfrm>
                        <a:off x="1344613" y="1133475"/>
                        <a:ext cx="10102850" cy="4414838"/>
                      </a:xfrm>
                      <a:prstGeom prst="rect">
                        <a:avLst/>
                      </a:prstGeom>
                    </p:spPr>
                  </p:pic>
                </p:oleObj>
              </mc:Fallback>
            </mc:AlternateContent>
          </a:graphicData>
        </a:graphic>
      </p:graphicFrame>
    </p:spTree>
    <p:extLst>
      <p:ext uri="{BB962C8B-B14F-4D97-AF65-F5344CB8AC3E}">
        <p14:creationId xmlns:p14="http://schemas.microsoft.com/office/powerpoint/2010/main" val="1448846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100" dirty="0">
                <a:latin typeface="Abadi" panose="020B0604020104020204" pitchFamily="34" charset="0"/>
              </a:rPr>
              <a:t>Describe the purpose and target audience of your website</a:t>
            </a:r>
            <a:br>
              <a:rPr lang="en-NZ" dirty="0">
                <a:latin typeface="Abadi" panose="020B0604020104020204" pitchFamily="34" charset="0"/>
              </a:rPr>
            </a:br>
            <a:endParaRPr lang="en-NZ" dirty="0">
              <a:latin typeface="Abadi" panose="020B0604020104020204" pitchFamily="34" charset="0"/>
            </a:endParaRPr>
          </a:p>
        </p:txBody>
      </p:sp>
      <p:sp>
        <p:nvSpPr>
          <p:cNvPr id="3" name="Content Placeholder 2"/>
          <p:cNvSpPr>
            <a:spLocks noGrp="1"/>
          </p:cNvSpPr>
          <p:nvPr>
            <p:ph idx="1"/>
          </p:nvPr>
        </p:nvSpPr>
        <p:spPr/>
        <p:txBody>
          <a:bodyPr/>
          <a:lstStyle/>
          <a:p>
            <a:pPr marL="0" indent="0">
              <a:buNone/>
            </a:pPr>
            <a:r>
              <a:rPr lang="en-NZ" dirty="0">
                <a:latin typeface="Abadi" panose="020B0604020104020204" pitchFamily="34" charset="0"/>
              </a:rPr>
              <a:t>Purpose of my website is for people to be able to post their reviews and thoughts on Jollibee. This type of website will be most beneficial to current and possible future consumers. Additionally, it is also beneficial for the fast food restaurant Jollibee. It will serve as free marketing and can attract new consumers that will be influenced by the users reviews. </a:t>
            </a:r>
          </a:p>
          <a:p>
            <a:pPr marL="0" indent="0">
              <a:buNone/>
            </a:pPr>
            <a:r>
              <a:rPr lang="en-NZ" sz="2000" dirty="0">
                <a:latin typeface="Abadi" panose="020B0604020104020204" pitchFamily="34" charset="0"/>
              </a:rPr>
              <a:t>(also to potentially bring Jollibee to NZ)</a:t>
            </a:r>
          </a:p>
          <a:p>
            <a:pPr marL="0" indent="0">
              <a:buNone/>
            </a:pPr>
            <a:endParaRPr lang="en-NZ" sz="2000" dirty="0">
              <a:latin typeface="Abadi" panose="020B0604020104020204" pitchFamily="34" charset="0"/>
            </a:endParaRP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2027571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9FC50FC4-0CFE-4056-8552-AC96E70A69FA}"/>
              </a:ext>
            </a:extLst>
          </p:cNvPr>
          <p:cNvGraphicFramePr>
            <a:graphicFrameLocks noChangeAspect="1"/>
          </p:cNvGraphicFramePr>
          <p:nvPr>
            <p:extLst>
              <p:ext uri="{D42A27DB-BD31-4B8C-83A1-F6EECF244321}">
                <p14:modId xmlns:p14="http://schemas.microsoft.com/office/powerpoint/2010/main" val="2940266929"/>
              </p:ext>
            </p:extLst>
          </p:nvPr>
        </p:nvGraphicFramePr>
        <p:xfrm>
          <a:off x="1211263" y="407988"/>
          <a:ext cx="9771062" cy="6040437"/>
        </p:xfrm>
        <a:graphic>
          <a:graphicData uri="http://schemas.openxmlformats.org/presentationml/2006/ole">
            <mc:AlternateContent xmlns:mc="http://schemas.openxmlformats.org/markup-compatibility/2006">
              <mc:Choice xmlns:v="urn:schemas-microsoft-com:vml" Requires="v">
                <p:oleObj name="Document" r:id="rId2" imgW="9770766" imgH="6040475" progId="Word.Document.12">
                  <p:embed/>
                </p:oleObj>
              </mc:Choice>
              <mc:Fallback>
                <p:oleObj name="Document" r:id="rId2" imgW="9770766" imgH="6040475" progId="Word.Document.12">
                  <p:embed/>
                  <p:pic>
                    <p:nvPicPr>
                      <p:cNvPr id="2" name="Object 1">
                        <a:extLst>
                          <a:ext uri="{FF2B5EF4-FFF2-40B4-BE49-F238E27FC236}">
                            <a16:creationId xmlns:a16="http://schemas.microsoft.com/office/drawing/2014/main" id="{9FC50FC4-0CFE-4056-8552-AC96E70A69FA}"/>
                          </a:ext>
                        </a:extLst>
                      </p:cNvPr>
                      <p:cNvPicPr/>
                      <p:nvPr/>
                    </p:nvPicPr>
                    <p:blipFill>
                      <a:blip r:embed="rId3"/>
                      <a:stretch>
                        <a:fillRect/>
                      </a:stretch>
                    </p:blipFill>
                    <p:spPr>
                      <a:xfrm>
                        <a:off x="1211263" y="407988"/>
                        <a:ext cx="9771062" cy="6040437"/>
                      </a:xfrm>
                      <a:prstGeom prst="rect">
                        <a:avLst/>
                      </a:prstGeom>
                    </p:spPr>
                  </p:pic>
                </p:oleObj>
              </mc:Fallback>
            </mc:AlternateContent>
          </a:graphicData>
        </a:graphic>
      </p:graphicFrame>
    </p:spTree>
    <p:extLst>
      <p:ext uri="{BB962C8B-B14F-4D97-AF65-F5344CB8AC3E}">
        <p14:creationId xmlns:p14="http://schemas.microsoft.com/office/powerpoint/2010/main" val="3878584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D572-53C2-1E0A-4112-051A1DCA8700}"/>
              </a:ext>
            </a:extLst>
          </p:cNvPr>
          <p:cNvSpPr>
            <a:spLocks noGrp="1"/>
          </p:cNvSpPr>
          <p:nvPr>
            <p:ph type="title"/>
          </p:nvPr>
        </p:nvSpPr>
        <p:spPr/>
        <p:txBody>
          <a:bodyPr/>
          <a:lstStyle/>
          <a:p>
            <a:r>
              <a:rPr lang="en-US" dirty="0">
                <a:latin typeface="Abadi" panose="020B0604020104020204" pitchFamily="34" charset="0"/>
                <a:cs typeface="Calibri Light"/>
              </a:rPr>
              <a:t>Initial Specifications</a:t>
            </a:r>
            <a:endParaRPr lang="en-US" dirty="0">
              <a:latin typeface="Abadi" panose="020B0604020104020204" pitchFamily="34" charset="0"/>
            </a:endParaRPr>
          </a:p>
        </p:txBody>
      </p:sp>
      <p:sp>
        <p:nvSpPr>
          <p:cNvPr id="3" name="Content Placeholder 2">
            <a:extLst>
              <a:ext uri="{FF2B5EF4-FFF2-40B4-BE49-F238E27FC236}">
                <a16:creationId xmlns:a16="http://schemas.microsoft.com/office/drawing/2014/main" id="{1445B374-01F9-2098-B1C0-B5C133FDD0CE}"/>
              </a:ext>
            </a:extLst>
          </p:cNvPr>
          <p:cNvSpPr>
            <a:spLocks noGrp="1"/>
          </p:cNvSpPr>
          <p:nvPr>
            <p:ph idx="1"/>
          </p:nvPr>
        </p:nvSpPr>
        <p:spPr/>
        <p:txBody>
          <a:bodyPr vert="horz" lIns="0" tIns="45720" rIns="0" bIns="45720" rtlCol="0" anchor="t">
            <a:normAutofit/>
          </a:bodyPr>
          <a:lstStyle/>
          <a:p>
            <a:pPr algn="l" rtl="0" fontAlgn="base">
              <a:buFont typeface="Wingdings" panose="05000000000000000000" pitchFamily="2" charset="2"/>
              <a:buChar char="q"/>
            </a:pPr>
            <a:r>
              <a:rPr lang="en-US" b="0" i="0" dirty="0">
                <a:solidFill>
                  <a:srgbClr val="000000"/>
                </a:solidFill>
                <a:effectLst/>
                <a:latin typeface="Abadi" panose="020B0604020104020204" pitchFamily="34" charset="0"/>
              </a:rPr>
              <a:t>Review website/consumer review platform </a:t>
            </a: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Consumers can post their review and thoughts on Jollibee</a:t>
            </a:r>
            <a:endParaRPr lang="en-US" b="0" i="0" dirty="0">
              <a:solidFill>
                <a:srgbClr val="000000"/>
              </a:solidFill>
              <a:effectLst/>
              <a:latin typeface="Abadi" panose="020B0604020104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Other users will post their comments </a:t>
            </a:r>
            <a:r>
              <a:rPr lang="en-US" sz="1800" b="0" i="0" dirty="0">
                <a:solidFill>
                  <a:srgbClr val="000000"/>
                </a:solidFill>
                <a:effectLst/>
                <a:latin typeface="Abadi" panose="020B0604020104020204" pitchFamily="34" charset="0"/>
              </a:rPr>
              <a:t>​</a:t>
            </a:r>
            <a:endParaRPr lang="en-US" b="0" i="0" dirty="0">
              <a:solidFill>
                <a:srgbClr val="000000"/>
              </a:solidFill>
              <a:effectLst/>
              <a:latin typeface="Abadi" panose="020B0604020104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Database will store posts and comments </a:t>
            </a:r>
          </a:p>
          <a:p>
            <a:pPr algn="l" rtl="0" fontAlgn="base">
              <a:buFont typeface="Wingdings" panose="05000000000000000000" pitchFamily="2" charset="2"/>
              <a:buChar char="q"/>
            </a:pPr>
            <a:r>
              <a:rPr lang="en-NZ" sz="1800" dirty="0">
                <a:solidFill>
                  <a:srgbClr val="000000"/>
                </a:solidFill>
                <a:latin typeface="Abadi" panose="020B0604020104020204" pitchFamily="34" charset="0"/>
              </a:rPr>
              <a:t>Signup/login page </a:t>
            </a:r>
          </a:p>
          <a:p>
            <a:pPr algn="l" rtl="0" fontAlgn="base">
              <a:buFont typeface="Wingdings" panose="05000000000000000000" pitchFamily="2" charset="2"/>
              <a:buChar char="q"/>
            </a:pPr>
            <a:r>
              <a:rPr lang="en-NZ" sz="1800" dirty="0">
                <a:solidFill>
                  <a:srgbClr val="000000"/>
                </a:solidFill>
                <a:latin typeface="Abadi" panose="020B0604020104020204" pitchFamily="34" charset="0"/>
              </a:rPr>
              <a:t>Be able to edit or delete their own posts/reviews</a:t>
            </a:r>
          </a:p>
          <a:p>
            <a:pPr algn="l" rtl="0" fontAlgn="base">
              <a:buFont typeface="Wingdings" panose="05000000000000000000" pitchFamily="2" charset="2"/>
              <a:buChar char="q"/>
            </a:pPr>
            <a:r>
              <a:rPr lang="en-NZ" sz="1800" b="0" i="0" dirty="0">
                <a:solidFill>
                  <a:srgbClr val="000000"/>
                </a:solidFill>
                <a:effectLst/>
                <a:latin typeface="Abadi" panose="020B0604020104020204" pitchFamily="34" charset="0"/>
              </a:rPr>
              <a:t>Be responsive (display content effectively on wide and narrow screens). </a:t>
            </a:r>
            <a:endParaRPr lang="en-US" b="0" i="0" dirty="0">
              <a:solidFill>
                <a:srgbClr val="000000"/>
              </a:solidFill>
              <a:effectLst/>
              <a:latin typeface="Abadi" panose="020B0604020104020204" pitchFamily="34" charset="0"/>
            </a:endParaRPr>
          </a:p>
          <a:p>
            <a:pPr marL="0" indent="0">
              <a:buNone/>
            </a:pPr>
            <a:endParaRPr lang="en-US" dirty="0">
              <a:latin typeface="Abadi" panose="020B0604020104020204" pitchFamily="34" charset="0"/>
              <a:cs typeface="Calibri"/>
            </a:endParaRPr>
          </a:p>
        </p:txBody>
      </p:sp>
    </p:spTree>
    <p:extLst>
      <p:ext uri="{BB962C8B-B14F-4D97-AF65-F5344CB8AC3E}">
        <p14:creationId xmlns:p14="http://schemas.microsoft.com/office/powerpoint/2010/main" val="4117868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Explain the relevant implications (at least 3) Duplicate this slide.</a:t>
            </a:r>
          </a:p>
        </p:txBody>
      </p:sp>
      <p:sp>
        <p:nvSpPr>
          <p:cNvPr id="3" name="Content Placeholder 2"/>
          <p:cNvSpPr>
            <a:spLocks noGrp="1"/>
          </p:cNvSpPr>
          <p:nvPr>
            <p:ph idx="1"/>
          </p:nvPr>
        </p:nvSpPr>
        <p:spPr/>
        <p:txBody>
          <a:bodyPr>
            <a:normAutofit fontScale="55000" lnSpcReduction="20000"/>
          </a:bodyPr>
          <a:lstStyle/>
          <a:p>
            <a:pPr marL="0" indent="0">
              <a:buNone/>
            </a:pPr>
            <a:r>
              <a:rPr lang="en-NZ" dirty="0">
                <a:latin typeface="Abadi" panose="020B0604020104020204" pitchFamily="34" charset="0"/>
              </a:rPr>
              <a:t>Examples of relevant implications include:</a:t>
            </a:r>
          </a:p>
          <a:p>
            <a:pPr marL="0" indent="0">
              <a:buNone/>
            </a:pPr>
            <a:r>
              <a:rPr lang="en-NZ" dirty="0">
                <a:latin typeface="Abadi" panose="020B0604020104020204" pitchFamily="34" charset="0"/>
              </a:rPr>
              <a:t>● social</a:t>
            </a:r>
          </a:p>
          <a:p>
            <a:pPr marL="0" indent="0">
              <a:buNone/>
            </a:pPr>
            <a:r>
              <a:rPr lang="en-NZ" dirty="0">
                <a:latin typeface="Abadi" panose="020B0604020104020204" pitchFamily="34" charset="0"/>
              </a:rPr>
              <a:t>● cultural</a:t>
            </a:r>
          </a:p>
          <a:p>
            <a:pPr marL="0" indent="0">
              <a:buNone/>
            </a:pPr>
            <a:r>
              <a:rPr lang="en-NZ" dirty="0">
                <a:latin typeface="Abadi" panose="020B0604020104020204" pitchFamily="34" charset="0"/>
              </a:rPr>
              <a:t>● legal</a:t>
            </a:r>
          </a:p>
          <a:p>
            <a:pPr marL="0" indent="0">
              <a:buNone/>
            </a:pPr>
            <a:r>
              <a:rPr lang="en-NZ" dirty="0">
                <a:latin typeface="Abadi" panose="020B0604020104020204" pitchFamily="34" charset="0"/>
              </a:rPr>
              <a:t>● ethical</a:t>
            </a:r>
          </a:p>
          <a:p>
            <a:pPr marL="0" indent="0">
              <a:buNone/>
            </a:pPr>
            <a:r>
              <a:rPr lang="en-NZ" dirty="0">
                <a:latin typeface="Abadi" panose="020B0604020104020204" pitchFamily="34" charset="0"/>
              </a:rPr>
              <a:t>● intellectual property</a:t>
            </a:r>
          </a:p>
          <a:p>
            <a:pPr marL="0" indent="0">
              <a:buNone/>
            </a:pPr>
            <a:r>
              <a:rPr lang="en-NZ" dirty="0">
                <a:latin typeface="Abadi" panose="020B0604020104020204" pitchFamily="34" charset="0"/>
              </a:rPr>
              <a:t>● privacy</a:t>
            </a:r>
          </a:p>
          <a:p>
            <a:pPr marL="0" indent="0">
              <a:buNone/>
            </a:pPr>
            <a:r>
              <a:rPr lang="en-NZ" dirty="0">
                <a:latin typeface="Abadi" panose="020B0604020104020204" pitchFamily="34" charset="0"/>
              </a:rPr>
              <a:t>● accessibility</a:t>
            </a:r>
          </a:p>
          <a:p>
            <a:pPr marL="0" indent="0">
              <a:buNone/>
            </a:pPr>
            <a:r>
              <a:rPr lang="en-NZ" dirty="0">
                <a:latin typeface="Abadi" panose="020B0604020104020204" pitchFamily="34" charset="0"/>
              </a:rPr>
              <a:t>● usability</a:t>
            </a:r>
          </a:p>
          <a:p>
            <a:pPr marL="0" indent="0">
              <a:buNone/>
            </a:pPr>
            <a:r>
              <a:rPr lang="en-NZ" dirty="0">
                <a:latin typeface="Abadi" panose="020B0604020104020204" pitchFamily="34" charset="0"/>
              </a:rPr>
              <a:t>● functionality</a:t>
            </a:r>
          </a:p>
          <a:p>
            <a:pPr marL="0" indent="0">
              <a:buNone/>
            </a:pPr>
            <a:r>
              <a:rPr lang="en-NZ" dirty="0">
                <a:latin typeface="Abadi" panose="020B0604020104020204" pitchFamily="34" charset="0"/>
              </a:rPr>
              <a:t>● aesthetics</a:t>
            </a:r>
          </a:p>
          <a:p>
            <a:pPr marL="0" indent="0">
              <a:buNone/>
            </a:pPr>
            <a:r>
              <a:rPr lang="en-NZ" dirty="0">
                <a:latin typeface="Abadi" panose="020B0604020104020204" pitchFamily="34" charset="0"/>
              </a:rPr>
              <a:t>● sustainability and future proofing</a:t>
            </a:r>
          </a:p>
          <a:p>
            <a:pPr marL="0" indent="0">
              <a:buNone/>
            </a:pPr>
            <a:r>
              <a:rPr lang="en-NZ" dirty="0">
                <a:latin typeface="Abadi" panose="020B0604020104020204" pitchFamily="34" charset="0"/>
              </a:rPr>
              <a:t>● end-user considerations</a:t>
            </a:r>
          </a:p>
          <a:p>
            <a:pPr marL="0" indent="0">
              <a:buNone/>
            </a:pPr>
            <a:r>
              <a:rPr lang="en-NZ" dirty="0">
                <a:latin typeface="Abadi" panose="020B0604020104020204" pitchFamily="34" charset="0"/>
              </a:rPr>
              <a:t>● health and safety.</a:t>
            </a:r>
          </a:p>
        </p:txBody>
      </p:sp>
      <p:sp>
        <p:nvSpPr>
          <p:cNvPr id="4" name="TextBox 3"/>
          <p:cNvSpPr txBox="1"/>
          <p:nvPr/>
        </p:nvSpPr>
        <p:spPr>
          <a:xfrm>
            <a:off x="5958563" y="2071285"/>
            <a:ext cx="4995949" cy="1600438"/>
          </a:xfrm>
          <a:prstGeom prst="rect">
            <a:avLst/>
          </a:prstGeom>
          <a:noFill/>
        </p:spPr>
        <p:txBody>
          <a:bodyPr wrap="square" rtlCol="0">
            <a:spAutoFit/>
          </a:bodyPr>
          <a:lstStyle/>
          <a:p>
            <a:pPr lvl="0"/>
            <a:r>
              <a:rPr lang="en-NZ" sz="1400" dirty="0">
                <a:latin typeface="Abadi" panose="020B0604020104020204" pitchFamily="34" charset="0"/>
              </a:rPr>
              <a:t>This could include an explanation on why your outcome needs to:</a:t>
            </a:r>
          </a:p>
          <a:p>
            <a:pPr lvl="1"/>
            <a:r>
              <a:rPr lang="en-NZ" sz="1400" dirty="0">
                <a:latin typeface="Abadi" panose="020B0604020104020204" pitchFamily="34" charset="0"/>
              </a:rPr>
              <a:t>be socially/culturally acceptable</a:t>
            </a:r>
          </a:p>
          <a:p>
            <a:pPr lvl="1"/>
            <a:r>
              <a:rPr lang="en-NZ" sz="1400" dirty="0">
                <a:latin typeface="Abadi" panose="020B0604020104020204" pitchFamily="34" charset="0"/>
              </a:rPr>
              <a:t>honour legal, ethical and intellectual property obligations</a:t>
            </a:r>
          </a:p>
          <a:p>
            <a:pPr lvl="1"/>
            <a:r>
              <a:rPr lang="en-NZ" sz="1400" dirty="0">
                <a:latin typeface="Abadi" panose="020B0604020104020204" pitchFamily="34" charset="0"/>
              </a:rPr>
              <a:t>be accessible, usable and functional</a:t>
            </a:r>
          </a:p>
          <a:p>
            <a:pPr lvl="1"/>
            <a:r>
              <a:rPr lang="en-NZ" sz="1400" dirty="0">
                <a:latin typeface="Abadi" panose="020B0604020104020204" pitchFamily="34" charset="0"/>
              </a:rPr>
              <a:t>be sustainable and future proof</a:t>
            </a:r>
          </a:p>
          <a:p>
            <a:pPr lvl="1"/>
            <a:r>
              <a:rPr lang="en-NZ" sz="1400" dirty="0">
                <a:latin typeface="Abadi" panose="020B0604020104020204" pitchFamily="34" charset="0"/>
              </a:rPr>
              <a:t>effectively use web design conventions.</a:t>
            </a:r>
          </a:p>
        </p:txBody>
      </p:sp>
    </p:spTree>
    <p:extLst>
      <p:ext uri="{BB962C8B-B14F-4D97-AF65-F5344CB8AC3E}">
        <p14:creationId xmlns:p14="http://schemas.microsoft.com/office/powerpoint/2010/main" val="351348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Ethical</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1</a:t>
            </a:r>
          </a:p>
          <a:p>
            <a:r>
              <a:rPr lang="en-NZ" dirty="0">
                <a:latin typeface="Abadi" panose="020B0604020104020204" pitchFamily="34" charset="0"/>
              </a:rPr>
              <a:t>Describe the implication?</a:t>
            </a:r>
          </a:p>
          <a:p>
            <a:r>
              <a:rPr lang="en-NZ" dirty="0">
                <a:latin typeface="Abadi" panose="020B0604020104020204" pitchFamily="34" charset="0"/>
              </a:rPr>
              <a:t>Ethics focuses on what is right and wrong. Depending on the target audience, it can be inappropriate to allow the use of swear words or letting them be uncensored. It is best to ensure that the content on the website is also appropriate and avoids anything offensive. </a:t>
            </a:r>
          </a:p>
          <a:p>
            <a:r>
              <a:rPr lang="en-NZ" dirty="0">
                <a:latin typeface="Abadi" panose="020B0604020104020204" pitchFamily="34" charset="0"/>
              </a:rPr>
              <a:t>How does this apply to your project?</a:t>
            </a:r>
          </a:p>
          <a:p>
            <a:endParaRPr lang="en-NZ" dirty="0">
              <a:latin typeface="Abadi" panose="020B0604020104020204" pitchFamily="34" charset="0"/>
            </a:endParaRP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1772023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Functionality</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2 </a:t>
            </a:r>
          </a:p>
          <a:p>
            <a:r>
              <a:rPr lang="en-NZ" dirty="0">
                <a:latin typeface="Abadi" panose="020B0604020104020204" pitchFamily="34" charset="0"/>
              </a:rPr>
              <a:t>Describe the implication?</a:t>
            </a:r>
          </a:p>
          <a:p>
            <a:r>
              <a:rPr lang="en-NZ" dirty="0">
                <a:latin typeface="Abadi" panose="020B0604020104020204" pitchFamily="34" charset="0"/>
              </a:rPr>
              <a:t>Functionality means ensuring that the entire website and its features work. It should be able to work for the expected values/cases, as well as the boundary cases and unexpected cases. For example, when a user goes to signup on the blog/website, it should be able to create an account if the email address is new, but when they input an existing email address that is already used, then it will inform the user to input </a:t>
            </a:r>
            <a:r>
              <a:rPr lang="en-NZ">
                <a:latin typeface="Abadi" panose="020B0604020104020204" pitchFamily="34" charset="0"/>
              </a:rPr>
              <a:t>a different one. </a:t>
            </a:r>
            <a:endParaRPr lang="en-NZ" dirty="0">
              <a:latin typeface="Abadi" panose="020B0604020104020204" pitchFamily="34" charset="0"/>
            </a:endParaRPr>
          </a:p>
          <a:p>
            <a:r>
              <a:rPr lang="en-NZ" dirty="0">
                <a:latin typeface="Abadi" panose="020B0604020104020204" pitchFamily="34" charset="0"/>
              </a:rPr>
              <a:t>How does this apply to your project?</a:t>
            </a:r>
          </a:p>
          <a:p>
            <a:endParaRPr lang="en-NZ" dirty="0">
              <a:latin typeface="Abadi" panose="020B0604020104020204" pitchFamily="34" charset="0"/>
            </a:endParaRP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134727326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1964</TotalTime>
  <Words>1603</Words>
  <Application>Microsoft Office PowerPoint</Application>
  <PresentationFormat>Widescreen</PresentationFormat>
  <Paragraphs>159</Paragraphs>
  <Slides>50</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9" baseType="lpstr">
      <vt:lpstr>Arial Mäori</vt:lpstr>
      <vt:lpstr>Abadi</vt:lpstr>
      <vt:lpstr>Arial</vt:lpstr>
      <vt:lpstr>Century Schoolbook</vt:lpstr>
      <vt:lpstr>Symbol</vt:lpstr>
      <vt:lpstr>Wingdings</vt:lpstr>
      <vt:lpstr>Wingdings 2</vt:lpstr>
      <vt:lpstr>View</vt:lpstr>
      <vt:lpstr>Document</vt:lpstr>
      <vt:lpstr>Use complex techniques to develop a digital media outcome</vt:lpstr>
      <vt:lpstr>Use complex programming techniques to develop a computer program</vt:lpstr>
      <vt:lpstr>Project Management - Planning</vt:lpstr>
      <vt:lpstr>Project Management - Planning</vt:lpstr>
      <vt:lpstr>Describe the purpose and target audience of your website </vt:lpstr>
      <vt:lpstr>Initial Specifications</vt:lpstr>
      <vt:lpstr>Explain the relevant implications (at least 3) Duplicate this slide.</vt:lpstr>
      <vt:lpstr>Relevant Implications - Ethical</vt:lpstr>
      <vt:lpstr>Relevant Implications - Functionality</vt:lpstr>
      <vt:lpstr>Relevant Implications – Legal </vt:lpstr>
      <vt:lpstr>User Experience Principles </vt:lpstr>
      <vt:lpstr>HCI</vt:lpstr>
      <vt:lpstr>Relevant Conventions</vt:lpstr>
      <vt:lpstr>Relevant Conventions</vt:lpstr>
      <vt:lpstr>Design Drawings</vt:lpstr>
      <vt:lpstr>Design Drawings (Database Plan)</vt:lpstr>
      <vt:lpstr>Design Drawings (Home Page)</vt:lpstr>
      <vt:lpstr>Design Drawings (About Us Page)</vt:lpstr>
      <vt:lpstr>Design Drawings (Reviews Page)</vt:lpstr>
      <vt:lpstr>Design Drawings (Sign-up Page)</vt:lpstr>
      <vt:lpstr>Design Drawings (Login Page)</vt:lpstr>
      <vt:lpstr>Test Plan</vt:lpstr>
      <vt:lpstr>Test results</vt:lpstr>
      <vt:lpstr>Describe the end user requirements </vt:lpstr>
      <vt:lpstr>Iterative Improvement</vt:lpstr>
      <vt:lpstr>Version 1 Iterative Improvement</vt:lpstr>
      <vt:lpstr>Imported Blog App </vt:lpstr>
      <vt:lpstr>Iterative Improvement (Navbar V1)</vt:lpstr>
      <vt:lpstr>Iterative Improvement (Navbar V1)</vt:lpstr>
      <vt:lpstr>Iterative Improvement (Navbar V1)</vt:lpstr>
      <vt:lpstr>Iterative Improvement (Navbar V1)</vt:lpstr>
      <vt:lpstr>Iterative Improvement (Navbar V1)</vt:lpstr>
      <vt:lpstr>Iterative Improvement (Navbar V1)</vt:lpstr>
      <vt:lpstr>Version 2 Iterative Improvement</vt:lpstr>
      <vt:lpstr>Iterative Improvement (Navbar V2)</vt:lpstr>
      <vt:lpstr>Iterative Improvement (Navbar V2)</vt:lpstr>
      <vt:lpstr>Iterative Improvement (Navbar V2)</vt:lpstr>
      <vt:lpstr>Iterative Improvement (Navbar V2)</vt:lpstr>
      <vt:lpstr>Iterative Improvement (Navbar V2)</vt:lpstr>
      <vt:lpstr>Iterative Improvement (Navbar V2)</vt:lpstr>
      <vt:lpstr>Iterative Improvement (Navbar V2)</vt:lpstr>
      <vt:lpstr>Iterative Improvement (Navbar V2)</vt:lpstr>
      <vt:lpstr>Iterative Improvement (Navbar V2)</vt:lpstr>
      <vt:lpstr>Iterative Improvement (Navbar V2)</vt:lpstr>
      <vt:lpstr>Iterative Improvement (Home Page V2)</vt:lpstr>
      <vt:lpstr>Version Control</vt:lpstr>
      <vt:lpstr>GitHub Commits</vt:lpstr>
      <vt:lpstr>Addressing Relevant Implications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Advanced Techniques to Develop a Digital Media Outcome</dc:title>
  <dc:creator>Mark Glasse</dc:creator>
  <cp:lastModifiedBy>Joaquin Badenas</cp:lastModifiedBy>
  <cp:revision>47</cp:revision>
  <dcterms:created xsi:type="dcterms:W3CDTF">2020-06-21T21:35:37Z</dcterms:created>
  <dcterms:modified xsi:type="dcterms:W3CDTF">2024-07-28T15:19:24Z</dcterms:modified>
</cp:coreProperties>
</file>