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304" r:id="rId27"/>
    <p:sldId id="306" r:id="rId28"/>
    <p:sldId id="291" r:id="rId29"/>
    <p:sldId id="296" r:id="rId30"/>
    <p:sldId id="297" r:id="rId31"/>
    <p:sldId id="298" r:id="rId32"/>
    <p:sldId id="299" r:id="rId33"/>
    <p:sldId id="300" r:id="rId34"/>
    <p:sldId id="305" r:id="rId35"/>
    <p:sldId id="302" r:id="rId36"/>
    <p:sldId id="303" r:id="rId37"/>
    <p:sldId id="307" r:id="rId38"/>
    <p:sldId id="308" r:id="rId39"/>
    <p:sldId id="309" r:id="rId40"/>
    <p:sldId id="310" r:id="rId41"/>
    <p:sldId id="313" r:id="rId42"/>
    <p:sldId id="314" r:id="rId43"/>
    <p:sldId id="315" r:id="rId44"/>
    <p:sldId id="301" r:id="rId45"/>
    <p:sldId id="275" r:id="rId46"/>
    <p:sldId id="283" r:id="rId47"/>
    <p:sldId id="265" r:id="rId48"/>
    <p:sldId id="269" r:id="rId49"/>
    <p:sldId id="27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41" dt="2024-07-28T14:40:12.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8T14:40:12.044" v="7974"/>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5T22:26:54.101" v="3483" actId="20577"/>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5T22:25:17.904" v="3456" actId="107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8T13:14:45.809" v="6187" actId="478"/>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del mod">
          <ac:chgData name="Joaquin Badenas" userId="5cb29fd719aebf04" providerId="LiveId" clId="{4F53BFBD-1E38-412E-AE7B-7E5D3B30168C}" dt="2024-07-28T13:14:45.809" v="6187" actId="478"/>
          <ac:picMkLst>
            <pc:docMk/>
            <pc:sldMk cId="3184647088" sldId="297"/>
            <ac:picMk id="11" creationId="{E187ECB1-C820-A533-EE37-286B8D5A9562}"/>
          </ac:picMkLst>
        </pc:picChg>
        <pc:picChg chg="add del mod">
          <ac:chgData name="Joaquin Badenas" userId="5cb29fd719aebf04" providerId="LiveId" clId="{4F53BFBD-1E38-412E-AE7B-7E5D3B30168C}" dt="2024-07-28T13:14:44.636" v="6186" actId="478"/>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sldChg chg="delSp modSp add mod">
        <pc:chgData name="Joaquin Badenas" userId="5cb29fd719aebf04" providerId="LiveId" clId="{4F53BFBD-1E38-412E-AE7B-7E5D3B30168C}" dt="2024-07-28T13:21:23.679" v="6743" actId="20577"/>
        <pc:sldMkLst>
          <pc:docMk/>
          <pc:sldMk cId="3154286637" sldId="301"/>
        </pc:sldMkLst>
        <pc:spChg chg="mod">
          <ac:chgData name="Joaquin Badenas" userId="5cb29fd719aebf04" providerId="LiveId" clId="{4F53BFBD-1E38-412E-AE7B-7E5D3B30168C}" dt="2024-07-28T13:17:35.078" v="6300" actId="20577"/>
          <ac:spMkLst>
            <pc:docMk/>
            <pc:sldMk cId="3154286637" sldId="301"/>
            <ac:spMk id="2" creationId="{00000000-0000-0000-0000-000000000000}"/>
          </ac:spMkLst>
        </pc:spChg>
        <pc:graphicFrameChg chg="modGraphic">
          <ac:chgData name="Joaquin Badenas" userId="5cb29fd719aebf04" providerId="LiveId" clId="{4F53BFBD-1E38-412E-AE7B-7E5D3B30168C}" dt="2024-07-28T13:21:23.679" v="6743" actId="20577"/>
          <ac:graphicFrameMkLst>
            <pc:docMk/>
            <pc:sldMk cId="3154286637" sldId="301"/>
            <ac:graphicFrameMk id="3" creationId="{1A9023FA-33FD-5552-47F6-6A8D6E948421}"/>
          </ac:graphicFrameMkLst>
        </pc:graphicFrameChg>
        <pc:picChg chg="del">
          <ac:chgData name="Joaquin Badenas" userId="5cb29fd719aebf04" providerId="LiveId" clId="{4F53BFBD-1E38-412E-AE7B-7E5D3B30168C}" dt="2024-07-26T03:11:19.762" v="4638" actId="478"/>
          <ac:picMkLst>
            <pc:docMk/>
            <pc:sldMk cId="3154286637" sldId="301"/>
            <ac:picMk id="6" creationId="{48B898A2-1128-0226-411D-26C6ECB90C97}"/>
          </ac:picMkLst>
        </pc:picChg>
        <pc:picChg chg="del">
          <ac:chgData name="Joaquin Badenas" userId="5cb29fd719aebf04" providerId="LiveId" clId="{4F53BFBD-1E38-412E-AE7B-7E5D3B30168C}" dt="2024-07-26T03:11:19.125" v="4637" actId="478"/>
          <ac:picMkLst>
            <pc:docMk/>
            <pc:sldMk cId="3154286637" sldId="301"/>
            <ac:picMk id="9" creationId="{2EDAD458-D1A0-5E5C-EB30-220B0AC8997B}"/>
          </ac:picMkLst>
        </pc:picChg>
      </pc:sldChg>
      <pc:sldChg chg="addSp modSp add mod ord">
        <pc:chgData name="Joaquin Badenas" userId="5cb29fd719aebf04" providerId="LiveId" clId="{4F53BFBD-1E38-412E-AE7B-7E5D3B30168C}" dt="2024-07-26T06:43:58.049" v="5420" actId="1076"/>
        <pc:sldMkLst>
          <pc:docMk/>
          <pc:sldMk cId="2071227590" sldId="302"/>
        </pc:sldMkLst>
        <pc:graphicFrameChg chg="modGraphic">
          <ac:chgData name="Joaquin Badenas" userId="5cb29fd719aebf04" providerId="LiveId" clId="{4F53BFBD-1E38-412E-AE7B-7E5D3B30168C}" dt="2024-07-26T06:38:41.403" v="5405" actId="20577"/>
          <ac:graphicFrameMkLst>
            <pc:docMk/>
            <pc:sldMk cId="2071227590" sldId="302"/>
            <ac:graphicFrameMk id="3" creationId="{1A9023FA-33FD-5552-47F6-6A8D6E948421}"/>
          </ac:graphicFrameMkLst>
        </pc:graphicFrameChg>
        <pc:picChg chg="add mod">
          <ac:chgData name="Joaquin Badenas" userId="5cb29fd719aebf04" providerId="LiveId" clId="{4F53BFBD-1E38-412E-AE7B-7E5D3B30168C}" dt="2024-07-26T06:42:18.610" v="5409" actId="1076"/>
          <ac:picMkLst>
            <pc:docMk/>
            <pc:sldMk cId="2071227590" sldId="302"/>
            <ac:picMk id="5" creationId="{D7172DA1-78FB-6B4F-E4E1-399B4F302BC9}"/>
          </ac:picMkLst>
        </pc:picChg>
        <pc:picChg chg="add mod">
          <ac:chgData name="Joaquin Badenas" userId="5cb29fd719aebf04" providerId="LiveId" clId="{4F53BFBD-1E38-412E-AE7B-7E5D3B30168C}" dt="2024-07-26T06:42:55.440" v="5413" actId="1076"/>
          <ac:picMkLst>
            <pc:docMk/>
            <pc:sldMk cId="2071227590" sldId="302"/>
            <ac:picMk id="7" creationId="{7D6F6499-07E5-BD97-40D1-7DC6AF735044}"/>
          </ac:picMkLst>
        </pc:picChg>
        <pc:picChg chg="add mod">
          <ac:chgData name="Joaquin Badenas" userId="5cb29fd719aebf04" providerId="LiveId" clId="{4F53BFBD-1E38-412E-AE7B-7E5D3B30168C}" dt="2024-07-26T06:43:58.049" v="5420" actId="1076"/>
          <ac:picMkLst>
            <pc:docMk/>
            <pc:sldMk cId="2071227590" sldId="302"/>
            <ac:picMk id="8" creationId="{DD2ECE51-250C-1841-8162-A4FE5519B08D}"/>
          </ac:picMkLst>
        </pc:picChg>
      </pc:sldChg>
      <pc:sldChg chg="addSp delSp modSp add mod">
        <pc:chgData name="Joaquin Badenas" userId="5cb29fd719aebf04" providerId="LiveId" clId="{4F53BFBD-1E38-412E-AE7B-7E5D3B30168C}" dt="2024-07-28T13:13:28.456" v="6132" actId="1076"/>
        <pc:sldMkLst>
          <pc:docMk/>
          <pc:sldMk cId="3434099490" sldId="303"/>
        </pc:sldMkLst>
        <pc:graphicFrameChg chg="modGraphic">
          <ac:chgData name="Joaquin Badenas" userId="5cb29fd719aebf04" providerId="LiveId" clId="{4F53BFBD-1E38-412E-AE7B-7E5D3B30168C}" dt="2024-07-28T13:12:29.239" v="6124" actId="20577"/>
          <ac:graphicFrameMkLst>
            <pc:docMk/>
            <pc:sldMk cId="3434099490" sldId="303"/>
            <ac:graphicFrameMk id="3" creationId="{1A9023FA-33FD-5552-47F6-6A8D6E948421}"/>
          </ac:graphicFrameMkLst>
        </pc:graphicFrameChg>
        <pc:picChg chg="add mod">
          <ac:chgData name="Joaquin Badenas" userId="5cb29fd719aebf04" providerId="LiveId" clId="{4F53BFBD-1E38-412E-AE7B-7E5D3B30168C}" dt="2024-07-28T13:12:34.092" v="6125" actId="1076"/>
          <ac:picMkLst>
            <pc:docMk/>
            <pc:sldMk cId="3434099490" sldId="303"/>
            <ac:picMk id="5" creationId="{25137C94-039F-3DF4-90D3-CFDE5F736E49}"/>
          </ac:picMkLst>
        </pc:picChg>
        <pc:picChg chg="del">
          <ac:chgData name="Joaquin Badenas" userId="5cb29fd719aebf04" providerId="LiveId" clId="{4F53BFBD-1E38-412E-AE7B-7E5D3B30168C}" dt="2024-07-26T06:43:16.926" v="5415" actId="478"/>
          <ac:picMkLst>
            <pc:docMk/>
            <pc:sldMk cId="3434099490" sldId="303"/>
            <ac:picMk id="5" creationId="{D7172DA1-78FB-6B4F-E4E1-399B4F302BC9}"/>
          </ac:picMkLst>
        </pc:picChg>
        <pc:picChg chg="add del mod">
          <ac:chgData name="Joaquin Badenas" userId="5cb29fd719aebf04" providerId="LiveId" clId="{4F53BFBD-1E38-412E-AE7B-7E5D3B30168C}" dt="2024-07-26T06:44:04.039" v="5421" actId="478"/>
          <ac:picMkLst>
            <pc:docMk/>
            <pc:sldMk cId="3434099490" sldId="303"/>
            <ac:picMk id="6" creationId="{1D59BF0B-4482-2C01-FA5B-9D505767C3CF}"/>
          </ac:picMkLst>
        </pc:picChg>
        <pc:picChg chg="del">
          <ac:chgData name="Joaquin Badenas" userId="5cb29fd719aebf04" providerId="LiveId" clId="{4F53BFBD-1E38-412E-AE7B-7E5D3B30168C}" dt="2024-07-26T06:43:17.460" v="5416" actId="478"/>
          <ac:picMkLst>
            <pc:docMk/>
            <pc:sldMk cId="3434099490" sldId="303"/>
            <ac:picMk id="7" creationId="{7D6F6499-07E5-BD97-40D1-7DC6AF735044}"/>
          </ac:picMkLst>
        </pc:picChg>
        <pc:picChg chg="add mod">
          <ac:chgData name="Joaquin Badenas" userId="5cb29fd719aebf04" providerId="LiveId" clId="{4F53BFBD-1E38-412E-AE7B-7E5D3B30168C}" dt="2024-07-28T13:12:03.344" v="5971" actId="1076"/>
          <ac:picMkLst>
            <pc:docMk/>
            <pc:sldMk cId="3434099490" sldId="303"/>
            <ac:picMk id="7" creationId="{DD785A3E-D8A0-F7B2-EE57-F1EC629879CF}"/>
          </ac:picMkLst>
        </pc:picChg>
        <pc:picChg chg="add del mod">
          <ac:chgData name="Joaquin Badenas" userId="5cb29fd719aebf04" providerId="LiveId" clId="{4F53BFBD-1E38-412E-AE7B-7E5D3B30168C}" dt="2024-07-28T13:13:13.939" v="6128" actId="478"/>
          <ac:picMkLst>
            <pc:docMk/>
            <pc:sldMk cId="3434099490" sldId="303"/>
            <ac:picMk id="9" creationId="{1B3199EF-2291-B7D1-E2D6-E1E47358CA4C}"/>
          </ac:picMkLst>
        </pc:picChg>
        <pc:picChg chg="add mod">
          <ac:chgData name="Joaquin Badenas" userId="5cb29fd719aebf04" providerId="LiveId" clId="{4F53BFBD-1E38-412E-AE7B-7E5D3B30168C}" dt="2024-07-28T13:13:28.456" v="6132" actId="1076"/>
          <ac:picMkLst>
            <pc:docMk/>
            <pc:sldMk cId="3434099490" sldId="303"/>
            <ac:picMk id="11" creationId="{43ED400D-F0F9-83A6-288A-AACD04217DA4}"/>
          </ac:picMkLst>
        </pc:picChg>
      </pc:sldChg>
      <pc:sldChg chg="modSp new mod">
        <pc:chgData name="Joaquin Badenas" userId="5cb29fd719aebf04" providerId="LiveId" clId="{4F53BFBD-1E38-412E-AE7B-7E5D3B30168C}" dt="2024-07-28T13:14:34.672" v="6184" actId="20577"/>
        <pc:sldMkLst>
          <pc:docMk/>
          <pc:sldMk cId="365957671" sldId="304"/>
        </pc:sldMkLst>
        <pc:spChg chg="mod">
          <ac:chgData name="Joaquin Badenas" userId="5cb29fd719aebf04" providerId="LiveId" clId="{4F53BFBD-1E38-412E-AE7B-7E5D3B30168C}" dt="2024-07-28T13:14:34.672" v="6184" actId="20577"/>
          <ac:spMkLst>
            <pc:docMk/>
            <pc:sldMk cId="365957671" sldId="304"/>
            <ac:spMk id="2" creationId="{34597DDD-8A9F-91CE-34D0-F1F4490D2E2F}"/>
          </ac:spMkLst>
        </pc:spChg>
      </pc:sldChg>
      <pc:sldChg chg="new del">
        <pc:chgData name="Joaquin Badenas" userId="5cb29fd719aebf04" providerId="LiveId" clId="{4F53BFBD-1E38-412E-AE7B-7E5D3B30168C}" dt="2024-07-28T13:14:23.065" v="6136" actId="680"/>
        <pc:sldMkLst>
          <pc:docMk/>
          <pc:sldMk cId="1496446807" sldId="304"/>
        </pc:sldMkLst>
      </pc:sldChg>
      <pc:sldChg chg="modSp new mod">
        <pc:chgData name="Joaquin Badenas" userId="5cb29fd719aebf04" providerId="LiveId" clId="{4F53BFBD-1E38-412E-AE7B-7E5D3B30168C}" dt="2024-07-28T13:15:01.885" v="6225" actId="20577"/>
        <pc:sldMkLst>
          <pc:docMk/>
          <pc:sldMk cId="1714849973" sldId="305"/>
        </pc:sldMkLst>
        <pc:spChg chg="mod">
          <ac:chgData name="Joaquin Badenas" userId="5cb29fd719aebf04" providerId="LiveId" clId="{4F53BFBD-1E38-412E-AE7B-7E5D3B30168C}" dt="2024-07-28T13:15:01.885" v="6225" actId="20577"/>
          <ac:spMkLst>
            <pc:docMk/>
            <pc:sldMk cId="1714849973" sldId="305"/>
            <ac:spMk id="2" creationId="{BDD183A0-C9F2-AAE4-7897-5DABA866383C}"/>
          </ac:spMkLst>
        </pc:spChg>
      </pc:sldChg>
      <pc:sldChg chg="addSp modSp new mod">
        <pc:chgData name="Joaquin Badenas" userId="5cb29fd719aebf04" providerId="LiveId" clId="{4F53BFBD-1E38-412E-AE7B-7E5D3B30168C}" dt="2024-07-28T13:17:11.415" v="6272" actId="1076"/>
        <pc:sldMkLst>
          <pc:docMk/>
          <pc:sldMk cId="224206674" sldId="306"/>
        </pc:sldMkLst>
        <pc:spChg chg="mod">
          <ac:chgData name="Joaquin Badenas" userId="5cb29fd719aebf04" providerId="LiveId" clId="{4F53BFBD-1E38-412E-AE7B-7E5D3B30168C}" dt="2024-07-28T13:16:14.574" v="6267" actId="1076"/>
          <ac:spMkLst>
            <pc:docMk/>
            <pc:sldMk cId="224206674" sldId="306"/>
            <ac:spMk id="2" creationId="{FBA05339-2903-F601-F6BA-E93B084B497D}"/>
          </ac:spMkLst>
        </pc:spChg>
        <pc:picChg chg="add mod">
          <ac:chgData name="Joaquin Badenas" userId="5cb29fd719aebf04" providerId="LiveId" clId="{4F53BFBD-1E38-412E-AE7B-7E5D3B30168C}" dt="2024-07-28T13:17:11.415" v="6272" actId="1076"/>
          <ac:picMkLst>
            <pc:docMk/>
            <pc:sldMk cId="224206674" sldId="306"/>
            <ac:picMk id="4" creationId="{4724BCC3-2154-88B1-5A2E-A3B5DA634785}"/>
          </ac:picMkLst>
        </pc:picChg>
      </pc:sldChg>
      <pc:sldChg chg="new del">
        <pc:chgData name="Joaquin Badenas" userId="5cb29fd719aebf04" providerId="LiveId" clId="{4F53BFBD-1E38-412E-AE7B-7E5D3B30168C}" dt="2024-07-28T13:15:47.926" v="6227" actId="680"/>
        <pc:sldMkLst>
          <pc:docMk/>
          <pc:sldMk cId="4180871316" sldId="306"/>
        </pc:sldMkLst>
      </pc:sldChg>
      <pc:sldChg chg="addSp delSp modSp add mod">
        <pc:chgData name="Joaquin Badenas" userId="5cb29fd719aebf04" providerId="LiveId" clId="{4F53BFBD-1E38-412E-AE7B-7E5D3B30168C}" dt="2024-07-28T14:14:01.158" v="7009" actId="1076"/>
        <pc:sldMkLst>
          <pc:docMk/>
          <pc:sldMk cId="989374121" sldId="307"/>
        </pc:sldMkLst>
        <pc:graphicFrameChg chg="del modGraphic">
          <ac:chgData name="Joaquin Badenas" userId="5cb29fd719aebf04" providerId="LiveId" clId="{4F53BFBD-1E38-412E-AE7B-7E5D3B30168C}" dt="2024-07-28T13:27:48.069" v="6866" actId="478"/>
          <ac:graphicFrameMkLst>
            <pc:docMk/>
            <pc:sldMk cId="989374121" sldId="307"/>
            <ac:graphicFrameMk id="3" creationId="{1A9023FA-33FD-5552-47F6-6A8D6E948421}"/>
          </ac:graphicFrameMkLst>
        </pc:graphicFrameChg>
        <pc:graphicFrameChg chg="add mod modGraphic">
          <ac:chgData name="Joaquin Badenas" userId="5cb29fd719aebf04" providerId="LiveId" clId="{4F53BFBD-1E38-412E-AE7B-7E5D3B30168C}" dt="2024-07-28T13:28:26.702" v="6998" actId="1076"/>
          <ac:graphicFrameMkLst>
            <pc:docMk/>
            <pc:sldMk cId="989374121" sldId="307"/>
            <ac:graphicFrameMk id="4" creationId="{9FA07D46-C251-4EF2-0365-B907C7DBEBCF}"/>
          </ac:graphicFrameMkLst>
        </pc:graphicFrameChg>
        <pc:picChg chg="mod">
          <ac:chgData name="Joaquin Badenas" userId="5cb29fd719aebf04" providerId="LiveId" clId="{4F53BFBD-1E38-412E-AE7B-7E5D3B30168C}" dt="2024-07-28T14:13:25.630" v="7004" actId="1076"/>
          <ac:picMkLst>
            <pc:docMk/>
            <pc:sldMk cId="989374121" sldId="307"/>
            <ac:picMk id="5" creationId="{25137C94-039F-3DF4-90D3-CFDE5F736E49}"/>
          </ac:picMkLst>
        </pc:picChg>
        <pc:picChg chg="add mod">
          <ac:chgData name="Joaquin Badenas" userId="5cb29fd719aebf04" providerId="LiveId" clId="{4F53BFBD-1E38-412E-AE7B-7E5D3B30168C}" dt="2024-07-28T14:13:27.583" v="7005" actId="1076"/>
          <ac:picMkLst>
            <pc:docMk/>
            <pc:sldMk cId="989374121" sldId="307"/>
            <ac:picMk id="6" creationId="{0650D66E-BF1A-1913-55B5-BCB5930E76F0}"/>
          </ac:picMkLst>
        </pc:picChg>
        <pc:picChg chg="del">
          <ac:chgData name="Joaquin Badenas" userId="5cb29fd719aebf04" providerId="LiveId" clId="{4F53BFBD-1E38-412E-AE7B-7E5D3B30168C}" dt="2024-07-28T13:28:28.503" v="6999" actId="478"/>
          <ac:picMkLst>
            <pc:docMk/>
            <pc:sldMk cId="989374121" sldId="307"/>
            <ac:picMk id="7" creationId="{DD785A3E-D8A0-F7B2-EE57-F1EC629879CF}"/>
          </ac:picMkLst>
        </pc:picChg>
        <pc:picChg chg="add mod">
          <ac:chgData name="Joaquin Badenas" userId="5cb29fd719aebf04" providerId="LiveId" clId="{4F53BFBD-1E38-412E-AE7B-7E5D3B30168C}" dt="2024-07-28T14:13:51.122" v="7007" actId="1076"/>
          <ac:picMkLst>
            <pc:docMk/>
            <pc:sldMk cId="989374121" sldId="307"/>
            <ac:picMk id="8" creationId="{AE4A23F9-E286-A494-C701-ACD7D85002B9}"/>
          </ac:picMkLst>
        </pc:picChg>
        <pc:picChg chg="add mod">
          <ac:chgData name="Joaquin Badenas" userId="5cb29fd719aebf04" providerId="LiveId" clId="{4F53BFBD-1E38-412E-AE7B-7E5D3B30168C}" dt="2024-07-28T14:14:01.158" v="7009" actId="1076"/>
          <ac:picMkLst>
            <pc:docMk/>
            <pc:sldMk cId="989374121" sldId="307"/>
            <ac:picMk id="10" creationId="{83F5D944-086F-CFA7-2B8C-85BF08E34A9C}"/>
          </ac:picMkLst>
        </pc:picChg>
        <pc:picChg chg="del">
          <ac:chgData name="Joaquin Badenas" userId="5cb29fd719aebf04" providerId="LiveId" clId="{4F53BFBD-1E38-412E-AE7B-7E5D3B30168C}" dt="2024-07-28T13:28:32.950" v="7001" actId="478"/>
          <ac:picMkLst>
            <pc:docMk/>
            <pc:sldMk cId="989374121" sldId="307"/>
            <ac:picMk id="11" creationId="{43ED400D-F0F9-83A6-288A-AACD04217DA4}"/>
          </ac:picMkLst>
        </pc:picChg>
      </pc:sldChg>
      <pc:sldChg chg="addSp delSp modSp add mod">
        <pc:chgData name="Joaquin Badenas" userId="5cb29fd719aebf04" providerId="LiveId" clId="{4F53BFBD-1E38-412E-AE7B-7E5D3B30168C}" dt="2024-07-28T14:15:47.497" v="7025" actId="1076"/>
        <pc:sldMkLst>
          <pc:docMk/>
          <pc:sldMk cId="1413360185" sldId="308"/>
        </pc:sldMkLst>
        <pc:picChg chg="del">
          <ac:chgData name="Joaquin Badenas" userId="5cb29fd719aebf04" providerId="LiveId" clId="{4F53BFBD-1E38-412E-AE7B-7E5D3B30168C}" dt="2024-07-28T14:14:05.537" v="7011" actId="478"/>
          <ac:picMkLst>
            <pc:docMk/>
            <pc:sldMk cId="1413360185" sldId="308"/>
            <ac:picMk id="5" creationId="{25137C94-039F-3DF4-90D3-CFDE5F736E49}"/>
          </ac:picMkLst>
        </pc:picChg>
        <pc:picChg chg="del">
          <ac:chgData name="Joaquin Badenas" userId="5cb29fd719aebf04" providerId="LiveId" clId="{4F53BFBD-1E38-412E-AE7B-7E5D3B30168C}" dt="2024-07-28T14:14:06.565" v="7012" actId="478"/>
          <ac:picMkLst>
            <pc:docMk/>
            <pc:sldMk cId="1413360185" sldId="308"/>
            <ac:picMk id="6" creationId="{0650D66E-BF1A-1913-55B5-BCB5930E76F0}"/>
          </ac:picMkLst>
        </pc:picChg>
        <pc:picChg chg="add mod">
          <ac:chgData name="Joaquin Badenas" userId="5cb29fd719aebf04" providerId="LiveId" clId="{4F53BFBD-1E38-412E-AE7B-7E5D3B30168C}" dt="2024-07-28T14:15:47.497" v="7025" actId="1076"/>
          <ac:picMkLst>
            <pc:docMk/>
            <pc:sldMk cId="1413360185" sldId="308"/>
            <ac:picMk id="7" creationId="{E885503C-1D8A-00B2-9C3A-5A603CA34123}"/>
          </ac:picMkLst>
        </pc:picChg>
        <pc:picChg chg="del mod">
          <ac:chgData name="Joaquin Badenas" userId="5cb29fd719aebf04" providerId="LiveId" clId="{4F53BFBD-1E38-412E-AE7B-7E5D3B30168C}" dt="2024-07-28T14:14:16.100" v="7019" actId="478"/>
          <ac:picMkLst>
            <pc:docMk/>
            <pc:sldMk cId="1413360185" sldId="308"/>
            <ac:picMk id="8" creationId="{AE4A23F9-E286-A494-C701-ACD7D85002B9}"/>
          </ac:picMkLst>
        </pc:picChg>
        <pc:picChg chg="mod ord">
          <ac:chgData name="Joaquin Badenas" userId="5cb29fd719aebf04" providerId="LiveId" clId="{4F53BFBD-1E38-412E-AE7B-7E5D3B30168C}" dt="2024-07-28T14:14:36.652" v="7024" actId="166"/>
          <ac:picMkLst>
            <pc:docMk/>
            <pc:sldMk cId="1413360185" sldId="308"/>
            <ac:picMk id="10" creationId="{83F5D944-086F-CFA7-2B8C-85BF08E34A9C}"/>
          </ac:picMkLst>
        </pc:picChg>
      </pc:sldChg>
      <pc:sldChg chg="addSp delSp modSp add mod">
        <pc:chgData name="Joaquin Badenas" userId="5cb29fd719aebf04" providerId="LiveId" clId="{4F53BFBD-1E38-412E-AE7B-7E5D3B30168C}" dt="2024-07-28T14:20:51.200" v="7482" actId="1076"/>
        <pc:sldMkLst>
          <pc:docMk/>
          <pc:sldMk cId="2149979515" sldId="309"/>
        </pc:sldMkLst>
        <pc:graphicFrameChg chg="mod modGraphic">
          <ac:chgData name="Joaquin Badenas" userId="5cb29fd719aebf04" providerId="LiveId" clId="{4F53BFBD-1E38-412E-AE7B-7E5D3B30168C}" dt="2024-07-28T14:18:08.125" v="7162" actId="1076"/>
          <ac:graphicFrameMkLst>
            <pc:docMk/>
            <pc:sldMk cId="2149979515" sldId="309"/>
            <ac:graphicFrameMk id="4" creationId="{9FA07D46-C251-4EF2-0365-B907C7DBEBCF}"/>
          </ac:graphicFrameMkLst>
        </pc:graphicFrameChg>
        <pc:graphicFrameChg chg="add mod modGraphic">
          <ac:chgData name="Joaquin Badenas" userId="5cb29fd719aebf04" providerId="LiveId" clId="{4F53BFBD-1E38-412E-AE7B-7E5D3B30168C}" dt="2024-07-28T14:20:51.200" v="7482" actId="1076"/>
          <ac:graphicFrameMkLst>
            <pc:docMk/>
            <pc:sldMk cId="2149979515" sldId="309"/>
            <ac:graphicFrameMk id="6" creationId="{86696FAE-6427-9E8F-DDE0-AC2C439DCFBF}"/>
          </ac:graphicFrameMkLst>
        </pc:graphicFrameChg>
        <pc:picChg chg="add mod">
          <ac:chgData name="Joaquin Badenas" userId="5cb29fd719aebf04" providerId="LiveId" clId="{4F53BFBD-1E38-412E-AE7B-7E5D3B30168C}" dt="2024-07-28T14:18:01.709" v="7160" actId="1076"/>
          <ac:picMkLst>
            <pc:docMk/>
            <pc:sldMk cId="2149979515" sldId="309"/>
            <ac:picMk id="5" creationId="{4571335C-5A55-0FD6-C169-7A6F2056AA21}"/>
          </ac:picMkLst>
        </pc:picChg>
        <pc:picChg chg="del">
          <ac:chgData name="Joaquin Badenas" userId="5cb29fd719aebf04" providerId="LiveId" clId="{4F53BFBD-1E38-412E-AE7B-7E5D3B30168C}" dt="2024-07-28T14:15:53.710" v="7027" actId="478"/>
          <ac:picMkLst>
            <pc:docMk/>
            <pc:sldMk cId="2149979515" sldId="309"/>
            <ac:picMk id="7" creationId="{E885503C-1D8A-00B2-9C3A-5A603CA34123}"/>
          </ac:picMkLst>
        </pc:picChg>
        <pc:picChg chg="add mod">
          <ac:chgData name="Joaquin Badenas" userId="5cb29fd719aebf04" providerId="LiveId" clId="{4F53BFBD-1E38-412E-AE7B-7E5D3B30168C}" dt="2024-07-28T14:20:47.102" v="7481" actId="1076"/>
          <ac:picMkLst>
            <pc:docMk/>
            <pc:sldMk cId="2149979515" sldId="309"/>
            <ac:picMk id="9" creationId="{65094F28-92E3-BA10-74F9-DE04098376DD}"/>
          </ac:picMkLst>
        </pc:picChg>
        <pc:picChg chg="del">
          <ac:chgData name="Joaquin Badenas" userId="5cb29fd719aebf04" providerId="LiveId" clId="{4F53BFBD-1E38-412E-AE7B-7E5D3B30168C}" dt="2024-07-28T14:15:54.111" v="7028" actId="478"/>
          <ac:picMkLst>
            <pc:docMk/>
            <pc:sldMk cId="2149979515" sldId="309"/>
            <ac:picMk id="10" creationId="{83F5D944-086F-CFA7-2B8C-85BF08E34A9C}"/>
          </ac:picMkLst>
        </pc:picChg>
      </pc:sldChg>
      <pc:sldChg chg="addSp delSp add del mod">
        <pc:chgData name="Joaquin Badenas" userId="5cb29fd719aebf04" providerId="LiveId" clId="{4F53BFBD-1E38-412E-AE7B-7E5D3B30168C}" dt="2024-07-28T14:16:26.189" v="7154"/>
        <pc:sldMkLst>
          <pc:docMk/>
          <pc:sldMk cId="1041079056" sldId="310"/>
        </pc:sldMkLst>
        <pc:picChg chg="add del">
          <ac:chgData name="Joaquin Badenas" userId="5cb29fd719aebf04" providerId="LiveId" clId="{4F53BFBD-1E38-412E-AE7B-7E5D3B30168C}" dt="2024-07-28T14:16:25.922" v="7153" actId="478"/>
          <ac:picMkLst>
            <pc:docMk/>
            <pc:sldMk cId="1041079056" sldId="310"/>
            <ac:picMk id="7" creationId="{E885503C-1D8A-00B2-9C3A-5A603CA34123}"/>
          </ac:picMkLst>
        </pc:picChg>
        <pc:picChg chg="add del">
          <ac:chgData name="Joaquin Badenas" userId="5cb29fd719aebf04" providerId="LiveId" clId="{4F53BFBD-1E38-412E-AE7B-7E5D3B30168C}" dt="2024-07-28T14:16:25.568" v="7152" actId="478"/>
          <ac:picMkLst>
            <pc:docMk/>
            <pc:sldMk cId="1041079056" sldId="310"/>
            <ac:picMk id="10" creationId="{83F5D944-086F-CFA7-2B8C-85BF08E34A9C}"/>
          </ac:picMkLst>
        </pc:picChg>
      </pc:sldChg>
      <pc:sldChg chg="addSp delSp modSp add mod">
        <pc:chgData name="Joaquin Badenas" userId="5cb29fd719aebf04" providerId="LiveId" clId="{4F53BFBD-1E38-412E-AE7B-7E5D3B30168C}" dt="2024-07-28T14:23:04.271" v="7494" actId="1076"/>
        <pc:sldMkLst>
          <pc:docMk/>
          <pc:sldMk cId="3944965699" sldId="310"/>
        </pc:sldMkLst>
        <pc:graphicFrameChg chg="del">
          <ac:chgData name="Joaquin Badenas" userId="5cb29fd719aebf04" providerId="LiveId" clId="{4F53BFBD-1E38-412E-AE7B-7E5D3B30168C}" dt="2024-07-28T14:20:59.276" v="7486" actId="478"/>
          <ac:graphicFrameMkLst>
            <pc:docMk/>
            <pc:sldMk cId="3944965699" sldId="310"/>
            <ac:graphicFrameMk id="4" creationId="{9FA07D46-C251-4EF2-0365-B907C7DBEBCF}"/>
          </ac:graphicFrameMkLst>
        </pc:graphicFrameChg>
        <pc:graphicFrameChg chg="mod modGraphic">
          <ac:chgData name="Joaquin Badenas" userId="5cb29fd719aebf04" providerId="LiveId" clId="{4F53BFBD-1E38-412E-AE7B-7E5D3B30168C}" dt="2024-07-28T14:22:44.826" v="7491" actId="14100"/>
          <ac:graphicFrameMkLst>
            <pc:docMk/>
            <pc:sldMk cId="3944965699" sldId="310"/>
            <ac:graphicFrameMk id="6" creationId="{86696FAE-6427-9E8F-DDE0-AC2C439DCFBF}"/>
          </ac:graphicFrameMkLst>
        </pc:graphicFrameChg>
        <pc:picChg chg="del">
          <ac:chgData name="Joaquin Badenas" userId="5cb29fd719aebf04" providerId="LiveId" clId="{4F53BFBD-1E38-412E-AE7B-7E5D3B30168C}" dt="2024-07-28T14:20:55.555" v="7484" actId="478"/>
          <ac:picMkLst>
            <pc:docMk/>
            <pc:sldMk cId="3944965699" sldId="310"/>
            <ac:picMk id="5" creationId="{4571335C-5A55-0FD6-C169-7A6F2056AA21}"/>
          </ac:picMkLst>
        </pc:picChg>
        <pc:picChg chg="add mod">
          <ac:chgData name="Joaquin Badenas" userId="5cb29fd719aebf04" providerId="LiveId" clId="{4F53BFBD-1E38-412E-AE7B-7E5D3B30168C}" dt="2024-07-28T14:23:04.271" v="7494" actId="1076"/>
          <ac:picMkLst>
            <pc:docMk/>
            <pc:sldMk cId="3944965699" sldId="310"/>
            <ac:picMk id="7" creationId="{43FDFAF8-F426-5B42-7238-F850FB35BDDC}"/>
          </ac:picMkLst>
        </pc:picChg>
        <pc:picChg chg="del">
          <ac:chgData name="Joaquin Badenas" userId="5cb29fd719aebf04" providerId="LiveId" clId="{4F53BFBD-1E38-412E-AE7B-7E5D3B30168C}" dt="2024-07-28T14:20:56.024" v="7485" actId="478"/>
          <ac:picMkLst>
            <pc:docMk/>
            <pc:sldMk cId="3944965699" sldId="310"/>
            <ac:picMk id="9" creationId="{65094F28-92E3-BA10-74F9-DE04098376DD}"/>
          </ac:picMkLst>
        </pc:picChg>
      </pc:sldChg>
      <pc:sldChg chg="addSp delSp modSp add del mod">
        <pc:chgData name="Joaquin Badenas" userId="5cb29fd719aebf04" providerId="LiveId" clId="{4F53BFBD-1E38-412E-AE7B-7E5D3B30168C}" dt="2024-07-28T14:39:57.517" v="7972" actId="47"/>
        <pc:sldMkLst>
          <pc:docMk/>
          <pc:sldMk cId="3282549244" sldId="311"/>
        </pc:sldMkLst>
        <pc:graphicFrameChg chg="modGraphic">
          <ac:chgData name="Joaquin Badenas" userId="5cb29fd719aebf04" providerId="LiveId" clId="{4F53BFBD-1E38-412E-AE7B-7E5D3B30168C}" dt="2024-07-28T14:39:38.569" v="7965" actId="20577"/>
          <ac:graphicFrameMkLst>
            <pc:docMk/>
            <pc:sldMk cId="3282549244" sldId="311"/>
            <ac:graphicFrameMk id="6" creationId="{86696FAE-6427-9E8F-DDE0-AC2C439DCFBF}"/>
          </ac:graphicFrameMkLst>
        </pc:graphicFrameChg>
        <pc:picChg chg="add del mod">
          <ac:chgData name="Joaquin Badenas" userId="5cb29fd719aebf04" providerId="LiveId" clId="{4F53BFBD-1E38-412E-AE7B-7E5D3B30168C}" dt="2024-07-28T14:38:50.258" v="7742" actId="478"/>
          <ac:picMkLst>
            <pc:docMk/>
            <pc:sldMk cId="3282549244" sldId="311"/>
            <ac:picMk id="4" creationId="{7EF8CEF0-E3FC-76E4-4CCC-207E3CC3CEEA}"/>
          </ac:picMkLst>
        </pc:picChg>
        <pc:picChg chg="del">
          <ac:chgData name="Joaquin Badenas" userId="5cb29fd719aebf04" providerId="LiveId" clId="{4F53BFBD-1E38-412E-AE7B-7E5D3B30168C}" dt="2024-07-28T14:23:10.518" v="7496" actId="478"/>
          <ac:picMkLst>
            <pc:docMk/>
            <pc:sldMk cId="3282549244" sldId="311"/>
            <ac:picMk id="7" creationId="{43FDFAF8-F426-5B42-7238-F850FB35BDDC}"/>
          </ac:picMkLst>
        </pc:picChg>
      </pc:sldChg>
      <pc:sldChg chg="delSp modSp add del mod">
        <pc:chgData name="Joaquin Badenas" userId="5cb29fd719aebf04" providerId="LiveId" clId="{4F53BFBD-1E38-412E-AE7B-7E5D3B30168C}" dt="2024-07-28T14:40:09.286" v="7973" actId="47"/>
        <pc:sldMkLst>
          <pc:docMk/>
          <pc:sldMk cId="1078243187" sldId="312"/>
        </pc:sldMkLst>
        <pc:graphicFrameChg chg="modGraphic">
          <ac:chgData name="Joaquin Badenas" userId="5cb29fd719aebf04" providerId="LiveId" clId="{4F53BFBD-1E38-412E-AE7B-7E5D3B30168C}" dt="2024-07-28T14:31:08.635" v="7662" actId="20577"/>
          <ac:graphicFrameMkLst>
            <pc:docMk/>
            <pc:sldMk cId="1078243187" sldId="312"/>
            <ac:graphicFrameMk id="6" creationId="{86696FAE-6427-9E8F-DDE0-AC2C439DCFBF}"/>
          </ac:graphicFrameMkLst>
        </pc:graphicFrameChg>
        <pc:picChg chg="del">
          <ac:chgData name="Joaquin Badenas" userId="5cb29fd719aebf04" providerId="LiveId" clId="{4F53BFBD-1E38-412E-AE7B-7E5D3B30168C}" dt="2024-07-28T14:31:01.216" v="7634" actId="478"/>
          <ac:picMkLst>
            <pc:docMk/>
            <pc:sldMk cId="1078243187" sldId="312"/>
            <ac:picMk id="4" creationId="{7EF8CEF0-E3FC-76E4-4CCC-207E3CC3CEEA}"/>
          </ac:picMkLst>
        </pc:picChg>
      </pc:sldChg>
      <pc:sldChg chg="modSp add mod ord">
        <pc:chgData name="Joaquin Badenas" userId="5cb29fd719aebf04" providerId="LiveId" clId="{4F53BFBD-1E38-412E-AE7B-7E5D3B30168C}" dt="2024-07-28T14:38:47.877" v="7741"/>
        <pc:sldMkLst>
          <pc:docMk/>
          <pc:sldMk cId="760343678" sldId="313"/>
        </pc:sldMkLst>
        <pc:graphicFrameChg chg="modGraphic">
          <ac:chgData name="Joaquin Badenas" userId="5cb29fd719aebf04" providerId="LiveId" clId="{4F53BFBD-1E38-412E-AE7B-7E5D3B30168C}" dt="2024-07-28T14:38:42.218" v="7739" actId="20577"/>
          <ac:graphicFrameMkLst>
            <pc:docMk/>
            <pc:sldMk cId="760343678" sldId="313"/>
            <ac:graphicFrameMk id="6" creationId="{86696FAE-6427-9E8F-DDE0-AC2C439DCFBF}"/>
          </ac:graphicFrameMkLst>
        </pc:graphicFrameChg>
      </pc:sldChg>
      <pc:sldChg chg="addSp delSp modSp add mod">
        <pc:chgData name="Joaquin Badenas" userId="5cb29fd719aebf04" providerId="LiveId" clId="{4F53BFBD-1E38-412E-AE7B-7E5D3B30168C}" dt="2024-07-28T14:39:53.233" v="7971" actId="1076"/>
        <pc:sldMkLst>
          <pc:docMk/>
          <pc:sldMk cId="94855052" sldId="314"/>
        </pc:sldMkLst>
        <pc:picChg chg="del">
          <ac:chgData name="Joaquin Badenas" userId="5cb29fd719aebf04" providerId="LiveId" clId="{4F53BFBD-1E38-412E-AE7B-7E5D3B30168C}" dt="2024-07-28T14:39:49.943" v="7969" actId="478"/>
          <ac:picMkLst>
            <pc:docMk/>
            <pc:sldMk cId="94855052" sldId="314"/>
            <ac:picMk id="4" creationId="{7EF8CEF0-E3FC-76E4-4CCC-207E3CC3CEEA}"/>
          </ac:picMkLst>
        </pc:picChg>
        <pc:picChg chg="add mod">
          <ac:chgData name="Joaquin Badenas" userId="5cb29fd719aebf04" providerId="LiveId" clId="{4F53BFBD-1E38-412E-AE7B-7E5D3B30168C}" dt="2024-07-28T14:39:53.233" v="7971" actId="1076"/>
          <ac:picMkLst>
            <pc:docMk/>
            <pc:sldMk cId="94855052" sldId="314"/>
            <ac:picMk id="5" creationId="{931954EF-AE18-EA2B-0D51-FBAD4505C514}"/>
          </ac:picMkLst>
        </pc:picChg>
      </pc:sldChg>
      <pc:sldChg chg="add del">
        <pc:chgData name="Joaquin Badenas" userId="5cb29fd719aebf04" providerId="LiveId" clId="{4F53BFBD-1E38-412E-AE7B-7E5D3B30168C}" dt="2024-07-28T14:39:41.841" v="7967"/>
        <pc:sldMkLst>
          <pc:docMk/>
          <pc:sldMk cId="1654309245" sldId="314"/>
        </pc:sldMkLst>
      </pc:sldChg>
      <pc:sldChg chg="add">
        <pc:chgData name="Joaquin Badenas" userId="5cb29fd719aebf04" providerId="LiveId" clId="{4F53BFBD-1E38-412E-AE7B-7E5D3B30168C}" dt="2024-07-28T14:40:12.044" v="7974"/>
        <pc:sldMkLst>
          <pc:docMk/>
          <pc:sldMk cId="3662683977" sldId="315"/>
        </pc:sldMkLst>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29/07/2024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29/07/2024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29/07/2024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DDD-8A9F-91CE-34D0-F1F4490D2E2F}"/>
              </a:ext>
            </a:extLst>
          </p:cNvPr>
          <p:cNvSpPr>
            <a:spLocks noGrp="1"/>
          </p:cNvSpPr>
          <p:nvPr>
            <p:ph type="ctrTitle"/>
          </p:nvPr>
        </p:nvSpPr>
        <p:spPr/>
        <p:txBody>
          <a:bodyPr/>
          <a:lstStyle/>
          <a:p>
            <a:r>
              <a:rPr lang="en-NZ" dirty="0"/>
              <a:t>Version 1 Iterative Improvement</a:t>
            </a:r>
          </a:p>
        </p:txBody>
      </p:sp>
      <p:sp>
        <p:nvSpPr>
          <p:cNvPr id="3" name="Subtitle 2">
            <a:extLst>
              <a:ext uri="{FF2B5EF4-FFF2-40B4-BE49-F238E27FC236}">
                <a16:creationId xmlns:a16="http://schemas.microsoft.com/office/drawing/2014/main" id="{E3998A4E-F971-DCD7-3358-E21819B9965F}"/>
              </a:ext>
            </a:extLst>
          </p:cNvPr>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36595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339-2903-F601-F6BA-E93B084B497D}"/>
              </a:ext>
            </a:extLst>
          </p:cNvPr>
          <p:cNvSpPr>
            <a:spLocks noGrp="1"/>
          </p:cNvSpPr>
          <p:nvPr>
            <p:ph type="title"/>
          </p:nvPr>
        </p:nvSpPr>
        <p:spPr>
          <a:xfrm>
            <a:off x="156403" y="-289332"/>
            <a:ext cx="9692640" cy="1325562"/>
          </a:xfrm>
        </p:spPr>
        <p:txBody>
          <a:bodyPr/>
          <a:lstStyle/>
          <a:p>
            <a:r>
              <a:rPr lang="en-NZ" dirty="0"/>
              <a:t>Imported Blog App </a:t>
            </a:r>
          </a:p>
        </p:txBody>
      </p:sp>
      <p:pic>
        <p:nvPicPr>
          <p:cNvPr id="4" name="Picture 3">
            <a:extLst>
              <a:ext uri="{FF2B5EF4-FFF2-40B4-BE49-F238E27FC236}">
                <a16:creationId xmlns:a16="http://schemas.microsoft.com/office/drawing/2014/main" id="{4724BCC3-2154-88B1-5A2E-A3B5DA634785}"/>
              </a:ext>
            </a:extLst>
          </p:cNvPr>
          <p:cNvPicPr>
            <a:picLocks noChangeAspect="1"/>
          </p:cNvPicPr>
          <p:nvPr/>
        </p:nvPicPr>
        <p:blipFill>
          <a:blip r:embed="rId2"/>
          <a:stretch>
            <a:fillRect/>
          </a:stretch>
        </p:blipFill>
        <p:spPr>
          <a:xfrm>
            <a:off x="361120" y="930562"/>
            <a:ext cx="10134009" cy="5927438"/>
          </a:xfrm>
          <a:prstGeom prst="rect">
            <a:avLst/>
          </a:prstGeom>
        </p:spPr>
      </p:pic>
    </p:spTree>
    <p:extLst>
      <p:ext uri="{BB962C8B-B14F-4D97-AF65-F5344CB8AC3E}">
        <p14:creationId xmlns:p14="http://schemas.microsoft.com/office/powerpoint/2010/main" val="22420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31836"/>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3A0-C9F2-AAE4-7897-5DABA866383C}"/>
              </a:ext>
            </a:extLst>
          </p:cNvPr>
          <p:cNvSpPr>
            <a:spLocks noGrp="1"/>
          </p:cNvSpPr>
          <p:nvPr>
            <p:ph type="ctrTitle"/>
          </p:nvPr>
        </p:nvSpPr>
        <p:spPr/>
        <p:txBody>
          <a:bodyPr/>
          <a:lstStyle/>
          <a:p>
            <a:r>
              <a:rPr lang="en-NZ" dirty="0"/>
              <a:t>Version 2 Iterative Improvement</a:t>
            </a:r>
          </a:p>
        </p:txBody>
      </p:sp>
      <p:sp>
        <p:nvSpPr>
          <p:cNvPr id="3" name="Subtitle 2">
            <a:extLst>
              <a:ext uri="{FF2B5EF4-FFF2-40B4-BE49-F238E27FC236}">
                <a16:creationId xmlns:a16="http://schemas.microsoft.com/office/drawing/2014/main" id="{F91F91A4-51F1-6F5B-B4EE-CD8D492AD30D}"/>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714849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29469845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I wanted to make the navbar stick to the top of the page even when scrolling down.</a:t>
                      </a:r>
                    </a:p>
                    <a:p>
                      <a:endParaRPr lang="en-NZ" dirty="0">
                        <a:latin typeface="Abadi" panose="020B0604020104020204" pitchFamily="34" charset="0"/>
                      </a:endParaRPr>
                    </a:p>
                  </a:txBody>
                  <a:tcPr/>
                </a:tc>
                <a:tc>
                  <a:txBody>
                    <a:bodyPr/>
                    <a:lstStyle/>
                    <a:p>
                      <a:r>
                        <a:rPr lang="en-NZ" dirty="0">
                          <a:latin typeface="Abadi" panose="020B0604020104020204" pitchFamily="34" charset="0"/>
                        </a:rPr>
                        <a:t>To do this, I used bootstrap classing which made it simple to make the navbar sticky</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D7172DA1-78FB-6B4F-E4E1-399B4F302BC9}"/>
              </a:ext>
            </a:extLst>
          </p:cNvPr>
          <p:cNvPicPr>
            <a:picLocks noChangeAspect="1"/>
          </p:cNvPicPr>
          <p:nvPr/>
        </p:nvPicPr>
        <p:blipFill>
          <a:blip r:embed="rId2"/>
          <a:stretch>
            <a:fillRect/>
          </a:stretch>
        </p:blipFill>
        <p:spPr>
          <a:xfrm>
            <a:off x="5803801" y="1822388"/>
            <a:ext cx="5052083" cy="4851780"/>
          </a:xfrm>
          <a:prstGeom prst="rect">
            <a:avLst/>
          </a:prstGeom>
        </p:spPr>
      </p:pic>
      <p:pic>
        <p:nvPicPr>
          <p:cNvPr id="7" name="Picture 6">
            <a:extLst>
              <a:ext uri="{FF2B5EF4-FFF2-40B4-BE49-F238E27FC236}">
                <a16:creationId xmlns:a16="http://schemas.microsoft.com/office/drawing/2014/main" id="{7D6F6499-07E5-BD97-40D1-7DC6AF735044}"/>
              </a:ext>
            </a:extLst>
          </p:cNvPr>
          <p:cNvPicPr>
            <a:picLocks noChangeAspect="1"/>
          </p:cNvPicPr>
          <p:nvPr/>
        </p:nvPicPr>
        <p:blipFill>
          <a:blip r:embed="rId3"/>
          <a:stretch>
            <a:fillRect/>
          </a:stretch>
        </p:blipFill>
        <p:spPr>
          <a:xfrm>
            <a:off x="627797" y="1873828"/>
            <a:ext cx="4841220" cy="4641526"/>
          </a:xfrm>
          <a:prstGeom prst="rect">
            <a:avLst/>
          </a:prstGeom>
        </p:spPr>
      </p:pic>
      <p:pic>
        <p:nvPicPr>
          <p:cNvPr id="8" name="Picture 7">
            <a:extLst>
              <a:ext uri="{FF2B5EF4-FFF2-40B4-BE49-F238E27FC236}">
                <a16:creationId xmlns:a16="http://schemas.microsoft.com/office/drawing/2014/main" id="{DD2ECE51-250C-1841-8162-A4FE5519B08D}"/>
              </a:ext>
            </a:extLst>
          </p:cNvPr>
          <p:cNvPicPr>
            <a:picLocks noChangeAspect="1"/>
          </p:cNvPicPr>
          <p:nvPr/>
        </p:nvPicPr>
        <p:blipFill>
          <a:blip r:embed="rId4"/>
          <a:stretch>
            <a:fillRect/>
          </a:stretch>
        </p:blipFill>
        <p:spPr>
          <a:xfrm>
            <a:off x="1519810" y="5191736"/>
            <a:ext cx="8233198" cy="1482432"/>
          </a:xfrm>
          <a:prstGeom prst="rect">
            <a:avLst/>
          </a:prstGeom>
        </p:spPr>
      </p:pic>
    </p:spTree>
    <p:extLst>
      <p:ext uri="{BB962C8B-B14F-4D97-AF65-F5344CB8AC3E}">
        <p14:creationId xmlns:p14="http://schemas.microsoft.com/office/powerpoint/2010/main" val="20712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72121761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After making my navbar stick to the top, scrolling down made me realise that the navbar was transparent rather than being white.</a:t>
                      </a:r>
                    </a:p>
                  </a:txBody>
                  <a:tcPr/>
                </a:tc>
                <a:tc>
                  <a:txBody>
                    <a:bodyPr/>
                    <a:lstStyle/>
                    <a:p>
                      <a:r>
                        <a:rPr lang="en-NZ" dirty="0">
                          <a:latin typeface="Abadi" panose="020B0604020104020204" pitchFamily="34" charset="0"/>
                        </a:rPr>
                        <a:t>I corrected this by setting the background colour in my stylesheet.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5755717" y="2893326"/>
            <a:ext cx="5016463" cy="1292987"/>
          </a:xfrm>
          <a:prstGeom prst="rect">
            <a:avLst/>
          </a:prstGeom>
        </p:spPr>
      </p:pic>
      <p:pic>
        <p:nvPicPr>
          <p:cNvPr id="7" name="Picture 6">
            <a:extLst>
              <a:ext uri="{FF2B5EF4-FFF2-40B4-BE49-F238E27FC236}">
                <a16:creationId xmlns:a16="http://schemas.microsoft.com/office/drawing/2014/main" id="{DD785A3E-D8A0-F7B2-EE57-F1EC629879CF}"/>
              </a:ext>
            </a:extLst>
          </p:cNvPr>
          <p:cNvPicPr>
            <a:picLocks noChangeAspect="1"/>
          </p:cNvPicPr>
          <p:nvPr/>
        </p:nvPicPr>
        <p:blipFill>
          <a:blip r:embed="rId3"/>
          <a:stretch>
            <a:fillRect/>
          </a:stretch>
        </p:blipFill>
        <p:spPr>
          <a:xfrm>
            <a:off x="602692" y="2961778"/>
            <a:ext cx="5153025" cy="600075"/>
          </a:xfrm>
          <a:prstGeom prst="rect">
            <a:avLst/>
          </a:prstGeom>
        </p:spPr>
      </p:pic>
      <p:pic>
        <p:nvPicPr>
          <p:cNvPr id="11" name="Picture 10">
            <a:extLst>
              <a:ext uri="{FF2B5EF4-FFF2-40B4-BE49-F238E27FC236}">
                <a16:creationId xmlns:a16="http://schemas.microsoft.com/office/drawing/2014/main" id="{43ED400D-F0F9-83A6-288A-AACD04217DA4}"/>
              </a:ext>
            </a:extLst>
          </p:cNvPr>
          <p:cNvPicPr>
            <a:picLocks noChangeAspect="1"/>
          </p:cNvPicPr>
          <p:nvPr/>
        </p:nvPicPr>
        <p:blipFill>
          <a:blip r:embed="rId4"/>
          <a:stretch>
            <a:fillRect/>
          </a:stretch>
        </p:blipFill>
        <p:spPr>
          <a:xfrm>
            <a:off x="556918" y="3953246"/>
            <a:ext cx="5891562" cy="2904754"/>
          </a:xfrm>
          <a:prstGeom prst="rect">
            <a:avLst/>
          </a:prstGeom>
        </p:spPr>
      </p:pic>
    </p:spTree>
    <p:extLst>
      <p:ext uri="{BB962C8B-B14F-4D97-AF65-F5344CB8AC3E}">
        <p14:creationId xmlns:p14="http://schemas.microsoft.com/office/powerpoint/2010/main" val="343409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161954" y="1674236"/>
            <a:ext cx="5016463" cy="1292987"/>
          </a:xfrm>
          <a:prstGeom prst="rect">
            <a:avLst/>
          </a:prstGeom>
        </p:spPr>
      </p:pic>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527820972"/>
              </p:ext>
            </p:extLst>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6" name="Picture 5">
            <a:extLst>
              <a:ext uri="{FF2B5EF4-FFF2-40B4-BE49-F238E27FC236}">
                <a16:creationId xmlns:a16="http://schemas.microsoft.com/office/drawing/2014/main" id="{0650D66E-BF1A-1913-55B5-BCB5930E76F0}"/>
              </a:ext>
            </a:extLst>
          </p:cNvPr>
          <p:cNvPicPr>
            <a:picLocks noChangeAspect="1"/>
          </p:cNvPicPr>
          <p:nvPr/>
        </p:nvPicPr>
        <p:blipFill>
          <a:blip r:embed="rId3"/>
          <a:stretch>
            <a:fillRect/>
          </a:stretch>
        </p:blipFill>
        <p:spPr>
          <a:xfrm>
            <a:off x="5178417" y="1573356"/>
            <a:ext cx="6658904" cy="1200318"/>
          </a:xfrm>
          <a:prstGeom prst="rect">
            <a:avLst/>
          </a:prstGeom>
        </p:spPr>
      </p:pic>
      <p:pic>
        <p:nvPicPr>
          <p:cNvPr id="8" name="Picture 7">
            <a:extLst>
              <a:ext uri="{FF2B5EF4-FFF2-40B4-BE49-F238E27FC236}">
                <a16:creationId xmlns:a16="http://schemas.microsoft.com/office/drawing/2014/main" id="{AE4A23F9-E286-A494-C701-ACD7D85002B9}"/>
              </a:ext>
            </a:extLst>
          </p:cNvPr>
          <p:cNvPicPr>
            <a:picLocks noChangeAspect="1"/>
          </p:cNvPicPr>
          <p:nvPr/>
        </p:nvPicPr>
        <p:blipFill>
          <a:blip r:embed="rId4"/>
          <a:stretch>
            <a:fillRect/>
          </a:stretch>
        </p:blipFill>
        <p:spPr>
          <a:xfrm>
            <a:off x="161954" y="3435216"/>
            <a:ext cx="10050278" cy="3238952"/>
          </a:xfrm>
          <a:prstGeom prst="rect">
            <a:avLst/>
          </a:prstGeom>
        </p:spPr>
      </p:pic>
      <p:pic>
        <p:nvPicPr>
          <p:cNvPr id="10" name="Picture 9">
            <a:extLst>
              <a:ext uri="{FF2B5EF4-FFF2-40B4-BE49-F238E27FC236}">
                <a16:creationId xmlns:a16="http://schemas.microsoft.com/office/drawing/2014/main" id="{83F5D944-086F-CFA7-2B8C-85BF08E34A9C}"/>
              </a:ext>
            </a:extLst>
          </p:cNvPr>
          <p:cNvPicPr>
            <a:picLocks noChangeAspect="1"/>
          </p:cNvPicPr>
          <p:nvPr/>
        </p:nvPicPr>
        <p:blipFill>
          <a:blip r:embed="rId5"/>
          <a:stretch>
            <a:fillRect/>
          </a:stretch>
        </p:blipFill>
        <p:spPr>
          <a:xfrm>
            <a:off x="3583715" y="1181963"/>
            <a:ext cx="4505954" cy="4753638"/>
          </a:xfrm>
          <a:prstGeom prst="rect">
            <a:avLst/>
          </a:prstGeom>
        </p:spPr>
      </p:pic>
    </p:spTree>
    <p:extLst>
      <p:ext uri="{BB962C8B-B14F-4D97-AF65-F5344CB8AC3E}">
        <p14:creationId xmlns:p14="http://schemas.microsoft.com/office/powerpoint/2010/main" val="98937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E885503C-1D8A-00B2-9C3A-5A603CA34123}"/>
              </a:ext>
            </a:extLst>
          </p:cNvPr>
          <p:cNvPicPr>
            <a:picLocks noChangeAspect="1"/>
          </p:cNvPicPr>
          <p:nvPr/>
        </p:nvPicPr>
        <p:blipFill>
          <a:blip r:embed="rId2"/>
          <a:stretch>
            <a:fillRect/>
          </a:stretch>
        </p:blipFill>
        <p:spPr>
          <a:xfrm>
            <a:off x="0" y="2057208"/>
            <a:ext cx="8335538" cy="2743583"/>
          </a:xfrm>
          <a:prstGeom prst="rect">
            <a:avLst/>
          </a:prstGeom>
        </p:spPr>
      </p:pic>
      <p:pic>
        <p:nvPicPr>
          <p:cNvPr id="10" name="Picture 9">
            <a:extLst>
              <a:ext uri="{FF2B5EF4-FFF2-40B4-BE49-F238E27FC236}">
                <a16:creationId xmlns:a16="http://schemas.microsoft.com/office/drawing/2014/main" id="{83F5D944-086F-CFA7-2B8C-85BF08E34A9C}"/>
              </a:ext>
            </a:extLst>
          </p:cNvPr>
          <p:cNvPicPr>
            <a:picLocks noChangeAspect="1"/>
          </p:cNvPicPr>
          <p:nvPr/>
        </p:nvPicPr>
        <p:blipFill>
          <a:blip r:embed="rId3"/>
          <a:stretch>
            <a:fillRect/>
          </a:stretch>
        </p:blipFill>
        <p:spPr>
          <a:xfrm>
            <a:off x="7541835" y="1576316"/>
            <a:ext cx="4505954" cy="4753638"/>
          </a:xfrm>
          <a:prstGeom prst="rect">
            <a:avLst/>
          </a:prstGeom>
        </p:spPr>
      </p:pic>
    </p:spTree>
    <p:extLst>
      <p:ext uri="{BB962C8B-B14F-4D97-AF65-F5344CB8AC3E}">
        <p14:creationId xmlns:p14="http://schemas.microsoft.com/office/powerpoint/2010/main" val="1413360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1400009859"/>
              </p:ext>
            </p:extLst>
          </p:nvPr>
        </p:nvGraphicFramePr>
        <p:xfrm>
          <a:off x="514137" y="859383"/>
          <a:ext cx="4846320" cy="91440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When checking if the navbar is responsive. It does not to be </a:t>
                      </a:r>
                      <a:r>
                        <a:rPr lang="en-NZ" dirty="0" err="1"/>
                        <a:t>collapsoble</a:t>
                      </a:r>
                      <a:r>
                        <a:rPr lang="en-NZ" dirty="0"/>
                        <a:t>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4571335C-5A55-0FD6-C169-7A6F2056AA21}"/>
              </a:ext>
            </a:extLst>
          </p:cNvPr>
          <p:cNvPicPr>
            <a:picLocks noChangeAspect="1"/>
          </p:cNvPicPr>
          <p:nvPr/>
        </p:nvPicPr>
        <p:blipFill>
          <a:blip r:embed="rId2"/>
          <a:stretch>
            <a:fillRect/>
          </a:stretch>
        </p:blipFill>
        <p:spPr>
          <a:xfrm>
            <a:off x="787021" y="1842596"/>
            <a:ext cx="4300553" cy="5009435"/>
          </a:xfrm>
          <a:prstGeom prst="rect">
            <a:avLst/>
          </a:prstGeom>
        </p:spPr>
      </p:pic>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339291726"/>
              </p:ext>
            </p:extLst>
          </p:nvPr>
        </p:nvGraphicFramePr>
        <p:xfrm>
          <a:off x="6096000" y="653876"/>
          <a:ext cx="4846320" cy="1188720"/>
        </p:xfrm>
        <a:graphic>
          <a:graphicData uri="http://schemas.openxmlformats.org/drawingml/2006/table">
            <a:tbl>
              <a:tblPr firstRow="1" bandRow="1">
                <a:tableStyleId>{5C22544A-7EE6-4342-B048-85BDC9FD1C3A}</a:tableStyleId>
              </a:tblPr>
              <a:tblGrid>
                <a:gridCol w="4846320">
                  <a:extLst>
                    <a:ext uri="{9D8B030D-6E8A-4147-A177-3AD203B41FA5}">
                      <a16:colId xmlns:a16="http://schemas.microsoft.com/office/drawing/2014/main" val="3661073892"/>
                    </a:ext>
                  </a:extLst>
                </a:gridCol>
              </a:tblGrid>
              <a:tr h="370840">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9" name="Picture 8">
            <a:extLst>
              <a:ext uri="{FF2B5EF4-FFF2-40B4-BE49-F238E27FC236}">
                <a16:creationId xmlns:a16="http://schemas.microsoft.com/office/drawing/2014/main" id="{65094F28-92E3-BA10-74F9-DE04098376DD}"/>
              </a:ext>
            </a:extLst>
          </p:cNvPr>
          <p:cNvPicPr>
            <a:picLocks noChangeAspect="1"/>
          </p:cNvPicPr>
          <p:nvPr/>
        </p:nvPicPr>
        <p:blipFill>
          <a:blip r:embed="rId3"/>
          <a:stretch>
            <a:fillRect/>
          </a:stretch>
        </p:blipFill>
        <p:spPr>
          <a:xfrm>
            <a:off x="6267604" y="1842596"/>
            <a:ext cx="4093739" cy="4868654"/>
          </a:xfrm>
          <a:prstGeom prst="rect">
            <a:avLst/>
          </a:prstGeom>
        </p:spPr>
      </p:pic>
    </p:spTree>
    <p:extLst>
      <p:ext uri="{BB962C8B-B14F-4D97-AF65-F5344CB8AC3E}">
        <p14:creationId xmlns:p14="http://schemas.microsoft.com/office/powerpoint/2010/main" val="214997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2950826939"/>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Looking at the html structure of the classes, and then making adjustments in CSS, now the </a:t>
                      </a:r>
                      <a:r>
                        <a:rPr lang="en-NZ" dirty="0" err="1"/>
                        <a:t>the</a:t>
                      </a:r>
                      <a:r>
                        <a:rPr lang="en-NZ" dirty="0"/>
                        <a:t> menu icon will appear.</a:t>
                      </a:r>
                    </a:p>
                  </a:txBody>
                  <a:tcPr/>
                </a:tc>
                <a:extLst>
                  <a:ext uri="{0D108BD9-81ED-4DB2-BD59-A6C34878D82A}">
                    <a16:rowId xmlns:a16="http://schemas.microsoft.com/office/drawing/2014/main" val="2220021842"/>
                  </a:ext>
                </a:extLst>
              </a:tr>
            </a:tbl>
          </a:graphicData>
        </a:graphic>
      </p:graphicFrame>
      <p:pic>
        <p:nvPicPr>
          <p:cNvPr id="7" name="Picture 6">
            <a:extLst>
              <a:ext uri="{FF2B5EF4-FFF2-40B4-BE49-F238E27FC236}">
                <a16:creationId xmlns:a16="http://schemas.microsoft.com/office/drawing/2014/main" id="{43FDFAF8-F426-5B42-7238-F850FB35BDDC}"/>
              </a:ext>
            </a:extLst>
          </p:cNvPr>
          <p:cNvPicPr>
            <a:picLocks noChangeAspect="1"/>
          </p:cNvPicPr>
          <p:nvPr/>
        </p:nvPicPr>
        <p:blipFill>
          <a:blip r:embed="rId2"/>
          <a:stretch>
            <a:fillRect/>
          </a:stretch>
        </p:blipFill>
        <p:spPr>
          <a:xfrm>
            <a:off x="446130" y="2233436"/>
            <a:ext cx="10659963" cy="3277057"/>
          </a:xfrm>
          <a:prstGeom prst="rect">
            <a:avLst/>
          </a:prstGeom>
        </p:spPr>
      </p:pic>
    </p:spTree>
    <p:extLst>
      <p:ext uri="{BB962C8B-B14F-4D97-AF65-F5344CB8AC3E}">
        <p14:creationId xmlns:p14="http://schemas.microsoft.com/office/powerpoint/2010/main" val="394496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extLst>
              <p:ext uri="{D42A27DB-BD31-4B8C-83A1-F6EECF244321}">
                <p14:modId xmlns:p14="http://schemas.microsoft.com/office/powerpoint/2010/main" val="1481848200"/>
              </p:ext>
            </p:extLst>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The home </a:t>
                      </a:r>
                      <a:r>
                        <a:rPr lang="en-NZ" dirty="0" err="1"/>
                        <a:t>navlink</a:t>
                      </a:r>
                      <a:r>
                        <a:rPr lang="en-NZ" dirty="0"/>
                        <a:t> seems too close to the logo.</a:t>
                      </a:r>
                    </a:p>
                  </a:txBody>
                  <a:tcPr/>
                </a:tc>
                <a:extLst>
                  <a:ext uri="{0D108BD9-81ED-4DB2-BD59-A6C34878D82A}">
                    <a16:rowId xmlns:a16="http://schemas.microsoft.com/office/drawing/2014/main" val="2220021842"/>
                  </a:ext>
                </a:extLst>
              </a:tr>
            </a:tbl>
          </a:graphicData>
        </a:graphic>
      </p:graphicFrame>
      <p:pic>
        <p:nvPicPr>
          <p:cNvPr id="4" name="Picture 3">
            <a:extLst>
              <a:ext uri="{FF2B5EF4-FFF2-40B4-BE49-F238E27FC236}">
                <a16:creationId xmlns:a16="http://schemas.microsoft.com/office/drawing/2014/main" id="{7EF8CEF0-E3FC-76E4-4CCC-207E3CC3CEEA}"/>
              </a:ext>
            </a:extLst>
          </p:cNvPr>
          <p:cNvPicPr>
            <a:picLocks noChangeAspect="1"/>
          </p:cNvPicPr>
          <p:nvPr/>
        </p:nvPicPr>
        <p:blipFill>
          <a:blip r:embed="rId2"/>
          <a:stretch>
            <a:fillRect/>
          </a:stretch>
        </p:blipFill>
        <p:spPr>
          <a:xfrm>
            <a:off x="0" y="2283384"/>
            <a:ext cx="12192000" cy="3737895"/>
          </a:xfrm>
          <a:prstGeom prst="rect">
            <a:avLst/>
          </a:prstGeom>
        </p:spPr>
      </p:pic>
    </p:spTree>
    <p:extLst>
      <p:ext uri="{BB962C8B-B14F-4D97-AF65-F5344CB8AC3E}">
        <p14:creationId xmlns:p14="http://schemas.microsoft.com/office/powerpoint/2010/main" val="76034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931954EF-AE18-EA2B-0D51-FBAD4505C514}"/>
              </a:ext>
            </a:extLst>
          </p:cNvPr>
          <p:cNvPicPr>
            <a:picLocks noChangeAspect="1"/>
          </p:cNvPicPr>
          <p:nvPr/>
        </p:nvPicPr>
        <p:blipFill>
          <a:blip r:embed="rId2"/>
          <a:stretch>
            <a:fillRect/>
          </a:stretch>
        </p:blipFill>
        <p:spPr>
          <a:xfrm>
            <a:off x="136477" y="1924334"/>
            <a:ext cx="12192000" cy="4257964"/>
          </a:xfrm>
          <a:prstGeom prst="rect">
            <a:avLst/>
          </a:prstGeom>
        </p:spPr>
      </p:pic>
    </p:spTree>
    <p:extLst>
      <p:ext uri="{BB962C8B-B14F-4D97-AF65-F5344CB8AC3E}">
        <p14:creationId xmlns:p14="http://schemas.microsoft.com/office/powerpoint/2010/main" val="94855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6" name="Table 5">
            <a:extLst>
              <a:ext uri="{FF2B5EF4-FFF2-40B4-BE49-F238E27FC236}">
                <a16:creationId xmlns:a16="http://schemas.microsoft.com/office/drawing/2014/main" id="{86696FAE-6427-9E8F-DDE0-AC2C439DCFBF}"/>
              </a:ext>
            </a:extLst>
          </p:cNvPr>
          <p:cNvGraphicFramePr>
            <a:graphicFrameLocks noGrp="1"/>
          </p:cNvGraphicFramePr>
          <p:nvPr/>
        </p:nvGraphicFramePr>
        <p:xfrm>
          <a:off x="1555845" y="995069"/>
          <a:ext cx="7861110" cy="929265"/>
        </p:xfrm>
        <a:graphic>
          <a:graphicData uri="http://schemas.openxmlformats.org/drawingml/2006/table">
            <a:tbl>
              <a:tblPr firstRow="1" bandRow="1">
                <a:tableStyleId>{5C22544A-7EE6-4342-B048-85BDC9FD1C3A}</a:tableStyleId>
              </a:tblPr>
              <a:tblGrid>
                <a:gridCol w="7861110">
                  <a:extLst>
                    <a:ext uri="{9D8B030D-6E8A-4147-A177-3AD203B41FA5}">
                      <a16:colId xmlns:a16="http://schemas.microsoft.com/office/drawing/2014/main" val="3661073892"/>
                    </a:ext>
                  </a:extLst>
                </a:gridCol>
              </a:tblGrid>
              <a:tr h="929265">
                <a:tc>
                  <a:txBody>
                    <a:bodyPr/>
                    <a:lstStyle/>
                    <a:p>
                      <a:r>
                        <a:rPr lang="en-NZ" dirty="0"/>
                        <a:t>However pressing the toggler icon, the navbar links being underneath look off. </a:t>
                      </a:r>
                    </a:p>
                  </a:txBody>
                  <a:tcPr/>
                </a:tc>
                <a:extLst>
                  <a:ext uri="{0D108BD9-81ED-4DB2-BD59-A6C34878D82A}">
                    <a16:rowId xmlns:a16="http://schemas.microsoft.com/office/drawing/2014/main" val="2220021842"/>
                  </a:ext>
                </a:extLst>
              </a:tr>
            </a:tbl>
          </a:graphicData>
        </a:graphic>
      </p:graphicFrame>
      <p:pic>
        <p:nvPicPr>
          <p:cNvPr id="5" name="Picture 4">
            <a:extLst>
              <a:ext uri="{FF2B5EF4-FFF2-40B4-BE49-F238E27FC236}">
                <a16:creationId xmlns:a16="http://schemas.microsoft.com/office/drawing/2014/main" id="{931954EF-AE18-EA2B-0D51-FBAD4505C514}"/>
              </a:ext>
            </a:extLst>
          </p:cNvPr>
          <p:cNvPicPr>
            <a:picLocks noChangeAspect="1"/>
          </p:cNvPicPr>
          <p:nvPr/>
        </p:nvPicPr>
        <p:blipFill>
          <a:blip r:embed="rId2"/>
          <a:stretch>
            <a:fillRect/>
          </a:stretch>
        </p:blipFill>
        <p:spPr>
          <a:xfrm>
            <a:off x="136477" y="1924334"/>
            <a:ext cx="12192000" cy="4257964"/>
          </a:xfrm>
          <a:prstGeom prst="rect">
            <a:avLst/>
          </a:prstGeom>
        </p:spPr>
      </p:pic>
    </p:spTree>
    <p:extLst>
      <p:ext uri="{BB962C8B-B14F-4D97-AF65-F5344CB8AC3E}">
        <p14:creationId xmlns:p14="http://schemas.microsoft.com/office/powerpoint/2010/main" val="3662683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(Home Page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015092751"/>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765992196"/>
                  </a:ext>
                </a:extLst>
              </a:tr>
            </a:tbl>
          </a:graphicData>
        </a:graphic>
      </p:graphicFrame>
    </p:spTree>
    <p:extLst>
      <p:ext uri="{BB962C8B-B14F-4D97-AF65-F5344CB8AC3E}">
        <p14:creationId xmlns:p14="http://schemas.microsoft.com/office/powerpoint/2010/main" val="3154286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1956</TotalTime>
  <Words>1557</Words>
  <Application>Microsoft Office PowerPoint</Application>
  <PresentationFormat>Widescreen</PresentationFormat>
  <Paragraphs>156</Paragraphs>
  <Slides>49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Version 1 Iterative Improvement</vt:lpstr>
      <vt:lpstr>Imported Blog App </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Version 2 Iterative Improvement</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(Navbar V2)</vt:lpstr>
      <vt:lpstr>Iterative Improvement (Home Page V2)</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2024-07-28T14:40:12Z</dcterms:modified>
</cp:coreProperties>
</file>