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87" r:id="rId19"/>
    <p:sldId id="290" r:id="rId20"/>
    <p:sldId id="271" r:id="rId21"/>
    <p:sldId id="273" r:id="rId22"/>
    <p:sldId id="274" r:id="rId23"/>
    <p:sldId id="266" r:id="rId24"/>
    <p:sldId id="291" r:id="rId25"/>
    <p:sldId id="275" r:id="rId26"/>
    <p:sldId id="283" r:id="rId27"/>
    <p:sldId id="265" r:id="rId28"/>
    <p:sldId id="269"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D3B"/>
    <a:srgbClr val="8D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3BFBD-1E38-412E-AE7B-7E5D3B30168C}" v="2" dt="2024-07-23T09:27:04.8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21T07:49:06.611" v="4047" actId="167"/>
      <pc:docMkLst>
        <pc:docMk/>
      </pc:docMkLst>
      <pc:sldChg chg="modSp mod">
        <pc:chgData name="Joaquin Badenas" userId="5cb29fd719aebf04" providerId="LiveId" clId="{500FE1CA-8DB6-43A6-98B3-F9E028A878AF}" dt="2024-06-20T23:47:34.027" v="3789" actId="2711"/>
        <pc:sldMkLst>
          <pc:docMk/>
          <pc:sldMk cId="1451040387" sldId="256"/>
        </pc:sldMkLst>
        <pc:spChg chg="mod">
          <ac:chgData name="Joaquin Badenas" userId="5cb29fd719aebf04" providerId="LiveId" clId="{500FE1CA-8DB6-43A6-98B3-F9E028A878AF}" dt="2024-06-20T23:47:34.027" v="3789" actId="2711"/>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6-20T23:47:42.284" v="3791" actId="2711"/>
        <pc:sldMkLst>
          <pc:docMk/>
          <pc:sldMk cId="3780887099" sldId="257"/>
        </pc:sldMkLst>
        <pc:spChg chg="mod">
          <ac:chgData name="Joaquin Badenas" userId="5cb29fd719aebf04" providerId="LiveId" clId="{500FE1CA-8DB6-43A6-98B3-F9E028A878AF}" dt="2024-06-20T23:47:42.284" v="3791" actId="2711"/>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6-20T23:48:15.606" v="3797" actId="1076"/>
        <pc:sldMkLst>
          <pc:docMk/>
          <pc:sldMk cId="3513481437" sldId="261"/>
        </pc:sldMkLst>
        <pc:spChg chg="mod">
          <ac:chgData name="Joaquin Badenas" userId="5cb29fd719aebf04" providerId="LiveId" clId="{500FE1CA-8DB6-43A6-98B3-F9E028A878AF}" dt="2024-06-20T23:48:10.484" v="3796" actId="2711"/>
          <ac:spMkLst>
            <pc:docMk/>
            <pc:sldMk cId="3513481437" sldId="261"/>
            <ac:spMk id="2" creationId="{00000000-0000-0000-0000-000000000000}"/>
          </ac:spMkLst>
        </pc:spChg>
        <pc:spChg chg="mod">
          <ac:chgData name="Joaquin Badenas" userId="5cb29fd719aebf04" providerId="LiveId" clId="{500FE1CA-8DB6-43A6-98B3-F9E028A878AF}" dt="2024-06-20T23:48:10.484" v="3796" actId="2711"/>
          <ac:spMkLst>
            <pc:docMk/>
            <pc:sldMk cId="3513481437" sldId="261"/>
            <ac:spMk id="3" creationId="{00000000-0000-0000-0000-000000000000}"/>
          </ac:spMkLst>
        </pc:spChg>
        <pc:spChg chg="mod">
          <ac:chgData name="Joaquin Badenas" userId="5cb29fd719aebf04" providerId="LiveId" clId="{500FE1CA-8DB6-43A6-98B3-F9E028A878AF}" dt="2024-06-20T23:48:15.606" v="3797" actId="1076"/>
          <ac:spMkLst>
            <pc:docMk/>
            <pc:sldMk cId="3513481437" sldId="261"/>
            <ac:spMk id="4" creationId="{00000000-0000-0000-0000-000000000000}"/>
          </ac:spMkLst>
        </pc:spChg>
      </pc:sldChg>
      <pc:sldChg chg="modSp mod">
        <pc:chgData name="Joaquin Badenas" userId="5cb29fd719aebf04" providerId="LiveId" clId="{500FE1CA-8DB6-43A6-98B3-F9E028A878AF}" dt="2024-06-20T23:48:47.598" v="3803" actId="2711"/>
        <pc:sldMkLst>
          <pc:docMk/>
          <pc:sldMk cId="895423612" sldId="264"/>
        </pc:sldMkLst>
        <pc:spChg chg="mod">
          <ac:chgData name="Joaquin Badenas" userId="5cb29fd719aebf04" providerId="LiveId" clId="{500FE1CA-8DB6-43A6-98B3-F9E028A878AF}" dt="2024-06-20T23:48:47.598" v="3803" actId="2711"/>
          <ac:spMkLst>
            <pc:docMk/>
            <pc:sldMk cId="895423612" sldId="264"/>
            <ac:spMk id="2" creationId="{00000000-0000-0000-0000-000000000000}"/>
          </ac:spMkLst>
        </pc:spChg>
        <pc:spChg chg="mod">
          <ac:chgData name="Joaquin Badenas" userId="5cb29fd719aebf04" providerId="LiveId" clId="{500FE1CA-8DB6-43A6-98B3-F9E028A878AF}" dt="2024-06-20T23:48:47.598" v="3803" actId="2711"/>
          <ac:spMkLst>
            <pc:docMk/>
            <pc:sldMk cId="895423612" sldId="264"/>
            <ac:spMk id="3" creationId="{00000000-0000-0000-0000-000000000000}"/>
          </ac:spMkLst>
        </pc:spChg>
      </pc:sldChg>
      <pc:sldChg chg="modSp mod">
        <pc:chgData name="Joaquin Badenas" userId="5cb29fd719aebf04" providerId="LiveId" clId="{500FE1CA-8DB6-43A6-98B3-F9E028A878AF}" dt="2024-06-20T23:49:55.659" v="3816" actId="2711"/>
        <pc:sldMkLst>
          <pc:docMk/>
          <pc:sldMk cId="559411755" sldId="265"/>
        </pc:sldMkLst>
        <pc:spChg chg="mod">
          <ac:chgData name="Joaquin Badenas" userId="5cb29fd719aebf04" providerId="LiveId" clId="{500FE1CA-8DB6-43A6-98B3-F9E028A878AF}" dt="2024-06-20T23:49:55.659" v="3816" actId="2711"/>
          <ac:spMkLst>
            <pc:docMk/>
            <pc:sldMk cId="559411755" sldId="265"/>
            <ac:spMk id="2" creationId="{00000000-0000-0000-0000-000000000000}"/>
          </ac:spMkLst>
        </pc:spChg>
        <pc:spChg chg="mod">
          <ac:chgData name="Joaquin Badenas" userId="5cb29fd719aebf04" providerId="LiveId" clId="{500FE1CA-8DB6-43A6-98B3-F9E028A878AF}" dt="2024-06-20T23:49:55.659" v="3816" actId="2711"/>
          <ac:spMkLst>
            <pc:docMk/>
            <pc:sldMk cId="559411755" sldId="265"/>
            <ac:spMk id="3" creationId="{00000000-0000-0000-0000-000000000000}"/>
          </ac:spMkLst>
        </pc:spChg>
      </pc:sldChg>
      <pc:sldChg chg="modSp mod">
        <pc:chgData name="Joaquin Badenas" userId="5cb29fd719aebf04" providerId="LiveId" clId="{500FE1CA-8DB6-43A6-98B3-F9E028A878AF}" dt="2024-06-20T23:49:41.463" v="3813" actId="2711"/>
        <pc:sldMkLst>
          <pc:docMk/>
          <pc:sldMk cId="2562898663" sldId="266"/>
        </pc:sldMkLst>
        <pc:spChg chg="mod">
          <ac:chgData name="Joaquin Badenas" userId="5cb29fd719aebf04" providerId="LiveId" clId="{500FE1CA-8DB6-43A6-98B3-F9E028A878AF}" dt="2024-06-20T23:49:41.463" v="3813" actId="2711"/>
          <ac:spMkLst>
            <pc:docMk/>
            <pc:sldMk cId="2562898663" sldId="266"/>
            <ac:spMk id="2" creationId="{00000000-0000-0000-0000-000000000000}"/>
          </ac:spMkLst>
        </pc:spChg>
        <pc:spChg chg="mod">
          <ac:chgData name="Joaquin Badenas" userId="5cb29fd719aebf04" providerId="LiveId" clId="{500FE1CA-8DB6-43A6-98B3-F9E028A878AF}" dt="2024-06-20T23:49:41.463" v="3813" actId="2711"/>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6-20T23:47:37.569" v="3790" actId="2711"/>
        <pc:sldMkLst>
          <pc:docMk/>
          <pc:sldMk cId="4179150339" sldId="270"/>
        </pc:sldMkLst>
        <pc:spChg chg="mod">
          <ac:chgData name="Joaquin Badenas" userId="5cb29fd719aebf04" providerId="LiveId" clId="{500FE1CA-8DB6-43A6-98B3-F9E028A878AF}" dt="2024-06-20T23:47:37.569" v="3790" actId="2711"/>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mod">
        <pc:chgData name="Joaquin Badenas" userId="5cb29fd719aebf04" providerId="LiveId" clId="{500FE1CA-8DB6-43A6-98B3-F9E028A878AF}" dt="2024-06-20T23:49:25.204" v="3810" actId="2711"/>
        <pc:sldMkLst>
          <pc:docMk/>
          <pc:sldMk cId="2873264670" sldId="271"/>
        </pc:sldMkLst>
        <pc:spChg chg="mod">
          <ac:chgData name="Joaquin Badenas" userId="5cb29fd719aebf04" providerId="LiveId" clId="{500FE1CA-8DB6-43A6-98B3-F9E028A878AF}" dt="2024-06-20T23:49:25.204" v="3810" actId="2711"/>
          <ac:spMkLst>
            <pc:docMk/>
            <pc:sldMk cId="2873264670" sldId="271"/>
            <ac:spMk id="2" creationId="{00000000-0000-0000-0000-000000000000}"/>
          </ac:spMkLst>
        </pc:spChg>
        <pc:spChg chg="mod">
          <ac:chgData name="Joaquin Badenas" userId="5cb29fd719aebf04" providerId="LiveId" clId="{500FE1CA-8DB6-43A6-98B3-F9E028A878AF}" dt="2024-06-20T23:49:25.204" v="3810" actId="2711"/>
          <ac:spMkLst>
            <pc:docMk/>
            <pc:sldMk cId="2873264670" sldId="271"/>
            <ac:spMk id="3" creationId="{00000000-0000-0000-0000-000000000000}"/>
          </ac:spMkLst>
        </pc:spChg>
      </pc:sldChg>
      <pc:sldChg chg="modSp mod">
        <pc:chgData name="Joaquin Badenas" userId="5cb29fd719aebf04" providerId="LiveId" clId="{500FE1CA-8DB6-43A6-98B3-F9E028A878AF}" dt="2024-06-20T23:48:41.909" v="3802" actId="2711"/>
        <pc:sldMkLst>
          <pc:docMk/>
          <pc:sldMk cId="140956991" sldId="272"/>
        </pc:sldMkLst>
        <pc:spChg chg="mod">
          <ac:chgData name="Joaquin Badenas" userId="5cb29fd719aebf04" providerId="LiveId" clId="{500FE1CA-8DB6-43A6-98B3-F9E028A878AF}" dt="2024-06-20T23:48:41.909" v="3802" actId="2711"/>
          <ac:spMkLst>
            <pc:docMk/>
            <pc:sldMk cId="140956991" sldId="272"/>
            <ac:spMk id="2" creationId="{00000000-0000-0000-0000-000000000000}"/>
          </ac:spMkLst>
        </pc:spChg>
        <pc:spChg chg="mod">
          <ac:chgData name="Joaquin Badenas" userId="5cb29fd719aebf04" providerId="LiveId" clId="{500FE1CA-8DB6-43A6-98B3-F9E028A878AF}" dt="2024-06-20T23:48:41.909" v="3802" actId="2711"/>
          <ac:spMkLst>
            <pc:docMk/>
            <pc:sldMk cId="140956991" sldId="272"/>
            <ac:spMk id="3" creationId="{00000000-0000-0000-0000-000000000000}"/>
          </ac:spMkLst>
        </pc:spChg>
      </pc:sldChg>
      <pc:sldChg chg="modSp mod">
        <pc:chgData name="Joaquin Badenas" userId="5cb29fd719aebf04" providerId="LiveId" clId="{500FE1CA-8DB6-43A6-98B3-F9E028A878AF}" dt="2024-06-20T23:49:30.661" v="3811" actId="2711"/>
        <pc:sldMkLst>
          <pc:docMk/>
          <pc:sldMk cId="1831671313" sldId="273"/>
        </pc:sldMkLst>
        <pc:spChg chg="mod">
          <ac:chgData name="Joaquin Badenas" userId="5cb29fd719aebf04" providerId="LiveId" clId="{500FE1CA-8DB6-43A6-98B3-F9E028A878AF}" dt="2024-06-20T23:49:30.661" v="3811" actId="2711"/>
          <ac:spMkLst>
            <pc:docMk/>
            <pc:sldMk cId="1831671313" sldId="273"/>
            <ac:spMk id="2" creationId="{00000000-0000-0000-0000-000000000000}"/>
          </ac:spMkLst>
        </pc:spChg>
        <pc:spChg chg="mod">
          <ac:chgData name="Joaquin Badenas" userId="5cb29fd719aebf04" providerId="LiveId" clId="{500FE1CA-8DB6-43A6-98B3-F9E028A878AF}" dt="2024-06-20T23:49:30.661" v="3811" actId="2711"/>
          <ac:spMkLst>
            <pc:docMk/>
            <pc:sldMk cId="1831671313" sldId="273"/>
            <ac:spMk id="3" creationId="{00000000-0000-0000-0000-000000000000}"/>
          </ac:spMkLst>
        </pc:spChg>
      </pc:sldChg>
      <pc:sldChg chg="modSp mod">
        <pc:chgData name="Joaquin Badenas" userId="5cb29fd719aebf04" providerId="LiveId" clId="{500FE1CA-8DB6-43A6-98B3-F9E028A878AF}" dt="2024-06-20T23:49:35.553" v="3812" actId="2711"/>
        <pc:sldMkLst>
          <pc:docMk/>
          <pc:sldMk cId="2290261641" sldId="274"/>
        </pc:sldMkLst>
        <pc:spChg chg="mod">
          <ac:chgData name="Joaquin Badenas" userId="5cb29fd719aebf04" providerId="LiveId" clId="{500FE1CA-8DB6-43A6-98B3-F9E028A878AF}" dt="2024-06-20T23:49:35.553" v="3812" actId="2711"/>
          <ac:spMkLst>
            <pc:docMk/>
            <pc:sldMk cId="2290261641" sldId="274"/>
            <ac:spMk id="2" creationId="{00000000-0000-0000-0000-000000000000}"/>
          </ac:spMkLst>
        </pc:spChg>
        <pc:spChg chg="mod">
          <ac:chgData name="Joaquin Badenas" userId="5cb29fd719aebf04" providerId="LiveId" clId="{500FE1CA-8DB6-43A6-98B3-F9E028A878AF}" dt="2024-06-20T23:49:35.553" v="3812" actId="2711"/>
          <ac:spMkLst>
            <pc:docMk/>
            <pc:sldMk cId="2290261641" sldId="274"/>
            <ac:spMk id="3" creationId="{00000000-0000-0000-0000-000000000000}"/>
          </ac:spMkLst>
        </pc:spChg>
      </pc:sldChg>
      <pc:sldChg chg="modSp mod">
        <pc:chgData name="Joaquin Badenas" userId="5cb29fd719aebf04" providerId="LiveId" clId="{500FE1CA-8DB6-43A6-98B3-F9E028A878AF}" dt="2024-06-20T23:49:45.581" v="3814" actId="2711"/>
        <pc:sldMkLst>
          <pc:docMk/>
          <pc:sldMk cId="2812247241" sldId="275"/>
        </pc:sldMkLst>
        <pc:spChg chg="mod">
          <ac:chgData name="Joaquin Badenas" userId="5cb29fd719aebf04" providerId="LiveId" clId="{500FE1CA-8DB6-43A6-98B3-F9E028A878AF}" dt="2024-06-20T23:49:45.581" v="3814" actId="2711"/>
          <ac:spMkLst>
            <pc:docMk/>
            <pc:sldMk cId="2812247241" sldId="275"/>
            <ac:spMk id="2" creationId="{00000000-0000-0000-0000-000000000000}"/>
          </ac:spMkLst>
        </pc:spChg>
        <pc:spChg chg="mod">
          <ac:chgData name="Joaquin Badenas" userId="5cb29fd719aebf04" providerId="LiveId" clId="{500FE1CA-8DB6-43A6-98B3-F9E028A878AF}" dt="2024-06-20T23:49:45.581" v="3814" actId="2711"/>
          <ac:spMkLst>
            <pc:docMk/>
            <pc:sldMk cId="2812247241" sldId="275"/>
            <ac:spMk id="3" creationId="{00000000-0000-0000-0000-000000000000}"/>
          </ac:spMkLst>
        </pc:spChg>
      </pc:sldChg>
      <pc:sldChg chg="modSp mod">
        <pc:chgData name="Joaquin Badenas" userId="5cb29fd719aebf04" providerId="LiveId" clId="{500FE1CA-8DB6-43A6-98B3-F9E028A878AF}" dt="2024-06-20T23:47:52.733" v="3794" actId="27636"/>
        <pc:sldMkLst>
          <pc:docMk/>
          <pc:sldMk cId="202757184" sldId="277"/>
        </pc:sldMkLst>
        <pc:spChg chg="mod">
          <ac:chgData name="Joaquin Badenas" userId="5cb29fd719aebf04" providerId="LiveId" clId="{500FE1CA-8DB6-43A6-98B3-F9E028A878AF}" dt="2024-06-20T23:47:52.733" v="3794" actId="27636"/>
          <ac:spMkLst>
            <pc:docMk/>
            <pc:sldMk cId="202757184" sldId="277"/>
            <ac:spMk id="2" creationId="{00000000-0000-0000-0000-000000000000}"/>
          </ac:spMkLst>
        </pc:spChg>
        <pc:spChg chg="mod">
          <ac:chgData name="Joaquin Badenas" userId="5cb29fd719aebf04" providerId="LiveId" clId="{500FE1CA-8DB6-43A6-98B3-F9E028A878AF}" dt="2024-06-20T23:47:52.666" v="3793" actId="2711"/>
          <ac:spMkLst>
            <pc:docMk/>
            <pc:sldMk cId="202757184" sldId="277"/>
            <ac:spMk id="3" creationId="{00000000-0000-0000-0000-000000000000}"/>
          </ac:spMkLst>
        </pc:spChg>
      </pc:sldChg>
      <pc:sldChg chg="modSp mod">
        <pc:chgData name="Joaquin Badenas" userId="5cb29fd719aebf04" providerId="LiveId" clId="{500FE1CA-8DB6-43A6-98B3-F9E028A878AF}" dt="2024-06-20T23:47:46.505" v="3792" actId="2711"/>
        <pc:sldMkLst>
          <pc:docMk/>
          <pc:sldMk cId="4265713020" sldId="278"/>
        </pc:sldMkLst>
        <pc:spChg chg="mod">
          <ac:chgData name="Joaquin Badenas" userId="5cb29fd719aebf04" providerId="LiveId" clId="{500FE1CA-8DB6-43A6-98B3-F9E028A878AF}" dt="2024-06-20T23:47:46.505" v="3792" actId="2711"/>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20T23:48:21.579" v="3798" actId="2711"/>
        <pc:sldMkLst>
          <pc:docMk/>
          <pc:sldMk cId="1772023908" sldId="279"/>
        </pc:sldMkLst>
        <pc:spChg chg="mod">
          <ac:chgData name="Joaquin Badenas" userId="5cb29fd719aebf04" providerId="LiveId" clId="{500FE1CA-8DB6-43A6-98B3-F9E028A878AF}" dt="2024-06-20T23:48:21.579" v="3798" actId="2711"/>
          <ac:spMkLst>
            <pc:docMk/>
            <pc:sldMk cId="1772023908" sldId="279"/>
            <ac:spMk id="2" creationId="{AFF829F3-AE19-CC44-635D-6E007C732CE5}"/>
          </ac:spMkLst>
        </pc:spChg>
        <pc:spChg chg="mod">
          <ac:chgData name="Joaquin Badenas" userId="5cb29fd719aebf04" providerId="LiveId" clId="{500FE1CA-8DB6-43A6-98B3-F9E028A878AF}" dt="2024-06-20T23:48:21.579" v="3798" actId="2711"/>
          <ac:spMkLst>
            <pc:docMk/>
            <pc:sldMk cId="1772023908" sldId="279"/>
            <ac:spMk id="3" creationId="{5F197BEC-6339-24DF-441D-E468082D4F84}"/>
          </ac:spMkLst>
        </pc:spChg>
      </pc:sldChg>
      <pc:sldChg chg="modSp mod">
        <pc:chgData name="Joaquin Badenas" userId="5cb29fd719aebf04" providerId="LiveId" clId="{500FE1CA-8DB6-43A6-98B3-F9E028A878AF}" dt="2024-06-20T23:48:27.366" v="3799" actId="2711"/>
        <pc:sldMkLst>
          <pc:docMk/>
          <pc:sldMk cId="1347273260" sldId="280"/>
        </pc:sldMkLst>
        <pc:spChg chg="mod">
          <ac:chgData name="Joaquin Badenas" userId="5cb29fd719aebf04" providerId="LiveId" clId="{500FE1CA-8DB6-43A6-98B3-F9E028A878AF}" dt="2024-06-20T23:48:27.366" v="3799" actId="2711"/>
          <ac:spMkLst>
            <pc:docMk/>
            <pc:sldMk cId="1347273260" sldId="280"/>
            <ac:spMk id="2" creationId="{AFF829F3-AE19-CC44-635D-6E007C732CE5}"/>
          </ac:spMkLst>
        </pc:spChg>
        <pc:spChg chg="mod">
          <ac:chgData name="Joaquin Badenas" userId="5cb29fd719aebf04" providerId="LiveId" clId="{500FE1CA-8DB6-43A6-98B3-F9E028A878AF}" dt="2024-06-20T23:48:27.366" v="3799" actId="2711"/>
          <ac:spMkLst>
            <pc:docMk/>
            <pc:sldMk cId="1347273260" sldId="280"/>
            <ac:spMk id="3" creationId="{5F197BEC-6339-24DF-441D-E468082D4F84}"/>
          </ac:spMkLst>
        </pc:spChg>
      </pc:sldChg>
      <pc:sldChg chg="modSp mod">
        <pc:chgData name="Joaquin Badenas" userId="5cb29fd719aebf04" providerId="LiveId" clId="{500FE1CA-8DB6-43A6-98B3-F9E028A878AF}" dt="2024-06-20T23:48:32.147" v="3800" actId="2711"/>
        <pc:sldMkLst>
          <pc:docMk/>
          <pc:sldMk cId="3884377122" sldId="281"/>
        </pc:sldMkLst>
        <pc:spChg chg="mod">
          <ac:chgData name="Joaquin Badenas" userId="5cb29fd719aebf04" providerId="LiveId" clId="{500FE1CA-8DB6-43A6-98B3-F9E028A878AF}" dt="2024-06-20T23:48:32.147" v="3800" actId="2711"/>
          <ac:spMkLst>
            <pc:docMk/>
            <pc:sldMk cId="3884377122" sldId="281"/>
            <ac:spMk id="2" creationId="{AFF829F3-AE19-CC44-635D-6E007C732CE5}"/>
          </ac:spMkLst>
        </pc:spChg>
        <pc:spChg chg="mod">
          <ac:chgData name="Joaquin Badenas" userId="5cb29fd719aebf04" providerId="LiveId" clId="{500FE1CA-8DB6-43A6-98B3-F9E028A878AF}" dt="2024-06-20T23:48:32.147" v="3800" actId="2711"/>
          <ac:spMkLst>
            <pc:docMk/>
            <pc:sldMk cId="3884377122" sldId="281"/>
            <ac:spMk id="3" creationId="{5F197BEC-6339-24DF-441D-E468082D4F84}"/>
          </ac:spMkLst>
        </pc:spChg>
      </pc:sldChg>
      <pc:sldChg chg="modSp mod">
        <pc:chgData name="Joaquin Badenas" userId="5cb29fd719aebf04" providerId="LiveId" clId="{500FE1CA-8DB6-43A6-98B3-F9E028A878AF}" dt="2024-06-20T23:48:37.775" v="3801" actId="2711"/>
        <pc:sldMkLst>
          <pc:docMk/>
          <pc:sldMk cId="3828989773" sldId="282"/>
        </pc:sldMkLst>
        <pc:spChg chg="mod">
          <ac:chgData name="Joaquin Badenas" userId="5cb29fd719aebf04" providerId="LiveId" clId="{500FE1CA-8DB6-43A6-98B3-F9E028A878AF}" dt="2024-06-20T23:48:37.775" v="3801" actId="2711"/>
          <ac:spMkLst>
            <pc:docMk/>
            <pc:sldMk cId="3828989773" sldId="282"/>
            <ac:spMk id="2" creationId="{AFF829F3-AE19-CC44-635D-6E007C732CE5}"/>
          </ac:spMkLst>
        </pc:spChg>
        <pc:spChg chg="mod">
          <ac:chgData name="Joaquin Badenas" userId="5cb29fd719aebf04" providerId="LiveId" clId="{500FE1CA-8DB6-43A6-98B3-F9E028A878AF}" dt="2024-06-20T23:48:37.775" v="3801" actId="2711"/>
          <ac:spMkLst>
            <pc:docMk/>
            <pc:sldMk cId="3828989773" sldId="282"/>
            <ac:spMk id="3" creationId="{5F197BEC-6339-24DF-441D-E468082D4F84}"/>
          </ac:spMkLst>
        </pc:spChg>
      </pc:sldChg>
      <pc:sldChg chg="modSp mod">
        <pc:chgData name="Joaquin Badenas" userId="5cb29fd719aebf04" providerId="LiveId" clId="{500FE1CA-8DB6-43A6-98B3-F9E028A878AF}" dt="2024-06-20T23:49:50.220" v="3815" actId="2711"/>
        <pc:sldMkLst>
          <pc:docMk/>
          <pc:sldMk cId="1865976428" sldId="283"/>
        </pc:sldMkLst>
        <pc:spChg chg="mod">
          <ac:chgData name="Joaquin Badenas" userId="5cb29fd719aebf04" providerId="LiveId" clId="{500FE1CA-8DB6-43A6-98B3-F9E028A878AF}" dt="2024-06-20T23:49:50.220" v="3815" actId="2711"/>
          <ac:spMkLst>
            <pc:docMk/>
            <pc:sldMk cId="1865976428" sldId="283"/>
            <ac:spMk id="2" creationId="{00000000-0000-0000-0000-000000000000}"/>
          </ac:spMkLst>
        </pc:spChg>
        <pc:spChg chg="mod">
          <ac:chgData name="Joaquin Badenas" userId="5cb29fd719aebf04" providerId="LiveId" clId="{500FE1CA-8DB6-43A6-98B3-F9E028A878AF}" dt="2024-06-20T23:49:50.220" v="3815" actId="2711"/>
          <ac:spMkLst>
            <pc:docMk/>
            <pc:sldMk cId="1865976428" sldId="283"/>
            <ac:spMk id="3" creationId="{00000000-0000-0000-0000-000000000000}"/>
          </ac:spMkLst>
        </pc:spChg>
      </pc:sldChg>
      <pc:sldChg chg="modSp mod">
        <pc:chgData name="Joaquin Badenas" userId="5cb29fd719aebf04" providerId="LiveId" clId="{500FE1CA-8DB6-43A6-98B3-F9E028A878AF}" dt="2024-06-20T23:48:54.447" v="3804" actId="2711"/>
        <pc:sldMkLst>
          <pc:docMk/>
          <pc:sldMk cId="4259607718" sldId="284"/>
        </pc:sldMkLst>
        <pc:spChg chg="mod">
          <ac:chgData name="Joaquin Badenas" userId="5cb29fd719aebf04" providerId="LiveId" clId="{500FE1CA-8DB6-43A6-98B3-F9E028A878AF}" dt="2024-06-20T23:48:54.447" v="3804" actId="2711"/>
          <ac:spMkLst>
            <pc:docMk/>
            <pc:sldMk cId="4259607718" sldId="284"/>
            <ac:spMk id="2" creationId="{6A5C3744-1F2E-E5C9-2732-15F962E3DA24}"/>
          </ac:spMkLst>
        </pc:spChg>
        <pc:spChg chg="mod">
          <ac:chgData name="Joaquin Badenas" userId="5cb29fd719aebf04" providerId="LiveId" clId="{500FE1CA-8DB6-43A6-98B3-F9E028A878AF}" dt="2024-06-20T23:48:54.447" v="3804" actId="2711"/>
          <ac:spMkLst>
            <pc:docMk/>
            <pc:sldMk cId="4259607718" sldId="284"/>
            <ac:spMk id="3" creationId="{47F15771-73C1-0D33-A279-CED34E971D7E}"/>
          </ac:spMkLst>
        </pc:spChg>
      </pc:sldChg>
      <pc:sldChg chg="addSp delSp modSp mod setBg">
        <pc:chgData name="Joaquin Badenas" userId="5cb29fd719aebf04" providerId="LiveId" clId="{500FE1CA-8DB6-43A6-98B3-F9E028A878AF}" dt="2024-06-21T07:49:06.611" v="4047" actId="167"/>
        <pc:sldMkLst>
          <pc:docMk/>
          <pc:sldMk cId="2068048871" sldId="285"/>
        </pc:sldMkLst>
        <pc:spChg chg="mod">
          <ac:chgData name="Joaquin Badenas" userId="5cb29fd719aebf04" providerId="LiveId" clId="{500FE1CA-8DB6-43A6-98B3-F9E028A878AF}" dt="2024-06-20T23:53:50.733" v="3841" actId="2711"/>
          <ac:spMkLst>
            <pc:docMk/>
            <pc:sldMk cId="2068048871" sldId="285"/>
            <ac:spMk id="2" creationId="{EBE8F3B4-CC3D-4466-40E2-5BC28DD8DF66}"/>
          </ac:spMkLst>
        </pc:spChg>
        <pc:spChg chg="del mod">
          <ac:chgData name="Joaquin Badenas" userId="5cb29fd719aebf04" providerId="LiveId" clId="{500FE1CA-8DB6-43A6-98B3-F9E028A878AF}" dt="2024-06-20T23:50:47.841" v="3818" actId="478"/>
          <ac:spMkLst>
            <pc:docMk/>
            <pc:sldMk cId="2068048871" sldId="285"/>
            <ac:spMk id="3" creationId="{5B68399D-040E-72E1-5BE1-82559BC616F7}"/>
          </ac:spMkLst>
        </pc:spChg>
        <pc:spChg chg="add mod">
          <ac:chgData name="Joaquin Badenas" userId="5cb29fd719aebf04" providerId="LiveId" clId="{500FE1CA-8DB6-43A6-98B3-F9E028A878AF}" dt="2024-06-20T23:54:41.607" v="3888" actId="207"/>
          <ac:spMkLst>
            <pc:docMk/>
            <pc:sldMk cId="2068048871" sldId="285"/>
            <ac:spMk id="4" creationId="{5B069E1F-AA9E-4E42-2862-805AEF54F22E}"/>
          </ac:spMkLst>
        </pc:spChg>
        <pc:spChg chg="add mod">
          <ac:chgData name="Joaquin Badenas" userId="5cb29fd719aebf04" providerId="LiveId" clId="{500FE1CA-8DB6-43A6-98B3-F9E028A878AF}" dt="2024-06-20T23:59:08.581" v="3991" actId="408"/>
          <ac:spMkLst>
            <pc:docMk/>
            <pc:sldMk cId="2068048871" sldId="285"/>
            <ac:spMk id="5" creationId="{25A672D9-19B1-39E5-8AE6-0704EDA667E7}"/>
          </ac:spMkLst>
        </pc:spChg>
        <pc:spChg chg="add mod">
          <ac:chgData name="Joaquin Badenas" userId="5cb29fd719aebf04" providerId="LiveId" clId="{500FE1CA-8DB6-43A6-98B3-F9E028A878AF}" dt="2024-06-20T23:59:08.581" v="3991" actId="408"/>
          <ac:spMkLst>
            <pc:docMk/>
            <pc:sldMk cId="2068048871" sldId="285"/>
            <ac:spMk id="6" creationId="{F32B7551-97F8-55AF-3CBA-CF904CFC5EC3}"/>
          </ac:spMkLst>
        </pc:spChg>
        <pc:spChg chg="add mod">
          <ac:chgData name="Joaquin Badenas" userId="5cb29fd719aebf04" providerId="LiveId" clId="{500FE1CA-8DB6-43A6-98B3-F9E028A878AF}" dt="2024-06-20T23:59:08.581" v="3991" actId="408"/>
          <ac:spMkLst>
            <pc:docMk/>
            <pc:sldMk cId="2068048871" sldId="285"/>
            <ac:spMk id="7" creationId="{ACECDDAF-3F12-5135-6B56-256185038AD5}"/>
          </ac:spMkLst>
        </pc:spChg>
        <pc:spChg chg="add mod">
          <ac:chgData name="Joaquin Badenas" userId="5cb29fd719aebf04" providerId="LiveId" clId="{500FE1CA-8DB6-43A6-98B3-F9E028A878AF}" dt="2024-06-20T23:59:08.581" v="3991" actId="408"/>
          <ac:spMkLst>
            <pc:docMk/>
            <pc:sldMk cId="2068048871" sldId="285"/>
            <ac:spMk id="8" creationId="{E2588A0F-81E7-91C8-EDB3-4299A5CE7D73}"/>
          </ac:spMkLst>
        </pc:spChg>
        <pc:spChg chg="add del mod">
          <ac:chgData name="Joaquin Badenas" userId="5cb29fd719aebf04" providerId="LiveId" clId="{500FE1CA-8DB6-43A6-98B3-F9E028A878AF}" dt="2024-06-20T23:59:08.581" v="3991" actId="408"/>
          <ac:spMkLst>
            <pc:docMk/>
            <pc:sldMk cId="2068048871" sldId="285"/>
            <ac:spMk id="10" creationId="{96B49C20-EE08-95CB-CBF5-224631B0F3B3}"/>
          </ac:spMkLst>
        </pc:spChg>
        <pc:spChg chg="add mod">
          <ac:chgData name="Joaquin Badenas" userId="5cb29fd719aebf04" providerId="LiveId" clId="{500FE1CA-8DB6-43A6-98B3-F9E028A878AF}" dt="2024-06-20T23:59:08.581" v="3991" actId="408"/>
          <ac:spMkLst>
            <pc:docMk/>
            <pc:sldMk cId="2068048871" sldId="285"/>
            <ac:spMk id="11" creationId="{65D80A68-3C75-14AA-8384-9EFAD7AC32BE}"/>
          </ac:spMkLst>
        </pc:spChg>
        <pc:spChg chg="add mod">
          <ac:chgData name="Joaquin Badenas" userId="5cb29fd719aebf04" providerId="LiveId" clId="{500FE1CA-8DB6-43A6-98B3-F9E028A878AF}" dt="2024-06-20T23:59:08.581" v="3991" actId="408"/>
          <ac:spMkLst>
            <pc:docMk/>
            <pc:sldMk cId="2068048871" sldId="285"/>
            <ac:spMk id="12" creationId="{57493470-57DD-87D3-4817-6959EFF4A3B3}"/>
          </ac:spMkLst>
        </pc:spChg>
        <pc:spChg chg="add mod">
          <ac:chgData name="Joaquin Badenas" userId="5cb29fd719aebf04" providerId="LiveId" clId="{500FE1CA-8DB6-43A6-98B3-F9E028A878AF}" dt="2024-06-20T23:59:19.809" v="3999" actId="20577"/>
          <ac:spMkLst>
            <pc:docMk/>
            <pc:sldMk cId="2068048871" sldId="285"/>
            <ac:spMk id="13" creationId="{D5E3C2D1-3F0B-ABB4-005E-0227E0891A1A}"/>
          </ac:spMkLst>
        </pc:spChg>
        <pc:spChg chg="add mod">
          <ac:chgData name="Joaquin Badenas" userId="5cb29fd719aebf04" providerId="LiveId" clId="{500FE1CA-8DB6-43A6-98B3-F9E028A878AF}" dt="2024-06-21T00:10:43.628" v="4007" actId="20577"/>
          <ac:spMkLst>
            <pc:docMk/>
            <pc:sldMk cId="2068048871" sldId="285"/>
            <ac:spMk id="14" creationId="{99C57AEC-A683-39F9-2286-39654D6231EE}"/>
          </ac:spMkLst>
        </pc:spChg>
        <pc:spChg chg="add mod">
          <ac:chgData name="Joaquin Badenas" userId="5cb29fd719aebf04" providerId="LiveId" clId="{500FE1CA-8DB6-43A6-98B3-F9E028A878AF}" dt="2024-06-21T00:10:45.831" v="4012" actId="20577"/>
          <ac:spMkLst>
            <pc:docMk/>
            <pc:sldMk cId="2068048871" sldId="285"/>
            <ac:spMk id="15" creationId="{69B5E3E2-C3E1-5964-947E-C0B230424594}"/>
          </ac:spMkLst>
        </pc:spChg>
        <pc:spChg chg="add mod">
          <ac:chgData name="Joaquin Badenas" userId="5cb29fd719aebf04" providerId="LiveId" clId="{500FE1CA-8DB6-43A6-98B3-F9E028A878AF}" dt="2024-06-21T00:10:47.713" v="4017" actId="20577"/>
          <ac:spMkLst>
            <pc:docMk/>
            <pc:sldMk cId="2068048871" sldId="285"/>
            <ac:spMk id="16" creationId="{B23CD1CF-428F-B035-41A2-2DC4F206E92A}"/>
          </ac:spMkLst>
        </pc:spChg>
        <pc:grpChg chg="add mod">
          <ac:chgData name="Joaquin Badenas" userId="5cb29fd719aebf04" providerId="LiveId" clId="{500FE1CA-8DB6-43A6-98B3-F9E028A878AF}" dt="2024-06-20T23:57:30.287" v="3963" actId="164"/>
          <ac:grpSpMkLst>
            <pc:docMk/>
            <pc:sldMk cId="2068048871" sldId="285"/>
            <ac:grpSpMk id="9" creationId="{108A4C2D-7F9C-E890-DCFA-7E7326DF9296}"/>
          </ac:grpSpMkLst>
        </pc:grpChg>
        <pc:cxnChg chg="add del mod">
          <ac:chgData name="Joaquin Badenas" userId="5cb29fd719aebf04" providerId="LiveId" clId="{500FE1CA-8DB6-43A6-98B3-F9E028A878AF}" dt="2024-06-21T07:47:56.215" v="4035" actId="478"/>
          <ac:cxnSpMkLst>
            <pc:docMk/>
            <pc:sldMk cId="2068048871" sldId="285"/>
            <ac:cxnSpMk id="9" creationId="{86FD57E6-E267-D536-DB76-046D23863AF1}"/>
          </ac:cxnSpMkLst>
        </pc:cxnChg>
        <pc:cxnChg chg="add">
          <ac:chgData name="Joaquin Badenas" userId="5cb29fd719aebf04" providerId="LiveId" clId="{500FE1CA-8DB6-43A6-98B3-F9E028A878AF}" dt="2024-06-21T00:11:02.395" v="4018" actId="11529"/>
          <ac:cxnSpMkLst>
            <pc:docMk/>
            <pc:sldMk cId="2068048871" sldId="285"/>
            <ac:cxnSpMk id="18" creationId="{49482C3D-18DE-9E2C-54DB-B78C80EEAA27}"/>
          </ac:cxnSpMkLst>
        </pc:cxnChg>
        <pc:cxnChg chg="add mod">
          <ac:chgData name="Joaquin Badenas" userId="5cb29fd719aebf04" providerId="LiveId" clId="{500FE1CA-8DB6-43A6-98B3-F9E028A878AF}" dt="2024-06-21T00:11:06.770" v="4020" actId="1076"/>
          <ac:cxnSpMkLst>
            <pc:docMk/>
            <pc:sldMk cId="2068048871" sldId="285"/>
            <ac:cxnSpMk id="19" creationId="{46AB4415-2061-9EC5-B5B7-B64742E3AA4E}"/>
          </ac:cxnSpMkLst>
        </pc:cxnChg>
        <pc:cxnChg chg="add mod">
          <ac:chgData name="Joaquin Badenas" userId="5cb29fd719aebf04" providerId="LiveId" clId="{500FE1CA-8DB6-43A6-98B3-F9E028A878AF}" dt="2024-06-21T00:11:12.568" v="4022" actId="1076"/>
          <ac:cxnSpMkLst>
            <pc:docMk/>
            <pc:sldMk cId="2068048871" sldId="285"/>
            <ac:cxnSpMk id="20" creationId="{FC8D4CDD-DC03-770B-75D5-C63C770062C1}"/>
          </ac:cxnSpMkLst>
        </pc:cxnChg>
        <pc:cxnChg chg="add mod">
          <ac:chgData name="Joaquin Badenas" userId="5cb29fd719aebf04" providerId="LiveId" clId="{500FE1CA-8DB6-43A6-98B3-F9E028A878AF}" dt="2024-06-21T00:11:17.667" v="4024" actId="1076"/>
          <ac:cxnSpMkLst>
            <pc:docMk/>
            <pc:sldMk cId="2068048871" sldId="285"/>
            <ac:cxnSpMk id="21" creationId="{29347006-1694-F5BB-C98C-8E7C76256CC3}"/>
          </ac:cxnSpMkLst>
        </pc:cxnChg>
        <pc:cxnChg chg="add mod">
          <ac:chgData name="Joaquin Badenas" userId="5cb29fd719aebf04" providerId="LiveId" clId="{500FE1CA-8DB6-43A6-98B3-F9E028A878AF}" dt="2024-06-21T00:11:21.948" v="4026" actId="1076"/>
          <ac:cxnSpMkLst>
            <pc:docMk/>
            <pc:sldMk cId="2068048871" sldId="285"/>
            <ac:cxnSpMk id="22" creationId="{EBC94AC5-CC38-C644-2765-81F360177EE2}"/>
          </ac:cxnSpMkLst>
        </pc:cxnChg>
        <pc:cxnChg chg="add mod">
          <ac:chgData name="Joaquin Badenas" userId="5cb29fd719aebf04" providerId="LiveId" clId="{500FE1CA-8DB6-43A6-98B3-F9E028A878AF}" dt="2024-06-21T00:11:25.806" v="4028" actId="1076"/>
          <ac:cxnSpMkLst>
            <pc:docMk/>
            <pc:sldMk cId="2068048871" sldId="285"/>
            <ac:cxnSpMk id="23" creationId="{2C674408-5137-F462-4DA8-1952784CC6F4}"/>
          </ac:cxnSpMkLst>
        </pc:cxnChg>
        <pc:cxnChg chg="add mod">
          <ac:chgData name="Joaquin Badenas" userId="5cb29fd719aebf04" providerId="LiveId" clId="{500FE1CA-8DB6-43A6-98B3-F9E028A878AF}" dt="2024-06-21T00:11:30.071" v="4030" actId="1076"/>
          <ac:cxnSpMkLst>
            <pc:docMk/>
            <pc:sldMk cId="2068048871" sldId="285"/>
            <ac:cxnSpMk id="24" creationId="{2F25C0BF-594E-409D-A257-1C591B2F7D9F}"/>
          </ac:cxnSpMkLst>
        </pc:cxnChg>
        <pc:cxnChg chg="add del mod">
          <ac:chgData name="Joaquin Badenas" userId="5cb29fd719aebf04" providerId="LiveId" clId="{500FE1CA-8DB6-43A6-98B3-F9E028A878AF}" dt="2024-06-21T07:47:54.346" v="4034" actId="11529"/>
          <ac:cxnSpMkLst>
            <pc:docMk/>
            <pc:sldMk cId="2068048871" sldId="285"/>
            <ac:cxnSpMk id="26" creationId="{7B95DFB1-23B9-1046-8698-8A31BAF0F5F0}"/>
          </ac:cxnSpMkLst>
        </pc:cxnChg>
        <pc:cxnChg chg="add">
          <ac:chgData name="Joaquin Badenas" userId="5cb29fd719aebf04" providerId="LiveId" clId="{500FE1CA-8DB6-43A6-98B3-F9E028A878AF}" dt="2024-06-21T07:48:15.887" v="4036" actId="11529"/>
          <ac:cxnSpMkLst>
            <pc:docMk/>
            <pc:sldMk cId="2068048871" sldId="285"/>
            <ac:cxnSpMk id="28" creationId="{D7211393-211D-D411-F1FC-563CAFD64E96}"/>
          </ac:cxnSpMkLst>
        </pc:cxnChg>
        <pc:cxnChg chg="add mod ord">
          <ac:chgData name="Joaquin Badenas" userId="5cb29fd719aebf04" providerId="LiveId" clId="{500FE1CA-8DB6-43A6-98B3-F9E028A878AF}" dt="2024-06-21T07:48:36.294" v="4041" actId="167"/>
          <ac:cxnSpMkLst>
            <pc:docMk/>
            <pc:sldMk cId="2068048871" sldId="285"/>
            <ac:cxnSpMk id="29" creationId="{40E08647-8363-9237-C04B-E646A0661A90}"/>
          </ac:cxnSpMkLst>
        </pc:cxnChg>
        <pc:cxnChg chg="add">
          <ac:chgData name="Joaquin Badenas" userId="5cb29fd719aebf04" providerId="LiveId" clId="{500FE1CA-8DB6-43A6-98B3-F9E028A878AF}" dt="2024-06-21T07:48:49.660" v="4042" actId="11529"/>
          <ac:cxnSpMkLst>
            <pc:docMk/>
            <pc:sldMk cId="2068048871" sldId="285"/>
            <ac:cxnSpMk id="32" creationId="{A31A99A4-8E4F-5862-5138-4B05D3257B85}"/>
          </ac:cxnSpMkLst>
        </pc:cxnChg>
        <pc:cxnChg chg="add mod ord">
          <ac:chgData name="Joaquin Badenas" userId="5cb29fd719aebf04" providerId="LiveId" clId="{500FE1CA-8DB6-43A6-98B3-F9E028A878AF}" dt="2024-06-21T07:49:06.611" v="4047" actId="167"/>
          <ac:cxnSpMkLst>
            <pc:docMk/>
            <pc:sldMk cId="2068048871" sldId="285"/>
            <ac:cxnSpMk id="33" creationId="{BF872366-236C-78D6-DF62-1E279E24CF2D}"/>
          </ac:cxnSpMkLst>
        </pc:cxnChg>
      </pc:sldChg>
      <pc:sldChg chg="addSp delSp modSp mod">
        <pc:chgData name="Joaquin Badenas" userId="5cb29fd719aebf04" providerId="LiveId" clId="{500FE1CA-8DB6-43A6-98B3-F9E028A878AF}" dt="2024-06-20T23:52:30.156" v="3820" actId="478"/>
        <pc:sldMkLst>
          <pc:docMk/>
          <pc:sldMk cId="4107252191" sldId="286"/>
        </pc:sldMkLst>
        <pc:spChg chg="mod">
          <ac:chgData name="Joaquin Badenas" userId="5cb29fd719aebf04" providerId="LiveId" clId="{500FE1CA-8DB6-43A6-98B3-F9E028A878AF}" dt="2024-06-20T23:49:04.131" v="3806" actId="2711"/>
          <ac:spMkLst>
            <pc:docMk/>
            <pc:sldMk cId="4107252191" sldId="286"/>
            <ac:spMk id="2" creationId="{EBE8F3B4-CC3D-4466-40E2-5BC28DD8DF66}"/>
          </ac:spMkLst>
        </pc:spChg>
        <pc:spChg chg="del mod">
          <ac:chgData name="Joaquin Badenas" userId="5cb29fd719aebf04" providerId="LiveId" clId="{500FE1CA-8DB6-43A6-98B3-F9E028A878AF}" dt="2024-06-20T23:46:22.691" v="3764" actId="478"/>
          <ac:spMkLst>
            <pc:docMk/>
            <pc:sldMk cId="4107252191" sldId="286"/>
            <ac:spMk id="3" creationId="{5B68399D-040E-72E1-5BE1-82559BC616F7}"/>
          </ac:spMkLst>
        </pc:spChg>
        <pc:spChg chg="add del mod">
          <ac:chgData name="Joaquin Badenas" userId="5cb29fd719aebf04" providerId="LiveId" clId="{500FE1CA-8DB6-43A6-98B3-F9E028A878AF}" dt="2024-06-20T23:52:30.156" v="3820" actId="478"/>
          <ac:spMkLst>
            <pc:docMk/>
            <pc:sldMk cId="4107252191" sldId="286"/>
            <ac:spMk id="4" creationId="{0FC669A8-4BA5-FCD6-81C8-351FBCF00119}"/>
          </ac:spMkLst>
        </pc:spChg>
      </pc:sldChg>
      <pc:sldChg chg="addSp delSp modSp mod">
        <pc:chgData name="Joaquin Badenas" userId="5cb29fd719aebf04" providerId="LiveId" clId="{500FE1CA-8DB6-43A6-98B3-F9E028A878AF}" dt="2024-06-20T23:49:15.165" v="3808" actId="2711"/>
        <pc:sldMkLst>
          <pc:docMk/>
          <pc:sldMk cId="2462060945" sldId="287"/>
        </pc:sldMkLst>
        <pc:spChg chg="mod">
          <ac:chgData name="Joaquin Badenas" userId="5cb29fd719aebf04" providerId="LiveId" clId="{500FE1CA-8DB6-43A6-98B3-F9E028A878AF}" dt="2024-06-20T23:49:15.165" v="3808" actId="2711"/>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6-20T23:49:15.165" v="3808" actId="2711"/>
          <ac:picMkLst>
            <pc:docMk/>
            <pc:sldMk cId="2462060945" sldId="287"/>
            <ac:picMk id="1026" creationId="{66CFF85F-6C2A-9298-80AC-1EC59BF74326}"/>
          </ac:picMkLst>
        </pc:picChg>
      </pc:sldChg>
      <pc:sldChg chg="modSp mod">
        <pc:chgData name="Joaquin Badenas" userId="5cb29fd719aebf04" providerId="LiveId" clId="{500FE1CA-8DB6-43A6-98B3-F9E028A878AF}" dt="2024-06-20T23:48:03.126" v="3795" actId="2711"/>
        <pc:sldMkLst>
          <pc:docMk/>
          <pc:sldMk cId="4117868110" sldId="288"/>
        </pc:sldMkLst>
        <pc:spChg chg="mod">
          <ac:chgData name="Joaquin Badenas" userId="5cb29fd719aebf04" providerId="LiveId" clId="{500FE1CA-8DB6-43A6-98B3-F9E028A878AF}" dt="2024-06-20T23:48:03.126" v="3795" actId="2711"/>
          <ac:spMkLst>
            <pc:docMk/>
            <pc:sldMk cId="4117868110" sldId="288"/>
            <ac:spMk id="2" creationId="{EBACD572-53C2-1E0A-4112-051A1DCA8700}"/>
          </ac:spMkLst>
        </pc:spChg>
        <pc:spChg chg="mod">
          <ac:chgData name="Joaquin Badenas" userId="5cb29fd719aebf04" providerId="LiveId" clId="{500FE1CA-8DB6-43A6-98B3-F9E028A878AF}" dt="2024-06-20T23:48:03.126" v="3795" actId="2711"/>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6-20T23:49:09.757" v="3807" actId="2711"/>
        <pc:sldMkLst>
          <pc:docMk/>
          <pc:sldMk cId="3446630041" sldId="289"/>
        </pc:sldMkLst>
        <pc:spChg chg="mod">
          <ac:chgData name="Joaquin Badenas" userId="5cb29fd719aebf04" providerId="LiveId" clId="{500FE1CA-8DB6-43A6-98B3-F9E028A878AF}" dt="2024-06-20T23:49:09.757" v="3807" actId="2711"/>
          <ac:spMkLst>
            <pc:docMk/>
            <pc:sldMk cId="3446630041" sldId="289"/>
            <ac:spMk id="2" creationId="{EBE8F3B4-CC3D-4466-40E2-5BC28DD8DF66}"/>
          </ac:spMkLst>
        </pc:spChg>
        <pc:spChg chg="mod">
          <ac:chgData name="Joaquin Badenas" userId="5cb29fd719aebf04" providerId="LiveId" clId="{500FE1CA-8DB6-43A6-98B3-F9E028A878AF}" dt="2024-06-20T23:49:09.757" v="3807" actId="2711"/>
          <ac:spMkLst>
            <pc:docMk/>
            <pc:sldMk cId="3446630041" sldId="289"/>
            <ac:spMk id="3" creationId="{5B68399D-040E-72E1-5BE1-82559BC616F7}"/>
          </ac:spMkLst>
        </pc:spChg>
        <pc:picChg chg="add mod">
          <ac:chgData name="Joaquin Badenas" userId="5cb29fd719aebf04" providerId="LiveId" clId="{500FE1CA-8DB6-43A6-98B3-F9E028A878AF}" dt="2024-06-20T23:49:09.757" v="3807" actId="2711"/>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6-20T23:49:19.262" v="3809" actId="2711"/>
        <pc:sldMkLst>
          <pc:docMk/>
          <pc:sldMk cId="3303625023" sldId="290"/>
        </pc:sldMkLst>
        <pc:spChg chg="mod">
          <ac:chgData name="Joaquin Badenas" userId="5cb29fd719aebf04" providerId="LiveId" clId="{500FE1CA-8DB6-43A6-98B3-F9E028A878AF}" dt="2024-06-20T23:49:19.262" v="3809" actId="2711"/>
          <ac:spMkLst>
            <pc:docMk/>
            <pc:sldMk cId="3303625023" sldId="290"/>
            <ac:spMk id="2" creationId="{EBE8F3B4-CC3D-4466-40E2-5BC28DD8DF66}"/>
          </ac:spMkLst>
        </pc:spChg>
        <pc:spChg chg="add mod">
          <ac:chgData name="Joaquin Badenas" userId="5cb29fd719aebf04" providerId="LiveId" clId="{500FE1CA-8DB6-43A6-98B3-F9E028A878AF}" dt="2024-06-20T23:49:19.262" v="3809" actId="2711"/>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6-20T23:49:19.262" v="3809" actId="2711"/>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Joaquin Badenas" userId="5cb29fd719aebf04" providerId="LiveId" clId="{4F53BFBD-1E38-412E-AE7B-7E5D3B30168C}"/>
    <pc:docChg chg="undo custSel addSld modSld">
      <pc:chgData name="Joaquin Badenas" userId="5cb29fd719aebf04" providerId="LiveId" clId="{4F53BFBD-1E38-412E-AE7B-7E5D3B30168C}" dt="2024-07-23T09:45:49.163" v="1350" actId="478"/>
      <pc:docMkLst>
        <pc:docMk/>
      </pc:docMkLst>
      <pc:sldChg chg="modSp mod">
        <pc:chgData name="Joaquin Badenas" userId="5cb29fd719aebf04" providerId="LiveId" clId="{4F53BFBD-1E38-412E-AE7B-7E5D3B30168C}" dt="2024-07-23T08:43:48.497" v="910" actId="20577"/>
        <pc:sldMkLst>
          <pc:docMk/>
          <pc:sldMk cId="2873264670" sldId="271"/>
        </pc:sldMkLst>
        <pc:spChg chg="mod">
          <ac:chgData name="Joaquin Badenas" userId="5cb29fd719aebf04" providerId="LiveId" clId="{4F53BFBD-1E38-412E-AE7B-7E5D3B30168C}" dt="2024-07-23T08:43:48.497" v="910" actId="20577"/>
          <ac:spMkLst>
            <pc:docMk/>
            <pc:sldMk cId="2873264670" sldId="271"/>
            <ac:spMk id="3" creationId="{00000000-0000-0000-0000-000000000000}"/>
          </ac:spMkLst>
        </pc:spChg>
      </pc:sldChg>
      <pc:sldChg chg="modSp mod">
        <pc:chgData name="Joaquin Badenas" userId="5cb29fd719aebf04" providerId="LiveId" clId="{4F53BFBD-1E38-412E-AE7B-7E5D3B30168C}" dt="2024-07-23T06:19:32.473" v="11" actId="20577"/>
        <pc:sldMkLst>
          <pc:docMk/>
          <pc:sldMk cId="202757184" sldId="277"/>
        </pc:sldMkLst>
        <pc:spChg chg="mod">
          <ac:chgData name="Joaquin Badenas" userId="5cb29fd719aebf04" providerId="LiveId" clId="{4F53BFBD-1E38-412E-AE7B-7E5D3B30168C}" dt="2024-07-23T06:19:32.473" v="11" actId="20577"/>
          <ac:spMkLst>
            <pc:docMk/>
            <pc:sldMk cId="202757184" sldId="277"/>
            <ac:spMk id="3" creationId="{00000000-0000-0000-0000-000000000000}"/>
          </ac:spMkLst>
        </pc:spChg>
      </pc:sldChg>
      <pc:sldChg chg="delSp modSp mod">
        <pc:chgData name="Joaquin Badenas" userId="5cb29fd719aebf04" providerId="LiveId" clId="{4F53BFBD-1E38-412E-AE7B-7E5D3B30168C}" dt="2024-07-23T05:44:29.132" v="4" actId="478"/>
        <pc:sldMkLst>
          <pc:docMk/>
          <pc:sldMk cId="2068048871" sldId="285"/>
        </pc:sldMkLst>
        <pc:spChg chg="del">
          <ac:chgData name="Joaquin Badenas" userId="5cb29fd719aebf04" providerId="LiveId" clId="{4F53BFBD-1E38-412E-AE7B-7E5D3B30168C}" dt="2024-07-23T05:44:18.948" v="0" actId="478"/>
          <ac:spMkLst>
            <pc:docMk/>
            <pc:sldMk cId="2068048871" sldId="285"/>
            <ac:spMk id="5" creationId="{25A672D9-19B1-39E5-8AE6-0704EDA667E7}"/>
          </ac:spMkLst>
        </pc:spChg>
        <pc:spChg chg="del">
          <ac:chgData name="Joaquin Badenas" userId="5cb29fd719aebf04" providerId="LiveId" clId="{4F53BFBD-1E38-412E-AE7B-7E5D3B30168C}" dt="2024-07-23T05:44:18.948" v="0" actId="478"/>
          <ac:spMkLst>
            <pc:docMk/>
            <pc:sldMk cId="2068048871" sldId="285"/>
            <ac:spMk id="6" creationId="{F32B7551-97F8-55AF-3CBA-CF904CFC5EC3}"/>
          </ac:spMkLst>
        </pc:spChg>
        <pc:spChg chg="del">
          <ac:chgData name="Joaquin Badenas" userId="5cb29fd719aebf04" providerId="LiveId" clId="{4F53BFBD-1E38-412E-AE7B-7E5D3B30168C}" dt="2024-07-23T05:44:18.948" v="0" actId="478"/>
          <ac:spMkLst>
            <pc:docMk/>
            <pc:sldMk cId="2068048871" sldId="285"/>
            <ac:spMk id="7" creationId="{ACECDDAF-3F12-5135-6B56-256185038AD5}"/>
          </ac:spMkLst>
        </pc:spChg>
        <pc:spChg chg="del">
          <ac:chgData name="Joaquin Badenas" userId="5cb29fd719aebf04" providerId="LiveId" clId="{4F53BFBD-1E38-412E-AE7B-7E5D3B30168C}" dt="2024-07-23T05:44:18.948" v="0" actId="478"/>
          <ac:spMkLst>
            <pc:docMk/>
            <pc:sldMk cId="2068048871" sldId="285"/>
            <ac:spMk id="8" creationId="{E2588A0F-81E7-91C8-EDB3-4299A5CE7D73}"/>
          </ac:spMkLst>
        </pc:spChg>
        <pc:spChg chg="del">
          <ac:chgData name="Joaquin Badenas" userId="5cb29fd719aebf04" providerId="LiveId" clId="{4F53BFBD-1E38-412E-AE7B-7E5D3B30168C}" dt="2024-07-23T05:44:18.948" v="0" actId="478"/>
          <ac:spMkLst>
            <pc:docMk/>
            <pc:sldMk cId="2068048871" sldId="285"/>
            <ac:spMk id="10" creationId="{96B49C20-EE08-95CB-CBF5-224631B0F3B3}"/>
          </ac:spMkLst>
        </pc:spChg>
        <pc:spChg chg="del">
          <ac:chgData name="Joaquin Badenas" userId="5cb29fd719aebf04" providerId="LiveId" clId="{4F53BFBD-1E38-412E-AE7B-7E5D3B30168C}" dt="2024-07-23T05:44:18.948" v="0" actId="478"/>
          <ac:spMkLst>
            <pc:docMk/>
            <pc:sldMk cId="2068048871" sldId="285"/>
            <ac:spMk id="11" creationId="{65D80A68-3C75-14AA-8384-9EFAD7AC32BE}"/>
          </ac:spMkLst>
        </pc:spChg>
        <pc:spChg chg="del">
          <ac:chgData name="Joaquin Badenas" userId="5cb29fd719aebf04" providerId="LiveId" clId="{4F53BFBD-1E38-412E-AE7B-7E5D3B30168C}" dt="2024-07-23T05:44:18.948" v="0" actId="478"/>
          <ac:spMkLst>
            <pc:docMk/>
            <pc:sldMk cId="2068048871" sldId="285"/>
            <ac:spMk id="12" creationId="{57493470-57DD-87D3-4817-6959EFF4A3B3}"/>
          </ac:spMkLst>
        </pc:spChg>
        <pc:spChg chg="del">
          <ac:chgData name="Joaquin Badenas" userId="5cb29fd719aebf04" providerId="LiveId" clId="{4F53BFBD-1E38-412E-AE7B-7E5D3B30168C}" dt="2024-07-23T05:44:18.948" v="0" actId="478"/>
          <ac:spMkLst>
            <pc:docMk/>
            <pc:sldMk cId="2068048871" sldId="285"/>
            <ac:spMk id="13" creationId="{D5E3C2D1-3F0B-ABB4-005E-0227E0891A1A}"/>
          </ac:spMkLst>
        </pc:spChg>
        <pc:spChg chg="del">
          <ac:chgData name="Joaquin Badenas" userId="5cb29fd719aebf04" providerId="LiveId" clId="{4F53BFBD-1E38-412E-AE7B-7E5D3B30168C}" dt="2024-07-23T05:44:18.948" v="0" actId="478"/>
          <ac:spMkLst>
            <pc:docMk/>
            <pc:sldMk cId="2068048871" sldId="285"/>
            <ac:spMk id="14" creationId="{99C57AEC-A683-39F9-2286-39654D6231EE}"/>
          </ac:spMkLst>
        </pc:spChg>
        <pc:spChg chg="del">
          <ac:chgData name="Joaquin Badenas" userId="5cb29fd719aebf04" providerId="LiveId" clId="{4F53BFBD-1E38-412E-AE7B-7E5D3B30168C}" dt="2024-07-23T05:44:18.948" v="0" actId="478"/>
          <ac:spMkLst>
            <pc:docMk/>
            <pc:sldMk cId="2068048871" sldId="285"/>
            <ac:spMk id="15" creationId="{69B5E3E2-C3E1-5964-947E-C0B230424594}"/>
          </ac:spMkLst>
        </pc:spChg>
        <pc:spChg chg="del">
          <ac:chgData name="Joaquin Badenas" userId="5cb29fd719aebf04" providerId="LiveId" clId="{4F53BFBD-1E38-412E-AE7B-7E5D3B30168C}" dt="2024-07-23T05:44:18.948" v="0" actId="478"/>
          <ac:spMkLst>
            <pc:docMk/>
            <pc:sldMk cId="2068048871" sldId="285"/>
            <ac:spMk id="16" creationId="{B23CD1CF-428F-B035-41A2-2DC4F206E92A}"/>
          </ac:spMkLst>
        </pc:spChg>
        <pc:cxnChg chg="del mod">
          <ac:chgData name="Joaquin Badenas" userId="5cb29fd719aebf04" providerId="LiveId" clId="{4F53BFBD-1E38-412E-AE7B-7E5D3B30168C}" dt="2024-07-23T05:44:18.948" v="0" actId="478"/>
          <ac:cxnSpMkLst>
            <pc:docMk/>
            <pc:sldMk cId="2068048871" sldId="285"/>
            <ac:cxnSpMk id="18" creationId="{49482C3D-18DE-9E2C-54DB-B78C80EEAA27}"/>
          </ac:cxnSpMkLst>
        </pc:cxnChg>
        <pc:cxnChg chg="del">
          <ac:chgData name="Joaquin Badenas" userId="5cb29fd719aebf04" providerId="LiveId" clId="{4F53BFBD-1E38-412E-AE7B-7E5D3B30168C}" dt="2024-07-23T05:44:18.948" v="0" actId="478"/>
          <ac:cxnSpMkLst>
            <pc:docMk/>
            <pc:sldMk cId="2068048871" sldId="285"/>
            <ac:cxnSpMk id="19" creationId="{46AB4415-2061-9EC5-B5B7-B64742E3AA4E}"/>
          </ac:cxnSpMkLst>
        </pc:cxnChg>
        <pc:cxnChg chg="del">
          <ac:chgData name="Joaquin Badenas" userId="5cb29fd719aebf04" providerId="LiveId" clId="{4F53BFBD-1E38-412E-AE7B-7E5D3B30168C}" dt="2024-07-23T05:44:18.948" v="0" actId="478"/>
          <ac:cxnSpMkLst>
            <pc:docMk/>
            <pc:sldMk cId="2068048871" sldId="285"/>
            <ac:cxnSpMk id="20" creationId="{FC8D4CDD-DC03-770B-75D5-C63C770062C1}"/>
          </ac:cxnSpMkLst>
        </pc:cxnChg>
        <pc:cxnChg chg="del">
          <ac:chgData name="Joaquin Badenas" userId="5cb29fd719aebf04" providerId="LiveId" clId="{4F53BFBD-1E38-412E-AE7B-7E5D3B30168C}" dt="2024-07-23T05:44:18.948" v="0" actId="478"/>
          <ac:cxnSpMkLst>
            <pc:docMk/>
            <pc:sldMk cId="2068048871" sldId="285"/>
            <ac:cxnSpMk id="21" creationId="{29347006-1694-F5BB-C98C-8E7C76256CC3}"/>
          </ac:cxnSpMkLst>
        </pc:cxnChg>
        <pc:cxnChg chg="del">
          <ac:chgData name="Joaquin Badenas" userId="5cb29fd719aebf04" providerId="LiveId" clId="{4F53BFBD-1E38-412E-AE7B-7E5D3B30168C}" dt="2024-07-23T05:44:18.948" v="0" actId="478"/>
          <ac:cxnSpMkLst>
            <pc:docMk/>
            <pc:sldMk cId="2068048871" sldId="285"/>
            <ac:cxnSpMk id="22" creationId="{EBC94AC5-CC38-C644-2765-81F360177EE2}"/>
          </ac:cxnSpMkLst>
        </pc:cxnChg>
        <pc:cxnChg chg="del">
          <ac:chgData name="Joaquin Badenas" userId="5cb29fd719aebf04" providerId="LiveId" clId="{4F53BFBD-1E38-412E-AE7B-7E5D3B30168C}" dt="2024-07-23T05:44:18.948" v="0" actId="478"/>
          <ac:cxnSpMkLst>
            <pc:docMk/>
            <pc:sldMk cId="2068048871" sldId="285"/>
            <ac:cxnSpMk id="23" creationId="{2C674408-5137-F462-4DA8-1952784CC6F4}"/>
          </ac:cxnSpMkLst>
        </pc:cxnChg>
        <pc:cxnChg chg="del">
          <ac:chgData name="Joaquin Badenas" userId="5cb29fd719aebf04" providerId="LiveId" clId="{4F53BFBD-1E38-412E-AE7B-7E5D3B30168C}" dt="2024-07-23T05:44:18.948" v="0" actId="478"/>
          <ac:cxnSpMkLst>
            <pc:docMk/>
            <pc:sldMk cId="2068048871" sldId="285"/>
            <ac:cxnSpMk id="24" creationId="{2F25C0BF-594E-409D-A257-1C591B2F7D9F}"/>
          </ac:cxnSpMkLst>
        </pc:cxnChg>
        <pc:cxnChg chg="del mod">
          <ac:chgData name="Joaquin Badenas" userId="5cb29fd719aebf04" providerId="LiveId" clId="{4F53BFBD-1E38-412E-AE7B-7E5D3B30168C}" dt="2024-07-23T05:44:25.229" v="2" actId="478"/>
          <ac:cxnSpMkLst>
            <pc:docMk/>
            <pc:sldMk cId="2068048871" sldId="285"/>
            <ac:cxnSpMk id="28" creationId="{D7211393-211D-D411-F1FC-563CAFD64E96}"/>
          </ac:cxnSpMkLst>
        </pc:cxnChg>
        <pc:cxnChg chg="del">
          <ac:chgData name="Joaquin Badenas" userId="5cb29fd719aebf04" providerId="LiveId" clId="{4F53BFBD-1E38-412E-AE7B-7E5D3B30168C}" dt="2024-07-23T05:44:22.703" v="1" actId="478"/>
          <ac:cxnSpMkLst>
            <pc:docMk/>
            <pc:sldMk cId="2068048871" sldId="285"/>
            <ac:cxnSpMk id="29" creationId="{40E08647-8363-9237-C04B-E646A0661A90}"/>
          </ac:cxnSpMkLst>
        </pc:cxnChg>
        <pc:cxnChg chg="del mod">
          <ac:chgData name="Joaquin Badenas" userId="5cb29fd719aebf04" providerId="LiveId" clId="{4F53BFBD-1E38-412E-AE7B-7E5D3B30168C}" dt="2024-07-23T05:44:26.880" v="3" actId="478"/>
          <ac:cxnSpMkLst>
            <pc:docMk/>
            <pc:sldMk cId="2068048871" sldId="285"/>
            <ac:cxnSpMk id="32" creationId="{A31A99A4-8E4F-5862-5138-4B05D3257B85}"/>
          </ac:cxnSpMkLst>
        </pc:cxnChg>
        <pc:cxnChg chg="del mod">
          <ac:chgData name="Joaquin Badenas" userId="5cb29fd719aebf04" providerId="LiveId" clId="{4F53BFBD-1E38-412E-AE7B-7E5D3B30168C}" dt="2024-07-23T05:44:29.132" v="4" actId="478"/>
          <ac:cxnSpMkLst>
            <pc:docMk/>
            <pc:sldMk cId="2068048871" sldId="285"/>
            <ac:cxnSpMk id="33" creationId="{BF872366-236C-78D6-DF62-1E279E24CF2D}"/>
          </ac:cxnSpMkLst>
        </pc:cxnChg>
      </pc:sldChg>
      <pc:sldChg chg="modSp mod">
        <pc:chgData name="Joaquin Badenas" userId="5cb29fd719aebf04" providerId="LiveId" clId="{4F53BFBD-1E38-412E-AE7B-7E5D3B30168C}" dt="2024-07-23T06:19:23.030" v="5" actId="20577"/>
        <pc:sldMkLst>
          <pc:docMk/>
          <pc:sldMk cId="4117868110" sldId="288"/>
        </pc:sldMkLst>
        <pc:spChg chg="mod">
          <ac:chgData name="Joaquin Badenas" userId="5cb29fd719aebf04" providerId="LiveId" clId="{4F53BFBD-1E38-412E-AE7B-7E5D3B30168C}" dt="2024-07-23T06:19:23.030" v="5" actId="20577"/>
          <ac:spMkLst>
            <pc:docMk/>
            <pc:sldMk cId="4117868110" sldId="288"/>
            <ac:spMk id="3" creationId="{1445B374-01F9-2098-B1C0-B5C133FDD0CE}"/>
          </ac:spMkLst>
        </pc:spChg>
      </pc:sldChg>
      <pc:sldChg chg="addSp delSp modSp add mod">
        <pc:chgData name="Joaquin Badenas" userId="5cb29fd719aebf04" providerId="LiveId" clId="{4F53BFBD-1E38-412E-AE7B-7E5D3B30168C}" dt="2024-07-23T09:45:49.163" v="1350" actId="478"/>
        <pc:sldMkLst>
          <pc:docMk/>
          <pc:sldMk cId="3782274042" sldId="291"/>
        </pc:sldMkLst>
        <pc:spChg chg="del mod">
          <ac:chgData name="Joaquin Badenas" userId="5cb29fd719aebf04" providerId="LiveId" clId="{4F53BFBD-1E38-412E-AE7B-7E5D3B30168C}" dt="2024-07-23T09:26:42.243" v="1093" actId="478"/>
          <ac:spMkLst>
            <pc:docMk/>
            <pc:sldMk cId="3782274042" sldId="291"/>
            <ac:spMk id="3" creationId="{00000000-0000-0000-0000-000000000000}"/>
          </ac:spMkLst>
        </pc:spChg>
        <pc:graphicFrameChg chg="add del mod modGraphic">
          <ac:chgData name="Joaquin Badenas" userId="5cb29fd719aebf04" providerId="LiveId" clId="{4F53BFBD-1E38-412E-AE7B-7E5D3B30168C}" dt="2024-07-23T09:45:49.163" v="1350" actId="478"/>
          <ac:graphicFrameMkLst>
            <pc:docMk/>
            <pc:sldMk cId="3782274042" sldId="291"/>
            <ac:graphicFrameMk id="3" creationId="{D2018952-7B3F-8863-F1B5-E0A19927F28C}"/>
          </ac:graphicFrameMkLst>
        </pc:graphicFrameChg>
        <pc:graphicFrameChg chg="add del mod modGraphic">
          <ac:chgData name="Joaquin Badenas" userId="5cb29fd719aebf04" providerId="LiveId" clId="{4F53BFBD-1E38-412E-AE7B-7E5D3B30168C}" dt="2024-07-23T09:38:11.323" v="1295" actId="478"/>
          <ac:graphicFrameMkLst>
            <pc:docMk/>
            <pc:sldMk cId="3782274042" sldId="291"/>
            <ac:graphicFrameMk id="6" creationId="{10F15322-203A-5EC8-C81C-F6F73AFDBCC7}"/>
          </ac:graphicFrameMkLst>
        </pc:graphicFrameChg>
        <pc:picChg chg="add del mod ord modCrop">
          <ac:chgData name="Joaquin Badenas" userId="5cb29fd719aebf04" providerId="LiveId" clId="{4F53BFBD-1E38-412E-AE7B-7E5D3B30168C}" dt="2024-07-23T09:27:03.676" v="1106" actId="478"/>
          <ac:picMkLst>
            <pc:docMk/>
            <pc:sldMk cId="3782274042" sldId="291"/>
            <ac:picMk id="5" creationId="{CF74458E-AE4F-523C-FCA4-0104C573D4F1}"/>
          </ac:picMkLst>
        </pc:picChg>
        <pc:picChg chg="add del mod">
          <ac:chgData name="Joaquin Badenas" userId="5cb29fd719aebf04" providerId="LiveId" clId="{4F53BFBD-1E38-412E-AE7B-7E5D3B30168C}" dt="2024-07-23T09:38:11.323" v="1295" actId="478"/>
          <ac:picMkLst>
            <pc:docMk/>
            <pc:sldMk cId="3782274042" sldId="291"/>
            <ac:picMk id="7" creationId="{F5C19B0E-E989-617F-E892-0F9F08F98CCF}"/>
          </ac:picMkLst>
        </pc:picChg>
        <pc:picChg chg="add del mod">
          <ac:chgData name="Joaquin Badenas" userId="5cb29fd719aebf04" providerId="LiveId" clId="{4F53BFBD-1E38-412E-AE7B-7E5D3B30168C}" dt="2024-07-23T09:38:11.323" v="1295" actId="478"/>
          <ac:picMkLst>
            <pc:docMk/>
            <pc:sldMk cId="3782274042" sldId="291"/>
            <ac:picMk id="9" creationId="{C6113748-6DE0-2D4A-5708-A8E5BC67B90A}"/>
          </ac:picMkLst>
        </pc:picChg>
        <pc:picChg chg="add del mod">
          <ac:chgData name="Joaquin Badenas" userId="5cb29fd719aebf04" providerId="LiveId" clId="{4F53BFBD-1E38-412E-AE7B-7E5D3B30168C}" dt="2024-07-23T09:38:11.323" v="1295" actId="478"/>
          <ac:picMkLst>
            <pc:docMk/>
            <pc:sldMk cId="3782274042" sldId="291"/>
            <ac:picMk id="11" creationId="{B177544B-8DE3-AF44-05C4-A950D5D32283}"/>
          </ac:picMkLst>
        </pc:picChg>
        <pc:picChg chg="add del mod">
          <ac:chgData name="Joaquin Badenas" userId="5cb29fd719aebf04" providerId="LiveId" clId="{4F53BFBD-1E38-412E-AE7B-7E5D3B30168C}" dt="2024-07-23T09:38:11.323" v="1295" actId="478"/>
          <ac:picMkLst>
            <pc:docMk/>
            <pc:sldMk cId="3782274042" sldId="291"/>
            <ac:picMk id="13" creationId="{9620F8F7-79C3-0926-AF34-F3A22AD2C4E2}"/>
          </ac:picMkLst>
        </pc:pic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23/07/2024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23/07/2024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23/07/2024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23/07/2024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23/07/2024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23/07/2024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23/07/2024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badi" panose="020B0604020104020204" pitchFamily="34" charset="0"/>
              </a:rPr>
              <a:t>Use complex techniques to develop a digital media outcome</a:t>
            </a:r>
            <a:endParaRPr lang="en-NZ" dirty="0">
              <a:latin typeface="Abadi" panose="020B06040201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-Usability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3</a:t>
            </a:r>
          </a:p>
          <a:p>
            <a:r>
              <a:rPr lang="en-NZ" dirty="0">
                <a:latin typeface="Abadi" panose="020B0604020104020204" pitchFamily="34" charset="0"/>
              </a:rPr>
              <a:t>Describe the implication?</a:t>
            </a:r>
          </a:p>
          <a:p>
            <a:pPr marL="0" indent="0">
              <a:buNone/>
            </a:pPr>
            <a:r>
              <a:rPr lang="en-NZ" dirty="0">
                <a:latin typeface="Abadi" panose="020B0604020104020204" pitchFamily="34" charset="0"/>
              </a:rPr>
              <a:t>Usability is about how straightforward it is for a person to be able to use my website. It ensures that my website is not difficult or confusing to navigate.</a:t>
            </a:r>
          </a:p>
          <a:p>
            <a:r>
              <a:rPr lang="en-NZ" dirty="0">
                <a:latin typeface="Abadi" panose="020B0604020104020204" pitchFamily="34" charset="0"/>
              </a:rPr>
              <a:t>How does this apply to your project?</a:t>
            </a:r>
          </a:p>
          <a:p>
            <a:pPr marL="0" indent="0">
              <a:buNone/>
            </a:pPr>
            <a:r>
              <a:rPr lang="en-NZ" dirty="0">
                <a:latin typeface="Abadi" panose="020B0604020104020204" pitchFamily="34" charset="0"/>
              </a:rPr>
              <a:t>My site will be a blog post forum for </a:t>
            </a:r>
            <a:r>
              <a:rPr lang="en-NZ">
                <a:latin typeface="Abadi" panose="020B0604020104020204" pitchFamily="34" charset="0"/>
              </a:rPr>
              <a:t>students where they can </a:t>
            </a:r>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Abadi" panose="020B0604020104020204" pitchFamily="34" charset="0"/>
                <a:ea typeface="Calibri" panose="020F0502020204030204" pitchFamily="34" charset="0"/>
                <a:cs typeface="Times New Roman" panose="02020603050405020304" pitchFamily="18" charset="0"/>
              </a:rPr>
              <a:t>User Experience Principles </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Describe the most relevant HCI rules</a:t>
            </a:r>
          </a:p>
          <a:p>
            <a:endParaRPr lang="en-NZ" dirty="0">
              <a:latin typeface="Abadi" panose="020B0604020104020204" pitchFamily="34" charset="0"/>
            </a:endParaRP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latin typeface="Abadi" panose="020B0604020104020204" pitchFamily="34" charset="0"/>
              </a:rPr>
              <a:t>HCI</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Relevant Conventions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These could include:</a:t>
            </a:r>
          </a:p>
          <a:p>
            <a:pPr marL="0" indent="0">
              <a:buNone/>
            </a:pPr>
            <a:r>
              <a:rPr lang="en-NZ" sz="1800" dirty="0">
                <a:latin typeface="Abadi" panose="020B0604020104020204" pitchFamily="34" charset="0"/>
              </a:rPr>
              <a:t>Coding conventions – HTML, CSS (validated)</a:t>
            </a:r>
          </a:p>
          <a:p>
            <a:pPr marL="0" indent="0">
              <a:buNone/>
            </a:pPr>
            <a:r>
              <a:rPr lang="en-NZ" sz="1800" dirty="0">
                <a:latin typeface="Abadi" panose="020B0604020104020204" pitchFamily="34" charset="0"/>
              </a:rPr>
              <a:t>Coding conventions – Python (PEP8)</a:t>
            </a:r>
          </a:p>
          <a:p>
            <a:pPr marL="0" indent="0">
              <a:buNone/>
            </a:pPr>
            <a:r>
              <a:rPr lang="en-NZ" sz="1800" dirty="0">
                <a:latin typeface="Abadi" panose="020B0604020104020204" pitchFamily="34" charset="0"/>
              </a:rPr>
              <a:t>File Naming  and file management</a:t>
            </a:r>
          </a:p>
          <a:p>
            <a:pPr marL="0" indent="0">
              <a:buNone/>
            </a:pPr>
            <a:r>
              <a:rPr lang="en-NZ" sz="1800" dirty="0">
                <a:latin typeface="Abadi" panose="020B0604020104020204" pitchFamily="34" charset="0"/>
              </a:rPr>
              <a:t>Web design conventions</a:t>
            </a:r>
          </a:p>
          <a:p>
            <a:pPr marL="0" indent="0">
              <a:buNone/>
            </a:pPr>
            <a:r>
              <a:rPr lang="en-US" sz="1800" dirty="0">
                <a:latin typeface="Abadi" panose="020B0604020104020204" pitchFamily="34" charset="0"/>
              </a:rPr>
              <a:t>C</a:t>
            </a:r>
            <a:r>
              <a:rPr lang="en-NZ" sz="1800" dirty="0" err="1">
                <a:latin typeface="Abadi" panose="020B0604020104020204" pitchFamily="34" charset="0"/>
              </a:rPr>
              <a:t>ommenting</a:t>
            </a:r>
            <a:endParaRPr lang="en-NZ" sz="1800" dirty="0">
              <a:latin typeface="Abadi" panose="020B0604020104020204" pitchFamily="34" charset="0"/>
            </a:endParaRPr>
          </a:p>
          <a:p>
            <a:pPr marL="0" indent="0">
              <a:buNone/>
            </a:pPr>
            <a:r>
              <a:rPr lang="en-NZ" sz="1800" dirty="0">
                <a:latin typeface="Abadi" panose="020B0604020104020204" pitchFamily="34" charset="0"/>
              </a:rPr>
              <a:t>Usability Heuristics</a:t>
            </a:r>
          </a:p>
          <a:p>
            <a:pPr marL="0" indent="0">
              <a:buNone/>
            </a:pPr>
            <a:r>
              <a:rPr lang="en-NZ" sz="1800" dirty="0">
                <a:latin typeface="Abadi" panose="020B0604020104020204" pitchFamily="34" charset="0"/>
              </a:rPr>
              <a:t>Visual Hierarchy</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latin typeface="Abadi" panose="020B0604020104020204" pitchFamily="34" charset="0"/>
              </a:rPr>
              <a:t>Relevant Conventions</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latin typeface="Abadi" panose="020B0604020104020204" pitchFamily="34" charset="0"/>
              </a:rPr>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a:t>
            </a:r>
          </a:p>
        </p:txBody>
      </p:sp>
      <p:sp>
        <p:nvSpPr>
          <p:cNvPr id="4" name="Rectangle: Rounded Corners 3">
            <a:extLst>
              <a:ext uri="{FF2B5EF4-FFF2-40B4-BE49-F238E27FC236}">
                <a16:creationId xmlns:a16="http://schemas.microsoft.com/office/drawing/2014/main" id="{5B069E1F-AA9E-4E42-2862-805AEF54F22E}"/>
              </a:ext>
            </a:extLst>
          </p:cNvPr>
          <p:cNvSpPr/>
          <p:nvPr/>
        </p:nvSpPr>
        <p:spPr>
          <a:xfrm>
            <a:off x="1261871" y="2043113"/>
            <a:ext cx="8782241"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Home – SMC Forum Website</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a:xfrm>
            <a:off x="713232" y="15082"/>
            <a:ext cx="9692640" cy="1325562"/>
          </a:xfrm>
        </p:spPr>
        <p:txBody>
          <a:bodyPr/>
          <a:lstStyle/>
          <a:p>
            <a:r>
              <a:rPr lang="en-NZ" dirty="0">
                <a:latin typeface="Abadi" panose="020B0604020104020204" pitchFamily="34" charset="0"/>
              </a:rPr>
              <a:t>Design Drawings (Database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(Home Page)</a:t>
            </a:r>
          </a:p>
        </p:txBody>
      </p:sp>
      <p:sp>
        <p:nvSpPr>
          <p:cNvPr id="3" name="Content Placeholder 2">
            <a:extLst>
              <a:ext uri="{FF2B5EF4-FFF2-40B4-BE49-F238E27FC236}">
                <a16:creationId xmlns:a16="http://schemas.microsoft.com/office/drawing/2014/main" id="{5B68399D-040E-72E1-5BE1-82559BC616F7}"/>
              </a:ext>
            </a:extLst>
          </p:cNvPr>
          <p:cNvSpPr>
            <a:spLocks noGrp="1"/>
          </p:cNvSpPr>
          <p:nvPr>
            <p:ph idx="1"/>
          </p:nvPr>
        </p:nvSpPr>
        <p:spPr/>
        <p:txBody>
          <a:bodyPr/>
          <a:lstStyle/>
          <a:p>
            <a:endParaRPr lang="en-NZ" dirty="0">
              <a:latin typeface="Abadi" panose="020B0604020104020204" pitchFamily="34" charset="0"/>
            </a:endParaRPr>
          </a:p>
        </p:txBody>
      </p:sp>
      <p:pic>
        <p:nvPicPr>
          <p:cNvPr id="2050" name="Picture 2" descr="A screenshot of a computer&#10;&#10;Description automatically generated">
            <a:extLst>
              <a:ext uri="{FF2B5EF4-FFF2-40B4-BE49-F238E27FC236}">
                <a16:creationId xmlns:a16="http://schemas.microsoft.com/office/drawing/2014/main" id="{566CC73E-FB93-225D-8F0A-558DDF0B8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845734"/>
            <a:ext cx="72675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(Subjects Page)</a:t>
            </a:r>
          </a:p>
        </p:txBody>
      </p:sp>
      <p:pic>
        <p:nvPicPr>
          <p:cNvPr id="1026" name="Picture 2" descr="A screenshot of a computer&#10;&#10;Description automatically generated">
            <a:extLst>
              <a:ext uri="{FF2B5EF4-FFF2-40B4-BE49-F238E27FC236}">
                <a16:creationId xmlns:a16="http://schemas.microsoft.com/office/drawing/2014/main" id="{66CFF85F-6C2A-9298-80AC-1EC59BF743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79267" y="1828800"/>
            <a:ext cx="69603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06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(Forum/Posts Page)</a:t>
            </a:r>
          </a:p>
        </p:txBody>
      </p:sp>
      <p:sp>
        <p:nvSpPr>
          <p:cNvPr id="3" name="Content Placeholder 2">
            <a:extLst>
              <a:ext uri="{FF2B5EF4-FFF2-40B4-BE49-F238E27FC236}">
                <a16:creationId xmlns:a16="http://schemas.microsoft.com/office/drawing/2014/main" id="{178D32C1-10BF-A5DC-3BC3-946C8DE40455}"/>
              </a:ext>
            </a:extLst>
          </p:cNvPr>
          <p:cNvSpPr>
            <a:spLocks noGrp="1"/>
          </p:cNvSpPr>
          <p:nvPr>
            <p:ph idx="1"/>
          </p:nvPr>
        </p:nvSpPr>
        <p:spPr/>
        <p:txBody>
          <a:bodyPr/>
          <a:lstStyle/>
          <a:p>
            <a:endParaRPr lang="en-NZ">
              <a:latin typeface="Abadi" panose="020B0604020104020204" pitchFamily="34" charset="0"/>
            </a:endParaRPr>
          </a:p>
        </p:txBody>
      </p:sp>
      <p:pic>
        <p:nvPicPr>
          <p:cNvPr id="3074" name="Picture 2" descr="A screenshot of a computer&#10;&#10;Description automatically generated">
            <a:extLst>
              <a:ext uri="{FF2B5EF4-FFF2-40B4-BE49-F238E27FC236}">
                <a16:creationId xmlns:a16="http://schemas.microsoft.com/office/drawing/2014/main" id="{99BF0A36-B605-889C-7230-60F622FB8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1845734"/>
            <a:ext cx="72675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62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latin typeface="Abadi" panose="020B0604020104020204" pitchFamily="34" charset="0"/>
              </a:rPr>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Plan</a:t>
            </a:r>
          </a:p>
        </p:txBody>
      </p:sp>
      <p:sp>
        <p:nvSpPr>
          <p:cNvPr id="3" name="Content Placeholder 2"/>
          <p:cNvSpPr>
            <a:spLocks noGrp="1"/>
          </p:cNvSpPr>
          <p:nvPr>
            <p:ph idx="1"/>
          </p:nvPr>
        </p:nvSpPr>
        <p:spPr/>
        <p:txBody>
          <a:bodyPr>
            <a:normAutofit fontScale="77500" lnSpcReduction="20000"/>
          </a:bodyPr>
          <a:lstStyle/>
          <a:p>
            <a:pPr marL="0" indent="0">
              <a:buNone/>
            </a:pPr>
            <a:r>
              <a:rPr lang="en-NZ" sz="2000" dirty="0">
                <a:latin typeface="Abadi" panose="020B0604020104020204" pitchFamily="34" charset="0"/>
              </a:rPr>
              <a:t>How are you going test your program</a:t>
            </a:r>
          </a:p>
          <a:p>
            <a:pPr lvl="0"/>
            <a:r>
              <a:rPr lang="en-NZ" sz="2000" dirty="0">
                <a:latin typeface="Abadi" panose="020B0604020104020204" pitchFamily="34" charset="0"/>
              </a:rPr>
              <a:t>to ensure it functions correctly</a:t>
            </a:r>
          </a:p>
          <a:p>
            <a:pPr marL="0" lvl="0" indent="0">
              <a:buNone/>
            </a:pPr>
            <a:r>
              <a:rPr lang="en-NZ" sz="2000" dirty="0">
                <a:latin typeface="Abadi" panose="020B0604020104020204" pitchFamily="34" charset="0"/>
              </a:rPr>
              <a:t>Using the Blog App that I had previously done in class, I have already ensured that the main functions of my program (signup/login, creating/deleting posts), as well as some additional features function already. When I am adding any new components or features into my program/website, I will be sure to test it by taking screenshots before and after implementing the code. </a:t>
            </a:r>
            <a:endParaRPr lang="en-NZ" sz="2000" dirty="0">
              <a:effectLst/>
              <a:latin typeface="Abadi" panose="020B0604020104020204" pitchFamily="34" charset="0"/>
            </a:endParaRPr>
          </a:p>
          <a:p>
            <a:pPr lvl="0"/>
            <a:r>
              <a:rPr lang="en-NZ" sz="2000" dirty="0">
                <a:latin typeface="Abadi" panose="020B0604020104020204" pitchFamily="34" charset="0"/>
              </a:rPr>
              <a:t>That the python code is PEP8 compliant</a:t>
            </a:r>
          </a:p>
          <a:p>
            <a:pPr marL="0" lvl="0" indent="0">
              <a:buNone/>
            </a:pPr>
            <a:r>
              <a:rPr lang="en-NZ" sz="2000" dirty="0">
                <a:effectLst/>
                <a:latin typeface="Abadi" panose="020B0604020104020204" pitchFamily="34" charset="0"/>
              </a:rPr>
              <a:t>In </a:t>
            </a:r>
            <a:r>
              <a:rPr lang="en-NZ" sz="2000" dirty="0" err="1">
                <a:effectLst/>
                <a:latin typeface="Abadi" panose="020B0604020104020204" pitchFamily="34" charset="0"/>
              </a:rPr>
              <a:t>V</a:t>
            </a:r>
            <a:r>
              <a:rPr lang="en-NZ" sz="2000" dirty="0" err="1">
                <a:latin typeface="Abadi" panose="020B0604020104020204" pitchFamily="34" charset="0"/>
              </a:rPr>
              <a:t>SCode</a:t>
            </a:r>
            <a:r>
              <a:rPr lang="en-NZ" sz="2000" dirty="0">
                <a:latin typeface="Abadi" panose="020B0604020104020204" pitchFamily="34" charset="0"/>
              </a:rPr>
              <a:t> there is a PEP8 formatting extension which I will utilise. Doing this, the extension will automatically format my python code making sure that is compliant</a:t>
            </a:r>
            <a:endParaRPr lang="en-NZ" sz="2000" dirty="0">
              <a:effectLst/>
              <a:latin typeface="Abadi" panose="020B0604020104020204" pitchFamily="34" charset="0"/>
            </a:endParaRPr>
          </a:p>
          <a:p>
            <a:pPr lvl="0"/>
            <a:r>
              <a:rPr lang="en-NZ" sz="2000" dirty="0">
                <a:latin typeface="Abadi" panose="020B0604020104020204" pitchFamily="34" charset="0"/>
              </a:rPr>
              <a:t>for validation and error correction</a:t>
            </a:r>
          </a:p>
          <a:p>
            <a:pPr lvl="0"/>
            <a:r>
              <a:rPr lang="en-NZ" sz="2000" dirty="0">
                <a:latin typeface="Abadi" panose="020B0604020104020204" pitchFamily="34" charset="0"/>
              </a:rPr>
              <a:t>Is well structured </a:t>
            </a:r>
            <a:endParaRPr lang="en-NZ" sz="2000" dirty="0">
              <a:effectLst/>
              <a:latin typeface="Abadi" panose="020B0604020104020204" pitchFamily="34" charset="0"/>
            </a:endParaRPr>
          </a:p>
          <a:p>
            <a:pPr lvl="0"/>
            <a:r>
              <a:rPr lang="en-NZ" sz="2000" dirty="0">
                <a:latin typeface="Abadi" panose="020B0604020104020204" pitchFamily="34" charset="0"/>
              </a:rPr>
              <a:t>Is flexible and robust</a:t>
            </a:r>
          </a:p>
          <a:p>
            <a:pPr lvl="0"/>
            <a:r>
              <a:rPr lang="en-US" sz="2000" dirty="0">
                <a:latin typeface="Abadi" panose="020B0604020104020204" pitchFamily="34" charset="0"/>
              </a:rPr>
              <a:t>C</a:t>
            </a:r>
            <a:r>
              <a:rPr lang="en-NZ" sz="2000" dirty="0" err="1">
                <a:latin typeface="Abadi" panose="020B0604020104020204" pitchFamily="34" charset="0"/>
              </a:rPr>
              <a:t>omprehensively</a:t>
            </a:r>
            <a:r>
              <a:rPr lang="en-NZ" sz="2000" dirty="0">
                <a:latin typeface="Abadi" panose="020B0604020104020204" pitchFamily="34" charset="0"/>
              </a:rPr>
              <a:t> tested and debugged</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873264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results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latin typeface="Abadi" panose="020B0604020104020204" pitchFamily="34" charset="0"/>
              </a:rPr>
              <a:t>Describe the end user requirements</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Tree>
    <p:extLst>
      <p:ext uri="{BB962C8B-B14F-4D97-AF65-F5344CB8AC3E}">
        <p14:creationId xmlns:p14="http://schemas.microsoft.com/office/powerpoint/2010/main" val="3782274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Version Control</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GitHub Commits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latin typeface="Abadi" panose="020B0604020104020204" pitchFamily="34" charset="0"/>
              </a:rPr>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latin typeface="Abadi" panose="020B0604020104020204" pitchFamily="34" charset="0"/>
              </a:rPr>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latin typeface="Abadi" panose="020B0604020104020204" pitchFamily="34" charset="0"/>
              </a:rPr>
              <a:t>Describe the purpose and target audience of your website</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lstStyle/>
          <a:p>
            <a:pPr marL="0" indent="0">
              <a:buNone/>
            </a:pPr>
            <a:r>
              <a:rPr lang="en-NZ" dirty="0">
                <a:latin typeface="Abadi" panose="020B0604020104020204" pitchFamily="34" charset="0"/>
              </a:rPr>
              <a:t>Purpose of my website is for students to be able to post questions of any subject that may be confused in. </a:t>
            </a:r>
          </a:p>
          <a:p>
            <a:pPr>
              <a:buFont typeface="Wingdings" panose="05000000000000000000" pitchFamily="2" charset="2"/>
              <a:buChar char="q"/>
            </a:pPr>
            <a:r>
              <a:rPr lang="en-NZ" dirty="0">
                <a:latin typeface="Abadi" panose="020B0604020104020204" pitchFamily="34" charset="0"/>
              </a:rPr>
              <a:t> This will then allow other students and teachers to be able to comment underneath their post answering their question. </a:t>
            </a:r>
            <a:endParaRPr lang="en-NZ" sz="2000" dirty="0">
              <a:latin typeface="Abadi" panose="020B0604020104020204" pitchFamily="34" charset="0"/>
            </a:endParaRPr>
          </a:p>
          <a:p>
            <a:pPr>
              <a:buFont typeface="Wingdings" panose="05000000000000000000" pitchFamily="2" charset="2"/>
              <a:buChar char="q"/>
            </a:pPr>
            <a:r>
              <a:rPr lang="en-NZ" sz="2000" dirty="0">
                <a:latin typeface="Abadi" panose="020B0604020104020204" pitchFamily="34" charset="0"/>
              </a:rPr>
              <a:t> </a:t>
            </a:r>
            <a:r>
              <a:rPr lang="en-NZ" dirty="0">
                <a:latin typeface="Abadi" panose="020B0604020104020204" pitchFamily="34" charset="0"/>
              </a:rPr>
              <a:t>Target audience are senior students (Years 11-13) in Sancta Maria College that are doing NCEA. </a:t>
            </a:r>
          </a:p>
          <a:p>
            <a:pPr>
              <a:buFont typeface="Wingdings" panose="05000000000000000000" pitchFamily="2" charset="2"/>
              <a:buChar char="q"/>
            </a:pPr>
            <a:r>
              <a:rPr lang="en-NZ" sz="2000" dirty="0">
                <a:latin typeface="Abadi" panose="020B0604020104020204" pitchFamily="34" charset="0"/>
              </a:rPr>
              <a:t> </a:t>
            </a:r>
            <a:r>
              <a:rPr lang="en-NZ" dirty="0">
                <a:latin typeface="Abadi" panose="020B0604020104020204" pitchFamily="34" charset="0"/>
              </a:rPr>
              <a:t>This type of website will be most beneficial to these students. </a:t>
            </a:r>
            <a:endParaRPr lang="en-NZ" sz="2000" dirty="0">
              <a:latin typeface="Abadi" panose="020B0604020104020204" pitchFamily="34" charset="0"/>
            </a:endParaRPr>
          </a:p>
          <a:p>
            <a:pPr marL="0" indent="0">
              <a:buNone/>
            </a:pPr>
            <a:endParaRPr lang="en-NZ" sz="2000" dirty="0">
              <a:latin typeface="Abadi" panose="020B0604020104020204" pitchFamily="34" charset="0"/>
            </a:endParaRP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027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latin typeface="Abadi" panose="020B0604020104020204" pitchFamily="34" charset="0"/>
                <a:cs typeface="Calibri Light"/>
              </a:rPr>
              <a:t>Initial Specifications</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Q&amp;A/Forum Website</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Students can post questions about a particular subject.</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Teachers and other students will post their comments </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Database will store questions and comments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Signup/login</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Be able to edit or delete their own posts. </a:t>
            </a:r>
          </a:p>
          <a:p>
            <a:pPr algn="l" rtl="0" fontAlgn="base">
              <a:buFont typeface="Wingdings" panose="05000000000000000000" pitchFamily="2" charset="2"/>
              <a:buChar char="q"/>
            </a:pPr>
            <a:r>
              <a:rPr lang="en-NZ" sz="1800" b="0" i="0" dirty="0">
                <a:solidFill>
                  <a:srgbClr val="000000"/>
                </a:solidFill>
                <a:effectLst/>
                <a:latin typeface="Abadi" panose="020B0604020104020204" pitchFamily="34" charset="0"/>
              </a:rPr>
              <a:t>Be responsive (display content effectively on wide and narrow screens). </a:t>
            </a:r>
            <a:endParaRPr lang="en-US" b="0" i="0" dirty="0">
              <a:solidFill>
                <a:srgbClr val="000000"/>
              </a:solidFill>
              <a:effectLst/>
              <a:latin typeface="Abadi" panose="020B0604020104020204" pitchFamily="34" charset="0"/>
            </a:endParaRPr>
          </a:p>
          <a:p>
            <a:pPr marL="0" indent="0">
              <a:buNone/>
            </a:pPr>
            <a:endParaRPr lang="en-US" dirty="0">
              <a:latin typeface="Abadi" panose="020B0604020104020204" pitchFamily="34" charset="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latin typeface="Abadi" panose="020B0604020104020204" pitchFamily="34" charset="0"/>
              </a:rPr>
              <a:t>Examples of relevant implications include:</a:t>
            </a:r>
          </a:p>
          <a:p>
            <a:pPr marL="0" indent="0">
              <a:buNone/>
            </a:pPr>
            <a:r>
              <a:rPr lang="en-NZ" dirty="0">
                <a:latin typeface="Abadi" panose="020B0604020104020204" pitchFamily="34" charset="0"/>
              </a:rPr>
              <a:t>● social</a:t>
            </a:r>
          </a:p>
          <a:p>
            <a:pPr marL="0" indent="0">
              <a:buNone/>
            </a:pPr>
            <a:r>
              <a:rPr lang="en-NZ" dirty="0">
                <a:latin typeface="Abadi" panose="020B0604020104020204" pitchFamily="34" charset="0"/>
              </a:rPr>
              <a:t>● cultural</a:t>
            </a:r>
          </a:p>
          <a:p>
            <a:pPr marL="0" indent="0">
              <a:buNone/>
            </a:pPr>
            <a:r>
              <a:rPr lang="en-NZ" dirty="0">
                <a:latin typeface="Abadi" panose="020B0604020104020204" pitchFamily="34" charset="0"/>
              </a:rPr>
              <a:t>● legal</a:t>
            </a:r>
          </a:p>
          <a:p>
            <a:pPr marL="0" indent="0">
              <a:buNone/>
            </a:pPr>
            <a:r>
              <a:rPr lang="en-NZ" dirty="0">
                <a:latin typeface="Abadi" panose="020B0604020104020204" pitchFamily="34" charset="0"/>
              </a:rPr>
              <a:t>● ethical</a:t>
            </a:r>
          </a:p>
          <a:p>
            <a:pPr marL="0" indent="0">
              <a:buNone/>
            </a:pPr>
            <a:r>
              <a:rPr lang="en-NZ" dirty="0">
                <a:latin typeface="Abadi" panose="020B0604020104020204" pitchFamily="34" charset="0"/>
              </a:rPr>
              <a:t>● intellectual property</a:t>
            </a:r>
          </a:p>
          <a:p>
            <a:pPr marL="0" indent="0">
              <a:buNone/>
            </a:pPr>
            <a:r>
              <a:rPr lang="en-NZ" dirty="0">
                <a:latin typeface="Abadi" panose="020B0604020104020204" pitchFamily="34" charset="0"/>
              </a:rPr>
              <a:t>● privacy</a:t>
            </a:r>
          </a:p>
          <a:p>
            <a:pPr marL="0" indent="0">
              <a:buNone/>
            </a:pPr>
            <a:r>
              <a:rPr lang="en-NZ" dirty="0">
                <a:latin typeface="Abadi" panose="020B0604020104020204" pitchFamily="34" charset="0"/>
              </a:rPr>
              <a:t>● accessibility</a:t>
            </a:r>
          </a:p>
          <a:p>
            <a:pPr marL="0" indent="0">
              <a:buNone/>
            </a:pPr>
            <a:r>
              <a:rPr lang="en-NZ" dirty="0">
                <a:latin typeface="Abadi" panose="020B0604020104020204" pitchFamily="34" charset="0"/>
              </a:rPr>
              <a:t>● usability</a:t>
            </a:r>
          </a:p>
          <a:p>
            <a:pPr marL="0" indent="0">
              <a:buNone/>
            </a:pPr>
            <a:r>
              <a:rPr lang="en-NZ" dirty="0">
                <a:latin typeface="Abadi" panose="020B0604020104020204" pitchFamily="34" charset="0"/>
              </a:rPr>
              <a:t>● functionality</a:t>
            </a:r>
          </a:p>
          <a:p>
            <a:pPr marL="0" indent="0">
              <a:buNone/>
            </a:pPr>
            <a:r>
              <a:rPr lang="en-NZ" dirty="0">
                <a:latin typeface="Abadi" panose="020B0604020104020204" pitchFamily="34" charset="0"/>
              </a:rPr>
              <a:t>● aesthetics</a:t>
            </a:r>
          </a:p>
          <a:p>
            <a:pPr marL="0" indent="0">
              <a:buNone/>
            </a:pPr>
            <a:r>
              <a:rPr lang="en-NZ" dirty="0">
                <a:latin typeface="Abadi" panose="020B0604020104020204" pitchFamily="34" charset="0"/>
              </a:rPr>
              <a:t>● sustainability and future proofing</a:t>
            </a:r>
          </a:p>
          <a:p>
            <a:pPr marL="0" indent="0">
              <a:buNone/>
            </a:pPr>
            <a:r>
              <a:rPr lang="en-NZ" dirty="0">
                <a:latin typeface="Abadi" panose="020B0604020104020204" pitchFamily="34" charset="0"/>
              </a:rPr>
              <a:t>● end-user considerations</a:t>
            </a:r>
          </a:p>
          <a:p>
            <a:pPr marL="0" indent="0">
              <a:buNone/>
            </a:pPr>
            <a:r>
              <a:rPr lang="en-NZ" dirty="0">
                <a:latin typeface="Abadi" panose="020B0604020104020204" pitchFamily="34" charset="0"/>
              </a:rPr>
              <a:t>● health and safety.</a:t>
            </a:r>
          </a:p>
        </p:txBody>
      </p:sp>
      <p:sp>
        <p:nvSpPr>
          <p:cNvPr id="4" name="TextBox 3"/>
          <p:cNvSpPr txBox="1"/>
          <p:nvPr/>
        </p:nvSpPr>
        <p:spPr>
          <a:xfrm>
            <a:off x="5958563" y="2071285"/>
            <a:ext cx="4995949" cy="1600438"/>
          </a:xfrm>
          <a:prstGeom prst="rect">
            <a:avLst/>
          </a:prstGeom>
          <a:noFill/>
        </p:spPr>
        <p:txBody>
          <a:bodyPr wrap="square" rtlCol="0">
            <a:spAutoFit/>
          </a:bodyPr>
          <a:lstStyle/>
          <a:p>
            <a:pPr lvl="0"/>
            <a:r>
              <a:rPr lang="en-NZ" sz="1400" dirty="0">
                <a:latin typeface="Abadi" panose="020B0604020104020204" pitchFamily="34" charset="0"/>
              </a:rPr>
              <a:t>This could include an explanation on why your outcome needs to:</a:t>
            </a:r>
          </a:p>
          <a:p>
            <a:pPr lvl="1"/>
            <a:r>
              <a:rPr lang="en-NZ" sz="1400" dirty="0">
                <a:latin typeface="Abadi" panose="020B0604020104020204" pitchFamily="34" charset="0"/>
              </a:rPr>
              <a:t>be socially/culturally acceptable</a:t>
            </a:r>
          </a:p>
          <a:p>
            <a:pPr lvl="1"/>
            <a:r>
              <a:rPr lang="en-NZ" sz="1400" dirty="0">
                <a:latin typeface="Abadi" panose="020B0604020104020204" pitchFamily="34" charset="0"/>
              </a:rPr>
              <a:t>honour legal, ethical and intellectual property obligations</a:t>
            </a:r>
          </a:p>
          <a:p>
            <a:pPr lvl="1"/>
            <a:r>
              <a:rPr lang="en-NZ" sz="1400" dirty="0">
                <a:latin typeface="Abadi" panose="020B0604020104020204" pitchFamily="34" charset="0"/>
              </a:rPr>
              <a:t>be accessible, usable and functional</a:t>
            </a:r>
          </a:p>
          <a:p>
            <a:pPr lvl="1"/>
            <a:r>
              <a:rPr lang="en-NZ" sz="1400" dirty="0">
                <a:latin typeface="Abadi" panose="020B0604020104020204" pitchFamily="34" charset="0"/>
              </a:rPr>
              <a:t>be sustainable and future proof</a:t>
            </a:r>
          </a:p>
          <a:p>
            <a:pPr lvl="1"/>
            <a:r>
              <a:rPr lang="en-NZ" sz="1400" dirty="0">
                <a:latin typeface="Abadi" panose="020B0604020104020204" pitchFamily="34" charset="0"/>
              </a:rPr>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1</a:t>
            </a:r>
          </a:p>
          <a:p>
            <a:r>
              <a:rPr lang="en-NZ" dirty="0">
                <a:latin typeface="Abadi" panose="020B0604020104020204" pitchFamily="34" charset="0"/>
              </a:rPr>
              <a:t>Describe the implication?</a:t>
            </a:r>
          </a:p>
          <a:p>
            <a:r>
              <a:rPr lang="en-NZ" dirty="0">
                <a:latin typeface="Abadi" panose="020B0604020104020204" pitchFamily="34" charset="0"/>
              </a:rPr>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2 </a:t>
            </a:r>
          </a:p>
          <a:p>
            <a:r>
              <a:rPr lang="en-NZ" dirty="0">
                <a:latin typeface="Abadi" panose="020B0604020104020204" pitchFamily="34" charset="0"/>
              </a:rPr>
              <a:t>Describe the implication?</a:t>
            </a:r>
          </a:p>
          <a:p>
            <a:r>
              <a:rPr lang="en-NZ" dirty="0">
                <a:latin typeface="Abadi" panose="020B0604020104020204" pitchFamily="34" charset="0"/>
              </a:rPr>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latin typeface="Abadi" panose="020B0604020104020204" pitchFamily="34" charset="0"/>
              </a:rPr>
              <a:t>a different one. </a:t>
            </a:r>
            <a:endParaRPr lang="en-NZ" dirty="0">
              <a:latin typeface="Abadi" panose="020B0604020104020204" pitchFamily="34" charset="0"/>
            </a:endParaRP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562</TotalTime>
  <Words>1013</Words>
  <Application>Microsoft Office PowerPoint</Application>
  <PresentationFormat>Widescreen</PresentationFormat>
  <Paragraphs>116</Paragraphs>
  <Slides>29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Arial Mäori</vt:lpstr>
      <vt:lpstr>Abadi</vt:lpstr>
      <vt:lpstr>Arial</vt:lpstr>
      <vt:lpstr>Century Schoolbook</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-Usability</vt:lpstr>
      <vt:lpstr>User Experience Principles </vt:lpstr>
      <vt:lpstr>HCI</vt:lpstr>
      <vt:lpstr>Relevant Conventions</vt:lpstr>
      <vt:lpstr>Relevant Conventions</vt:lpstr>
      <vt:lpstr>Design Drawings</vt:lpstr>
      <vt:lpstr>Design Drawings (Database Plan)</vt:lpstr>
      <vt:lpstr>Design Drawings (Home Page)</vt:lpstr>
      <vt:lpstr>Design Drawings (Subjects Page)</vt:lpstr>
      <vt:lpstr>Design Drawings (Forum/Posts Page)</vt:lpstr>
      <vt:lpstr>Test Plan</vt:lpstr>
      <vt:lpstr>Test results</vt:lpstr>
      <vt:lpstr>Describe the end user requirements </vt:lpstr>
      <vt:lpstr>Iterative Improvement</vt:lpstr>
      <vt:lpstr>Iterative Improvement</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2024-07-23T09:45:50Z</dcterms:modified>
</cp:coreProperties>
</file>