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291" r:id="rId27"/>
    <p:sldId id="296" r:id="rId28"/>
    <p:sldId id="297" r:id="rId29"/>
    <p:sldId id="298" r:id="rId30"/>
    <p:sldId id="299" r:id="rId31"/>
    <p:sldId id="300" r:id="rId32"/>
    <p:sldId id="275" r:id="rId33"/>
    <p:sldId id="283" r:id="rId34"/>
    <p:sldId id="265" r:id="rId35"/>
    <p:sldId id="269"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23" dt="2024-07-25T22:47:44.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5T22:51:46.495" v="4635" actId="1076"/>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5T22:30:55.877" v="3885" actId="1076"/>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mod">
          <ac:chgData name="Joaquin Badenas" userId="5cb29fd719aebf04" providerId="LiveId" clId="{4F53BFBD-1E38-412E-AE7B-7E5D3B30168C}" dt="2024-07-25T22:30:37.796" v="3883" actId="1076"/>
          <ac:picMkLst>
            <pc:docMk/>
            <pc:sldMk cId="3184647088" sldId="297"/>
            <ac:picMk id="11" creationId="{E187ECB1-C820-A533-EE37-286B8D5A9562}"/>
          </ac:picMkLst>
        </pc:picChg>
        <pc:picChg chg="add mod">
          <ac:chgData name="Joaquin Badenas" userId="5cb29fd719aebf04" providerId="LiveId" clId="{4F53BFBD-1E38-412E-AE7B-7E5D3B30168C}" dt="2024-07-25T22:30:55.877" v="3885" actId="1076"/>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26/07/2024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26/07/2024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26/07/2024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26/07/2024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26/07/2024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26/07/2024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4"/>
          <a:stretch>
            <a:fillRect/>
          </a:stretch>
        </p:blipFill>
        <p:spPr>
          <a:xfrm>
            <a:off x="539169" y="3134507"/>
            <a:ext cx="9011908" cy="2686425"/>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5"/>
          <a:stretch>
            <a:fillRect/>
          </a:stretch>
        </p:blipFill>
        <p:spPr>
          <a:xfrm>
            <a:off x="3303617" y="1031751"/>
            <a:ext cx="9078592" cy="4810796"/>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1690</TotalTime>
  <Words>1271</Words>
  <Application>Microsoft Office PowerPoint</Application>
  <PresentationFormat>Widescreen</PresentationFormat>
  <Paragraphs>131</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2024-07-25T22:51:46Z</dcterms:modified>
</cp:coreProperties>
</file>