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EE2D0-DDC7-4832-A281-8091069AAE2D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6FE9-6B1B-429E-8373-966686C3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3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6FE9-6B1B-429E-8373-966686C3CD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8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924A-D05E-444C-8C50-7024754352CE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5AF-A1CE-4B1C-A34A-7C8C64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6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2048" y="198884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Diamond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牛庆华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2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外置容器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diamond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-service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diamond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-web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220486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1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提供生产级别的解决方案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易于构建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7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丰富的技术栈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内嵌式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jetty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和外置容器支持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自动配置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，无需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提供生产可用的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必要条件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JDK 1.8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及以上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Apache Maven 3.2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38275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diamond-root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提供依赖和插件版本管理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配置基础的插件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模块及业务程序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diamond-root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diamond-basic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提供基础的异常、工具类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提供内置容器、外置容器启动类支持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diamond-service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diamond-web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模块依赖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8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diamond-service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的基础配置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诸业务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、技术组件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与内嵌的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jetty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和外置容器自由组合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5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diamond-web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的基础配置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业务、技术组件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外置容器组合使用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8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嵌容器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diamond-service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149</Words>
  <Application>Microsoft Office PowerPoint</Application>
  <PresentationFormat>全屏显示(4:3)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Diamond Framework</vt:lpstr>
      <vt:lpstr>目标</vt:lpstr>
      <vt:lpstr>特性</vt:lpstr>
      <vt:lpstr>必要条件</vt:lpstr>
      <vt:lpstr>diamond-root</vt:lpstr>
      <vt:lpstr>diamond-basic</vt:lpstr>
      <vt:lpstr>diamond-service</vt:lpstr>
      <vt:lpstr>diamond-web</vt:lpstr>
      <vt:lpstr>内嵌容器的diamond-service例子</vt:lpstr>
      <vt:lpstr>外置容器的diamond-service例子</vt:lpstr>
      <vt:lpstr>diamond-web例子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牛庆华</dc:creator>
  <cp:lastModifiedBy>牛庆华</cp:lastModifiedBy>
  <cp:revision>140</cp:revision>
  <dcterms:created xsi:type="dcterms:W3CDTF">2015-07-29T08:08:58Z</dcterms:created>
  <dcterms:modified xsi:type="dcterms:W3CDTF">2015-07-29T10:13:20Z</dcterms:modified>
</cp:coreProperties>
</file>