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1" r:id="rId2"/>
    <p:sldId id="290" r:id="rId3"/>
    <p:sldId id="292" r:id="rId4"/>
    <p:sldId id="304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</p:sldIdLst>
  <p:sldSz cx="12192000" cy="6858000"/>
  <p:notesSz cx="6797675" cy="98742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53AF0-02E2-4DC3-B912-16C36888A7D6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48C27-E6B0-4FF4-A451-BA74A34E9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471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46919-7561-4146-8441-96D1FC545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11D838-8A6B-4E26-8C7E-D218405EA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28C5C-A581-4677-B5E7-6026CFED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E1EE1-9366-4A7D-A5FB-F7CDEB0F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F4E3A-D92C-4BD4-BCDD-65396D1C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47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E958C-0B2F-4E73-BF31-97D0E527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BA5657-E152-4F85-9D0A-26C5CE0BE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AE503-8F34-4904-A75F-700BF6F6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52B4A-5D4B-4BC9-84F4-C67A1157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5CBBD2-E2FF-49B1-AEC0-2AD2749C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10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AC41FD-B5CC-422F-9B6F-9F02DBE90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E93CA-990E-480A-BC18-33497482B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8E9FC-DCE5-4179-A462-23D6F404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01E5F-1E68-4A97-B038-BA7AB1D2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70917-F0A5-4B53-B565-C48AF577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2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2597E-FC3C-4698-B42C-80569517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3AFE5-C803-4BCA-8687-729889094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9A264-6C4A-4CAB-8175-DC358CFD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9891C-E6E8-4909-9783-A297FD2C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41A14-8D03-490D-8640-07563DF5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47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1AFEF-4744-4EC9-8F77-87719F0F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1F1E2-842D-48B7-8717-4D01F0CE8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44ADD-5B03-478D-9E27-F7C804C3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2078BC-5A14-4E49-9A93-F6572F7A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C77C67-D1FF-4A45-96BF-F13163F5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03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8A432-24DE-49E4-9057-5834E1C2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46BD8-98D5-43E6-B224-60B7768CD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F5233D-C604-4678-9929-CF1E2FE2A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0EF487-1046-415A-8ECA-540687DC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97823F-D93F-4184-9C18-62E27C98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EB8E72-8F9E-442E-B133-B1FFF5A5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63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AEF55-B5D4-44E9-8707-4AABDA068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F921A4-FC51-4205-8F3B-68DD05654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A3AB22-04F8-4AA1-A2EC-2A2B31C50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88B981-55CE-4842-BAEF-416A00E0C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CC08EA-AEA0-489E-A040-EA0D4ED68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9D0CD9-9417-4B2F-A0DC-35768F10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13E4BC-7FBE-44B5-8288-958EC7A6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17C45C-C76B-476E-8E68-4D95FCE1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12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27244-D07D-4736-A645-ACA9C0C9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969FDE-EF1C-434E-8349-E04EC880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865D53-BBAE-472B-B132-8A451146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FBAB82-80CE-4F11-8654-05AC9D50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99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A7E405-79A3-4DC5-BDE7-77276046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5030F1-56B5-46D9-AEA8-612EA3E7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8465B4-1F20-42FC-9C89-8B21FB3D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7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3F1D2-FAA4-4FAB-A0DB-DB57B5D8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C6C013-DE3A-4EA6-A2CB-125A1A82A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802C02-FBC6-431B-BD78-20EBD9D55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357496-DF40-4687-903C-19E202A22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C3C0D0-EE7A-4E32-8E04-53FEABF8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50195B-A2AA-4C8D-B310-16644429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54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32AE1-30D8-44D0-8161-88AA71978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57137C-40D9-45F4-845B-65A9AD01D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18B22F-A1D9-4749-BD67-EFA35A7E8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E41F0B-886D-486B-903C-F612A517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17E436-37C7-4AA9-8323-2650F2AC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465617-A00A-46AE-942B-A200B99B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13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3E77D0-0BEF-4A5E-A695-804931C19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0CDAB4-0DA1-4DAC-9D84-3A499BC73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9851C2-B333-417E-8F72-8E5EDD265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C2C42-A0FF-4410-A8EC-9651A95059F4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75E52-C805-4847-8F0E-A52B06727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99D43-0B75-4BAB-965C-18C08A2B0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68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D17E442-745C-488A-93FD-B75CBA144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408" y="0"/>
            <a:ext cx="8087184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FE5D113-3BFF-4ABC-AC8D-6B6F38CCB0F4}"/>
              </a:ext>
            </a:extLst>
          </p:cNvPr>
          <p:cNvSpPr txBox="1"/>
          <p:nvPr/>
        </p:nvSpPr>
        <p:spPr>
          <a:xfrm>
            <a:off x="74644" y="177281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Square lattice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20037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 rot="14400000"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/>
            <p:nvPr/>
          </p:nvCxnSpPr>
          <p:spPr>
            <a:xfrm flipV="1">
              <a:off x="3599234" y="1284051"/>
              <a:ext cx="680936" cy="37937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J2 term5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806383A-F045-425B-81CB-74B593F43C6C}"/>
              </a:ext>
            </a:extLst>
          </p:cNvPr>
          <p:cNvGrpSpPr/>
          <p:nvPr/>
        </p:nvGrpSpPr>
        <p:grpSpPr>
          <a:xfrm rot="14400000">
            <a:off x="7277878" y="1089085"/>
            <a:ext cx="3182626" cy="2641976"/>
            <a:chOff x="6295383" y="1974302"/>
            <a:chExt cx="3182626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457533" y="3104248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20011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7921752" y="1974302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295383" y="3961656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890602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10331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 rot="18000000"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/>
            <p:nvPr/>
          </p:nvCxnSpPr>
          <p:spPr>
            <a:xfrm flipV="1">
              <a:off x="3599234" y="1284051"/>
              <a:ext cx="680936" cy="37937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J2 term6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806383A-F045-425B-81CB-74B593F43C6C}"/>
              </a:ext>
            </a:extLst>
          </p:cNvPr>
          <p:cNvGrpSpPr/>
          <p:nvPr/>
        </p:nvGrpSpPr>
        <p:grpSpPr>
          <a:xfrm rot="18000000">
            <a:off x="7277878" y="1089085"/>
            <a:ext cx="3182626" cy="2641976"/>
            <a:chOff x="6295383" y="1974302"/>
            <a:chExt cx="3182626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457533" y="3104248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20011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7921752" y="1974302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295383" y="3961656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890602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73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234" y="1663430"/>
              <a:ext cx="894943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J3 term1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A447E5B-BAAF-4CFA-87B2-A9F5045D8A3F}"/>
              </a:ext>
            </a:extLst>
          </p:cNvPr>
          <p:cNvGrpSpPr/>
          <p:nvPr/>
        </p:nvGrpSpPr>
        <p:grpSpPr>
          <a:xfrm>
            <a:off x="974337" y="3190266"/>
            <a:ext cx="3961853" cy="2641976"/>
            <a:chOff x="6470483" y="301143"/>
            <a:chExt cx="3961853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632633" y="1431089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375219" y="623336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8096852" y="301143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470483" y="2288497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9081129" y="623336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524E613-8769-4CA8-BE85-669BE5D5AEB0}"/>
                </a:ext>
              </a:extLst>
            </p:cNvPr>
            <p:cNvGrpSpPr/>
            <p:nvPr/>
          </p:nvGrpSpPr>
          <p:grpSpPr>
            <a:xfrm rot="10800000">
              <a:off x="9606060" y="1408388"/>
              <a:ext cx="673876" cy="649504"/>
              <a:chOff x="7169285" y="770735"/>
              <a:chExt cx="673876" cy="649504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2CAF0AFF-6933-46A8-BE28-8DD74C64E1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6AD11B36-DB03-49AA-B29D-633F306BB6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334A21A8-7C4E-44BD-9045-42BAC2F33E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9C06B76-009D-40B3-9169-31A7F729D79D}"/>
                </a:ext>
              </a:extLst>
            </p:cNvPr>
            <p:cNvGrpSpPr/>
            <p:nvPr/>
          </p:nvGrpSpPr>
          <p:grpSpPr>
            <a:xfrm rot="10800000">
              <a:off x="9942998" y="2288497"/>
              <a:ext cx="489338" cy="654622"/>
              <a:chOff x="7169285" y="3200400"/>
              <a:chExt cx="489338" cy="654622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167F2A07-D01C-401B-A763-1D9D0A0B8D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20BF010-0BDE-4A0B-959B-A90D993BD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BD9D1A5-8B46-4F60-8DE4-F5194530EE1E}"/>
              </a:ext>
            </a:extLst>
          </p:cNvPr>
          <p:cNvGrpSpPr/>
          <p:nvPr/>
        </p:nvGrpSpPr>
        <p:grpSpPr>
          <a:xfrm rot="10800000">
            <a:off x="6914713" y="3741500"/>
            <a:ext cx="3961853" cy="2641976"/>
            <a:chOff x="6470483" y="301143"/>
            <a:chExt cx="3961853" cy="2641976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670C0E6-F3FD-428E-8BB9-D1F82E19B75B}"/>
                </a:ext>
              </a:extLst>
            </p:cNvPr>
            <p:cNvGrpSpPr/>
            <p:nvPr/>
          </p:nvGrpSpPr>
          <p:grpSpPr>
            <a:xfrm rot="10800000">
              <a:off x="6632633" y="1431089"/>
              <a:ext cx="673876" cy="649504"/>
              <a:chOff x="7169285" y="770735"/>
              <a:chExt cx="673876" cy="649504"/>
            </a:xfrm>
          </p:grpSpPr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654B4798-784E-491E-9D29-5509A7741C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4B319677-F580-4F58-A4D8-6BBF61BEC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163A5706-4A22-4DC1-8B1C-7C11702F82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072F6AA-5AC4-4700-A49A-A23F041763DD}"/>
                </a:ext>
              </a:extLst>
            </p:cNvPr>
            <p:cNvGrpSpPr/>
            <p:nvPr/>
          </p:nvGrpSpPr>
          <p:grpSpPr>
            <a:xfrm rot="3600000">
              <a:off x="7375219" y="623336"/>
              <a:ext cx="489338" cy="654622"/>
              <a:chOff x="7169285" y="3200400"/>
              <a:chExt cx="489338" cy="654622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F6F81CFB-35BB-4195-9D42-FB698319A9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5760CAF5-C379-4F3C-B640-17618E092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9104C48A-7BDB-4B20-A3CF-65767CC76739}"/>
                </a:ext>
              </a:extLst>
            </p:cNvPr>
            <p:cNvGrpSpPr/>
            <p:nvPr/>
          </p:nvGrpSpPr>
          <p:grpSpPr>
            <a:xfrm>
              <a:off x="8096852" y="301143"/>
              <a:ext cx="673876" cy="649504"/>
              <a:chOff x="7169285" y="770735"/>
              <a:chExt cx="673876" cy="649504"/>
            </a:xfrm>
          </p:grpSpPr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BBFBCB5E-0B4D-4C8C-B3AE-6A9D32A682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4CC5BF55-AE00-4614-AE0B-8ED4EA1294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7A78C9CF-D0EF-47A4-AA34-9594311390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2522BC43-E878-4379-916D-C4288C596053}"/>
                </a:ext>
              </a:extLst>
            </p:cNvPr>
            <p:cNvGrpSpPr/>
            <p:nvPr/>
          </p:nvGrpSpPr>
          <p:grpSpPr>
            <a:xfrm>
              <a:off x="6470483" y="2288497"/>
              <a:ext cx="489338" cy="654622"/>
              <a:chOff x="7169285" y="3200400"/>
              <a:chExt cx="489338" cy="654622"/>
            </a:xfrm>
          </p:grpSpPr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4838DD44-7E28-4BF1-A040-1B413892D2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437E8ABF-6BF6-476D-A62B-06D3AD90D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63CE4C3B-9268-42DF-80F6-7C847B6844F4}"/>
                </a:ext>
              </a:extLst>
            </p:cNvPr>
            <p:cNvGrpSpPr/>
            <p:nvPr/>
          </p:nvGrpSpPr>
          <p:grpSpPr>
            <a:xfrm rot="7200000">
              <a:off x="9081129" y="623336"/>
              <a:ext cx="489338" cy="654622"/>
              <a:chOff x="7169285" y="3200400"/>
              <a:chExt cx="489338" cy="654622"/>
            </a:xfrm>
          </p:grpSpPr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9C28275D-2119-401C-ADDB-1731BB1AD9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3FD69F8A-3AA4-4BA0-B8E4-F00DD36C0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B5B74DB0-3F59-4A6B-8A15-9C8C0BC06B4E}"/>
                </a:ext>
              </a:extLst>
            </p:cNvPr>
            <p:cNvGrpSpPr/>
            <p:nvPr/>
          </p:nvGrpSpPr>
          <p:grpSpPr>
            <a:xfrm rot="10800000">
              <a:off x="9606060" y="1408388"/>
              <a:ext cx="673876" cy="649504"/>
              <a:chOff x="7169285" y="770735"/>
              <a:chExt cx="673876" cy="649504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E68C79D2-BC5B-4E68-B297-713AD310B8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1F391C89-D14B-4CEA-9CDA-46031DAC14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2C1158DF-4D47-4181-B90F-4012B81F55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8DFFA821-C8C9-49FF-BE3E-461DFB42D8BB}"/>
                </a:ext>
              </a:extLst>
            </p:cNvPr>
            <p:cNvGrpSpPr/>
            <p:nvPr/>
          </p:nvGrpSpPr>
          <p:grpSpPr>
            <a:xfrm rot="10800000">
              <a:off x="9942998" y="2288497"/>
              <a:ext cx="489338" cy="654622"/>
              <a:chOff x="7169285" y="3200400"/>
              <a:chExt cx="489338" cy="654622"/>
            </a:xfrm>
          </p:grpSpPr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02BDA8F5-DF5D-40E3-8636-2D06D53951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D1716E4A-8DCA-4BDE-9368-7404DEFE43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0EB21CA-BD80-4734-9B3A-EFBD9EC175E6}"/>
              </a:ext>
            </a:extLst>
          </p:cNvPr>
          <p:cNvSpPr txBox="1"/>
          <p:nvPr/>
        </p:nvSpPr>
        <p:spPr>
          <a:xfrm>
            <a:off x="526564" y="5310261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Bc1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D269B1A-E293-4471-826E-A0312995983C}"/>
              </a:ext>
            </a:extLst>
          </p:cNvPr>
          <p:cNvSpPr txBox="1"/>
          <p:nvPr/>
        </p:nvSpPr>
        <p:spPr>
          <a:xfrm>
            <a:off x="702962" y="5930249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Lambda_c_up1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8FEA2A1-6E05-4736-8B08-0A9CC2775C9A}"/>
              </a:ext>
            </a:extLst>
          </p:cNvPr>
          <p:cNvSpPr txBox="1"/>
          <p:nvPr/>
        </p:nvSpPr>
        <p:spPr>
          <a:xfrm>
            <a:off x="3640657" y="5941876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Lambda_c_up5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12EBD7D-70D1-4CEA-AC1E-793B2FCB484E}"/>
              </a:ext>
            </a:extLst>
          </p:cNvPr>
          <p:cNvSpPr txBox="1"/>
          <p:nvPr/>
        </p:nvSpPr>
        <p:spPr>
          <a:xfrm rot="18685747">
            <a:off x="13716" y="423724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Lambda_a_dn2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AF94760-EF4B-46B4-81D1-AE75C8E9C75A}"/>
              </a:ext>
            </a:extLst>
          </p:cNvPr>
          <p:cNvSpPr txBox="1"/>
          <p:nvPr/>
        </p:nvSpPr>
        <p:spPr>
          <a:xfrm>
            <a:off x="2123742" y="2812248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Lambda_c_up3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76F6D3A-8F9E-46BF-97D5-584D0F86A166}"/>
              </a:ext>
            </a:extLst>
          </p:cNvPr>
          <p:cNvSpPr txBox="1"/>
          <p:nvPr/>
        </p:nvSpPr>
        <p:spPr>
          <a:xfrm rot="3693162">
            <a:off x="4104970" y="4030649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Lambda_b_dn4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0AA6D6E-5945-4FB2-B196-E762A30AE4D5}"/>
              </a:ext>
            </a:extLst>
          </p:cNvPr>
          <p:cNvSpPr txBox="1"/>
          <p:nvPr/>
        </p:nvSpPr>
        <p:spPr>
          <a:xfrm>
            <a:off x="1717947" y="326173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Bb2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925B62F-DE44-45A6-80E6-070F8344EABF}"/>
              </a:ext>
            </a:extLst>
          </p:cNvPr>
          <p:cNvSpPr txBox="1"/>
          <p:nvPr/>
        </p:nvSpPr>
        <p:spPr>
          <a:xfrm>
            <a:off x="3788866" y="324805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Ba3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6C03591-2BF9-4116-A7C2-9CFA2E7B4D17}"/>
              </a:ext>
            </a:extLst>
          </p:cNvPr>
          <p:cNvSpPr txBox="1"/>
          <p:nvPr/>
        </p:nvSpPr>
        <p:spPr>
          <a:xfrm>
            <a:off x="4989621" y="530079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Bc4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5DAC257-6EF9-4F67-BED6-ED9C15810EB3}"/>
              </a:ext>
            </a:extLst>
          </p:cNvPr>
          <p:cNvSpPr txBox="1"/>
          <p:nvPr/>
        </p:nvSpPr>
        <p:spPr>
          <a:xfrm>
            <a:off x="721550" y="4875933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Lambda_c_dn6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84E7A3B-54CB-44E2-A9C8-2731A61BA24F}"/>
              </a:ext>
            </a:extLst>
          </p:cNvPr>
          <p:cNvSpPr txBox="1"/>
          <p:nvPr/>
        </p:nvSpPr>
        <p:spPr>
          <a:xfrm rot="3367739">
            <a:off x="1087363" y="4089166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Lambda_b_dn7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E984613-2526-4341-96FF-D49A0B223E50}"/>
              </a:ext>
            </a:extLst>
          </p:cNvPr>
          <p:cNvSpPr txBox="1"/>
          <p:nvPr/>
        </p:nvSpPr>
        <p:spPr>
          <a:xfrm rot="3646528">
            <a:off x="1723384" y="3657896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Lambda_b_up8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B14CDD60-4750-45E1-A45E-58C208B1D83F}"/>
              </a:ext>
            </a:extLst>
          </p:cNvPr>
          <p:cNvSpPr txBox="1"/>
          <p:nvPr/>
        </p:nvSpPr>
        <p:spPr>
          <a:xfrm rot="18253062">
            <a:off x="2626987" y="345300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Lambda_a_up9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09D5167-EEEF-427F-AE0B-8D22581D9A70}"/>
              </a:ext>
            </a:extLst>
          </p:cNvPr>
          <p:cNvSpPr txBox="1"/>
          <p:nvPr/>
        </p:nvSpPr>
        <p:spPr>
          <a:xfrm rot="18026516">
            <a:off x="3124936" y="4030650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Lambda_a_dn10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3372BC8-92AD-4FF0-8493-39739AB2DF74}"/>
              </a:ext>
            </a:extLst>
          </p:cNvPr>
          <p:cNvSpPr txBox="1"/>
          <p:nvPr/>
        </p:nvSpPr>
        <p:spPr>
          <a:xfrm>
            <a:off x="3689498" y="4861997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Lambda_c_dn11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53624518-2AE9-4493-AEF4-A51CD9975ED2}"/>
              </a:ext>
            </a:extLst>
          </p:cNvPr>
          <p:cNvSpPr txBox="1"/>
          <p:nvPr/>
        </p:nvSpPr>
        <p:spPr>
          <a:xfrm>
            <a:off x="1400352" y="444477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Td1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F1FA464-18ED-4AF0-B942-B3821C8A1FF3}"/>
              </a:ext>
            </a:extLst>
          </p:cNvPr>
          <p:cNvSpPr txBox="1"/>
          <p:nvPr/>
        </p:nvSpPr>
        <p:spPr>
          <a:xfrm>
            <a:off x="2691085" y="365478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Tu2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64F259A-6DF7-4D84-A606-3A3AA78AFEE3}"/>
              </a:ext>
            </a:extLst>
          </p:cNvPr>
          <p:cNvSpPr txBox="1"/>
          <p:nvPr/>
        </p:nvSpPr>
        <p:spPr>
          <a:xfrm>
            <a:off x="4379381" y="444477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Td3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135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 rot="3600000"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234" y="1663430"/>
              <a:ext cx="894943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J3 term2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A447E5B-BAAF-4CFA-87B2-A9F5045D8A3F}"/>
              </a:ext>
            </a:extLst>
          </p:cNvPr>
          <p:cNvGrpSpPr/>
          <p:nvPr/>
        </p:nvGrpSpPr>
        <p:grpSpPr>
          <a:xfrm rot="3600000">
            <a:off x="6976324" y="2908164"/>
            <a:ext cx="3961853" cy="2641976"/>
            <a:chOff x="6470483" y="301143"/>
            <a:chExt cx="3961853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632633" y="1431089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375219" y="623336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8096852" y="301143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470483" y="2288497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9081129" y="623336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524E613-8769-4CA8-BE85-669BE5D5AEB0}"/>
                </a:ext>
              </a:extLst>
            </p:cNvPr>
            <p:cNvGrpSpPr/>
            <p:nvPr/>
          </p:nvGrpSpPr>
          <p:grpSpPr>
            <a:xfrm rot="10800000">
              <a:off x="9606060" y="1408388"/>
              <a:ext cx="673876" cy="649504"/>
              <a:chOff x="7169285" y="770735"/>
              <a:chExt cx="673876" cy="649504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2CAF0AFF-6933-46A8-BE28-8DD74C64E1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6AD11B36-DB03-49AA-B29D-633F306BB6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334A21A8-7C4E-44BD-9045-42BAC2F33E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9C06B76-009D-40B3-9169-31A7F729D79D}"/>
                </a:ext>
              </a:extLst>
            </p:cNvPr>
            <p:cNvGrpSpPr/>
            <p:nvPr/>
          </p:nvGrpSpPr>
          <p:grpSpPr>
            <a:xfrm rot="10800000">
              <a:off x="9942998" y="2288497"/>
              <a:ext cx="489338" cy="654622"/>
              <a:chOff x="7169285" y="3200400"/>
              <a:chExt cx="489338" cy="654622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167F2A07-D01C-401B-A763-1D9D0A0B8D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20BF010-0BDE-4A0B-959B-A90D993BD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BD9D1A5-8B46-4F60-8DE4-F5194530EE1E}"/>
              </a:ext>
            </a:extLst>
          </p:cNvPr>
          <p:cNvGrpSpPr/>
          <p:nvPr/>
        </p:nvGrpSpPr>
        <p:grpSpPr>
          <a:xfrm rot="14400000">
            <a:off x="1126736" y="3741500"/>
            <a:ext cx="3961853" cy="2641976"/>
            <a:chOff x="6470483" y="301143"/>
            <a:chExt cx="3961853" cy="2641976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670C0E6-F3FD-428E-8BB9-D1F82E19B75B}"/>
                </a:ext>
              </a:extLst>
            </p:cNvPr>
            <p:cNvGrpSpPr/>
            <p:nvPr/>
          </p:nvGrpSpPr>
          <p:grpSpPr>
            <a:xfrm rot="10800000">
              <a:off x="6632633" y="1431089"/>
              <a:ext cx="673876" cy="649504"/>
              <a:chOff x="7169285" y="770735"/>
              <a:chExt cx="673876" cy="649504"/>
            </a:xfrm>
          </p:grpSpPr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654B4798-784E-491E-9D29-5509A7741C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4B319677-F580-4F58-A4D8-6BBF61BEC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163A5706-4A22-4DC1-8B1C-7C11702F82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072F6AA-5AC4-4700-A49A-A23F041763DD}"/>
                </a:ext>
              </a:extLst>
            </p:cNvPr>
            <p:cNvGrpSpPr/>
            <p:nvPr/>
          </p:nvGrpSpPr>
          <p:grpSpPr>
            <a:xfrm rot="3600000">
              <a:off x="7375219" y="623336"/>
              <a:ext cx="489338" cy="654622"/>
              <a:chOff x="7169285" y="3200400"/>
              <a:chExt cx="489338" cy="654622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F6F81CFB-35BB-4195-9D42-FB698319A9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5760CAF5-C379-4F3C-B640-17618E092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9104C48A-7BDB-4B20-A3CF-65767CC76739}"/>
                </a:ext>
              </a:extLst>
            </p:cNvPr>
            <p:cNvGrpSpPr/>
            <p:nvPr/>
          </p:nvGrpSpPr>
          <p:grpSpPr>
            <a:xfrm>
              <a:off x="8096852" y="301143"/>
              <a:ext cx="673876" cy="649504"/>
              <a:chOff x="7169285" y="770735"/>
              <a:chExt cx="673876" cy="649504"/>
            </a:xfrm>
          </p:grpSpPr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BBFBCB5E-0B4D-4C8C-B3AE-6A9D32A682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4CC5BF55-AE00-4614-AE0B-8ED4EA1294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7A78C9CF-D0EF-47A4-AA34-9594311390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2522BC43-E878-4379-916D-C4288C596053}"/>
                </a:ext>
              </a:extLst>
            </p:cNvPr>
            <p:cNvGrpSpPr/>
            <p:nvPr/>
          </p:nvGrpSpPr>
          <p:grpSpPr>
            <a:xfrm>
              <a:off x="6470483" y="2288497"/>
              <a:ext cx="489338" cy="654622"/>
              <a:chOff x="7169285" y="3200400"/>
              <a:chExt cx="489338" cy="654622"/>
            </a:xfrm>
          </p:grpSpPr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4838DD44-7E28-4BF1-A040-1B413892D2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437E8ABF-6BF6-476D-A62B-06D3AD90D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63CE4C3B-9268-42DF-80F6-7C847B6844F4}"/>
                </a:ext>
              </a:extLst>
            </p:cNvPr>
            <p:cNvGrpSpPr/>
            <p:nvPr/>
          </p:nvGrpSpPr>
          <p:grpSpPr>
            <a:xfrm rot="7200000">
              <a:off x="9081129" y="623336"/>
              <a:ext cx="489338" cy="654622"/>
              <a:chOff x="7169285" y="3200400"/>
              <a:chExt cx="489338" cy="654622"/>
            </a:xfrm>
          </p:grpSpPr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9C28275D-2119-401C-ADDB-1731BB1AD9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3FD69F8A-3AA4-4BA0-B8E4-F00DD36C0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B5B74DB0-3F59-4A6B-8A15-9C8C0BC06B4E}"/>
                </a:ext>
              </a:extLst>
            </p:cNvPr>
            <p:cNvGrpSpPr/>
            <p:nvPr/>
          </p:nvGrpSpPr>
          <p:grpSpPr>
            <a:xfrm rot="10800000">
              <a:off x="9606060" y="1408388"/>
              <a:ext cx="673876" cy="649504"/>
              <a:chOff x="7169285" y="770735"/>
              <a:chExt cx="673876" cy="649504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E68C79D2-BC5B-4E68-B297-713AD310B8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1F391C89-D14B-4CEA-9CDA-46031DAC14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2C1158DF-4D47-4181-B90F-4012B81F55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8DFFA821-C8C9-49FF-BE3E-461DFB42D8BB}"/>
                </a:ext>
              </a:extLst>
            </p:cNvPr>
            <p:cNvGrpSpPr/>
            <p:nvPr/>
          </p:nvGrpSpPr>
          <p:grpSpPr>
            <a:xfrm rot="10800000">
              <a:off x="9942998" y="2288497"/>
              <a:ext cx="489338" cy="654622"/>
              <a:chOff x="7169285" y="3200400"/>
              <a:chExt cx="489338" cy="654622"/>
            </a:xfrm>
          </p:grpSpPr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02BDA8F5-DF5D-40E3-8636-2D06D53951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D1716E4A-8DCA-4BDE-9368-7404DEFE43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DFA6E5B-E389-460B-B1FB-64AA65135B8F}"/>
              </a:ext>
            </a:extLst>
          </p:cNvPr>
          <p:cNvSpPr txBox="1"/>
          <p:nvPr/>
        </p:nvSpPr>
        <p:spPr>
          <a:xfrm>
            <a:off x="3514665" y="442271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alpha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2DCEF09-DF15-410A-A209-17EA2D6F92D8}"/>
              </a:ext>
            </a:extLst>
          </p:cNvPr>
          <p:cNvSpPr txBox="1"/>
          <p:nvPr/>
        </p:nvSpPr>
        <p:spPr>
          <a:xfrm>
            <a:off x="8091726" y="445632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beta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083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 rot="7200000"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234" y="1663430"/>
              <a:ext cx="894943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J3 term3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A447E5B-BAAF-4CFA-87B2-A9F5045D8A3F}"/>
              </a:ext>
            </a:extLst>
          </p:cNvPr>
          <p:cNvGrpSpPr/>
          <p:nvPr/>
        </p:nvGrpSpPr>
        <p:grpSpPr>
          <a:xfrm rot="7200000">
            <a:off x="1109606" y="3375552"/>
            <a:ext cx="3961853" cy="2641976"/>
            <a:chOff x="6470483" y="301143"/>
            <a:chExt cx="3961853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632633" y="1431089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375219" y="623336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8096852" y="301143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470483" y="2288497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9081129" y="623336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524E613-8769-4CA8-BE85-669BE5D5AEB0}"/>
                </a:ext>
              </a:extLst>
            </p:cNvPr>
            <p:cNvGrpSpPr/>
            <p:nvPr/>
          </p:nvGrpSpPr>
          <p:grpSpPr>
            <a:xfrm rot="10800000">
              <a:off x="9606060" y="1408388"/>
              <a:ext cx="673876" cy="649504"/>
              <a:chOff x="7169285" y="770735"/>
              <a:chExt cx="673876" cy="649504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2CAF0AFF-6933-46A8-BE28-8DD74C64E1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6AD11B36-DB03-49AA-B29D-633F306BB6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334A21A8-7C4E-44BD-9045-42BAC2F33E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9C06B76-009D-40B3-9169-31A7F729D79D}"/>
                </a:ext>
              </a:extLst>
            </p:cNvPr>
            <p:cNvGrpSpPr/>
            <p:nvPr/>
          </p:nvGrpSpPr>
          <p:grpSpPr>
            <a:xfrm rot="10800000">
              <a:off x="9942998" y="2288497"/>
              <a:ext cx="489338" cy="654622"/>
              <a:chOff x="7169285" y="3200400"/>
              <a:chExt cx="489338" cy="654622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167F2A07-D01C-401B-A763-1D9D0A0B8D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20BF010-0BDE-4A0B-959B-A90D993BD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BD9D1A5-8B46-4F60-8DE4-F5194530EE1E}"/>
              </a:ext>
            </a:extLst>
          </p:cNvPr>
          <p:cNvGrpSpPr/>
          <p:nvPr/>
        </p:nvGrpSpPr>
        <p:grpSpPr>
          <a:xfrm rot="18000000">
            <a:off x="7292941" y="2663864"/>
            <a:ext cx="3961853" cy="2641976"/>
            <a:chOff x="6470483" y="301143"/>
            <a:chExt cx="3961853" cy="2641976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670C0E6-F3FD-428E-8BB9-D1F82E19B75B}"/>
                </a:ext>
              </a:extLst>
            </p:cNvPr>
            <p:cNvGrpSpPr/>
            <p:nvPr/>
          </p:nvGrpSpPr>
          <p:grpSpPr>
            <a:xfrm rot="10800000">
              <a:off x="6632633" y="1431089"/>
              <a:ext cx="673876" cy="649504"/>
              <a:chOff x="7169285" y="770735"/>
              <a:chExt cx="673876" cy="649504"/>
            </a:xfrm>
          </p:grpSpPr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654B4798-784E-491E-9D29-5509A7741C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4B319677-F580-4F58-A4D8-6BBF61BEC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163A5706-4A22-4DC1-8B1C-7C11702F82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072F6AA-5AC4-4700-A49A-A23F041763DD}"/>
                </a:ext>
              </a:extLst>
            </p:cNvPr>
            <p:cNvGrpSpPr/>
            <p:nvPr/>
          </p:nvGrpSpPr>
          <p:grpSpPr>
            <a:xfrm rot="3600000">
              <a:off x="7375219" y="623336"/>
              <a:ext cx="489338" cy="654622"/>
              <a:chOff x="7169285" y="3200400"/>
              <a:chExt cx="489338" cy="654622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F6F81CFB-35BB-4195-9D42-FB698319A9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5760CAF5-C379-4F3C-B640-17618E092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9104C48A-7BDB-4B20-A3CF-65767CC76739}"/>
                </a:ext>
              </a:extLst>
            </p:cNvPr>
            <p:cNvGrpSpPr/>
            <p:nvPr/>
          </p:nvGrpSpPr>
          <p:grpSpPr>
            <a:xfrm>
              <a:off x="8096852" y="301143"/>
              <a:ext cx="673876" cy="649504"/>
              <a:chOff x="7169285" y="770735"/>
              <a:chExt cx="673876" cy="649504"/>
            </a:xfrm>
          </p:grpSpPr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BBFBCB5E-0B4D-4C8C-B3AE-6A9D32A682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4CC5BF55-AE00-4614-AE0B-8ED4EA1294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7A78C9CF-D0EF-47A4-AA34-9594311390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2522BC43-E878-4379-916D-C4288C596053}"/>
                </a:ext>
              </a:extLst>
            </p:cNvPr>
            <p:cNvGrpSpPr/>
            <p:nvPr/>
          </p:nvGrpSpPr>
          <p:grpSpPr>
            <a:xfrm>
              <a:off x="6470483" y="2288497"/>
              <a:ext cx="489338" cy="654622"/>
              <a:chOff x="7169285" y="3200400"/>
              <a:chExt cx="489338" cy="654622"/>
            </a:xfrm>
          </p:grpSpPr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4838DD44-7E28-4BF1-A040-1B413892D2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437E8ABF-6BF6-476D-A62B-06D3AD90D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63CE4C3B-9268-42DF-80F6-7C847B6844F4}"/>
                </a:ext>
              </a:extLst>
            </p:cNvPr>
            <p:cNvGrpSpPr/>
            <p:nvPr/>
          </p:nvGrpSpPr>
          <p:grpSpPr>
            <a:xfrm rot="7200000">
              <a:off x="9081129" y="623336"/>
              <a:ext cx="489338" cy="654622"/>
              <a:chOff x="7169285" y="3200400"/>
              <a:chExt cx="489338" cy="654622"/>
            </a:xfrm>
          </p:grpSpPr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9C28275D-2119-401C-ADDB-1731BB1AD9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3FD69F8A-3AA4-4BA0-B8E4-F00DD36C0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B5B74DB0-3F59-4A6B-8A15-9C8C0BC06B4E}"/>
                </a:ext>
              </a:extLst>
            </p:cNvPr>
            <p:cNvGrpSpPr/>
            <p:nvPr/>
          </p:nvGrpSpPr>
          <p:grpSpPr>
            <a:xfrm rot="10800000">
              <a:off x="9606060" y="1408388"/>
              <a:ext cx="673876" cy="649504"/>
              <a:chOff x="7169285" y="770735"/>
              <a:chExt cx="673876" cy="649504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E68C79D2-BC5B-4E68-B297-713AD310B8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1F391C89-D14B-4CEA-9CDA-46031DAC14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2C1158DF-4D47-4181-B90F-4012B81F55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8DFFA821-C8C9-49FF-BE3E-461DFB42D8BB}"/>
                </a:ext>
              </a:extLst>
            </p:cNvPr>
            <p:cNvGrpSpPr/>
            <p:nvPr/>
          </p:nvGrpSpPr>
          <p:grpSpPr>
            <a:xfrm rot="10800000">
              <a:off x="9942998" y="2288497"/>
              <a:ext cx="489338" cy="654622"/>
              <a:chOff x="7169285" y="3200400"/>
              <a:chExt cx="489338" cy="654622"/>
            </a:xfrm>
          </p:grpSpPr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02BDA8F5-DF5D-40E3-8636-2D06D53951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D1716E4A-8DCA-4BDE-9368-7404DEFE43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7773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>
            <a:off x="6450567" y="609004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234" y="1663430"/>
              <a:ext cx="894943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bipartition and fuse legs:  J3 term1</a:t>
            </a:r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D8CA9EE-DFBE-4031-ADB0-A81D711F6514}"/>
              </a:ext>
            </a:extLst>
          </p:cNvPr>
          <p:cNvGrpSpPr/>
          <p:nvPr/>
        </p:nvGrpSpPr>
        <p:grpSpPr>
          <a:xfrm rot="10800000">
            <a:off x="637399" y="3751959"/>
            <a:ext cx="673876" cy="649504"/>
            <a:chOff x="7169285" y="770735"/>
            <a:chExt cx="673876" cy="649504"/>
          </a:xfrm>
        </p:grpSpPr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D9C856B4-CC4E-4CE3-AB98-E24757484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9285" y="1212335"/>
              <a:ext cx="336938" cy="20790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C77A99BB-391F-4E7E-B466-5418177702A6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73" y="1212335"/>
              <a:ext cx="327188" cy="20790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AB34F4B-B3E2-4FF9-8479-383DD3EEAF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6223" y="770735"/>
              <a:ext cx="0" cy="44160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1C49884E-B866-4B22-BEE7-1583BA45563A}"/>
              </a:ext>
            </a:extLst>
          </p:cNvPr>
          <p:cNvGrpSpPr/>
          <p:nvPr/>
        </p:nvGrpSpPr>
        <p:grpSpPr>
          <a:xfrm>
            <a:off x="556324" y="5401555"/>
            <a:ext cx="489338" cy="654622"/>
            <a:chOff x="7169285" y="3200400"/>
            <a:chExt cx="489338" cy="654622"/>
          </a:xfrm>
        </p:grpSpPr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2606EB03-2F80-4819-B94D-A94ED57DA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8623" y="3200400"/>
              <a:ext cx="0" cy="65462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19D52BD5-B058-4135-A831-258A84F2F4F0}"/>
                </a:ext>
              </a:extLst>
            </p:cNvPr>
            <p:cNvCxnSpPr>
              <a:cxnSpLocks/>
            </p:cNvCxnSpPr>
            <p:nvPr/>
          </p:nvCxnSpPr>
          <p:spPr>
            <a:xfrm>
              <a:off x="7169285" y="3527711"/>
              <a:ext cx="48933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32761D5-E59C-4A64-9C37-66F7CAE0D73B}"/>
              </a:ext>
            </a:extLst>
          </p:cNvPr>
          <p:cNvGrpSpPr/>
          <p:nvPr/>
        </p:nvGrpSpPr>
        <p:grpSpPr>
          <a:xfrm>
            <a:off x="1796431" y="2415823"/>
            <a:ext cx="2360533" cy="894177"/>
            <a:chOff x="1796431" y="3190266"/>
            <a:chExt cx="2360533" cy="894177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1879073" y="3512459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2600706" y="3190266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3584984" y="3512463"/>
              <a:ext cx="489338" cy="654622"/>
              <a:chOff x="7169289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9" y="3527712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524E613-8769-4CA8-BE85-669BE5D5AEB0}"/>
              </a:ext>
            </a:extLst>
          </p:cNvPr>
          <p:cNvGrpSpPr/>
          <p:nvPr/>
        </p:nvGrpSpPr>
        <p:grpSpPr>
          <a:xfrm rot="10800000">
            <a:off x="4895017" y="4076711"/>
            <a:ext cx="673876" cy="649504"/>
            <a:chOff x="7169285" y="770735"/>
            <a:chExt cx="673876" cy="649504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CAF0AFF-6933-46A8-BE28-8DD74C64E1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9285" y="1212335"/>
              <a:ext cx="336938" cy="20790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AD11B36-DB03-49AA-B29D-633F306BB68B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73" y="1212335"/>
              <a:ext cx="327188" cy="20790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334A21A8-7C4E-44BD-9045-42BAC2F33E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6223" y="770735"/>
              <a:ext cx="0" cy="44160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9C06B76-009D-40B3-9169-31A7F729D79D}"/>
              </a:ext>
            </a:extLst>
          </p:cNvPr>
          <p:cNvGrpSpPr/>
          <p:nvPr/>
        </p:nvGrpSpPr>
        <p:grpSpPr>
          <a:xfrm rot="10800000">
            <a:off x="5218354" y="5560176"/>
            <a:ext cx="489338" cy="654622"/>
            <a:chOff x="7169285" y="3200400"/>
            <a:chExt cx="489338" cy="654622"/>
          </a:xfrm>
        </p:grpSpPr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67F2A07-D01C-401B-A763-1D9D0A0B8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8623" y="3200400"/>
              <a:ext cx="0" cy="65462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20BF010-0BDE-4A0B-959B-A90D993BDEB6}"/>
                </a:ext>
              </a:extLst>
            </p:cNvPr>
            <p:cNvCxnSpPr>
              <a:cxnSpLocks/>
            </p:cNvCxnSpPr>
            <p:nvPr/>
          </p:nvCxnSpPr>
          <p:spPr>
            <a:xfrm>
              <a:off x="7169285" y="3527711"/>
              <a:ext cx="48933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16B142C-59BA-4AD8-B3C2-486AB33BD609}"/>
              </a:ext>
            </a:extLst>
          </p:cNvPr>
          <p:cNvSpPr/>
          <p:nvPr/>
        </p:nvSpPr>
        <p:spPr>
          <a:xfrm>
            <a:off x="1535000" y="2304661"/>
            <a:ext cx="2887710" cy="808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21D82863-BA3A-4FE7-A675-4E3AF8FD4B6E}"/>
              </a:ext>
            </a:extLst>
          </p:cNvPr>
          <p:cNvSpPr/>
          <p:nvPr/>
        </p:nvSpPr>
        <p:spPr>
          <a:xfrm rot="19762818">
            <a:off x="482787" y="5593224"/>
            <a:ext cx="636411" cy="808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C091E04-DF6F-4A60-853D-BD51F836489E}"/>
              </a:ext>
            </a:extLst>
          </p:cNvPr>
          <p:cNvSpPr/>
          <p:nvPr/>
        </p:nvSpPr>
        <p:spPr>
          <a:xfrm rot="2168720">
            <a:off x="5144816" y="5675425"/>
            <a:ext cx="636411" cy="808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51E448-60F3-44C1-8DE7-0BA9577E4ED2}"/>
              </a:ext>
            </a:extLst>
          </p:cNvPr>
          <p:cNvSpPr txBox="1"/>
          <p:nvPr/>
        </p:nvSpPr>
        <p:spPr>
          <a:xfrm>
            <a:off x="1685857" y="3422318"/>
            <a:ext cx="23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1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17E82BC-B2B7-4573-922F-539003E43AAC}"/>
              </a:ext>
            </a:extLst>
          </p:cNvPr>
          <p:cNvSpPr txBox="1"/>
          <p:nvPr/>
        </p:nvSpPr>
        <p:spPr>
          <a:xfrm>
            <a:off x="1838257" y="2548350"/>
            <a:ext cx="23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2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21FF5BD-64B2-40B1-9CAA-3048C64B11C3}"/>
              </a:ext>
            </a:extLst>
          </p:cNvPr>
          <p:cNvSpPr txBox="1"/>
          <p:nvPr/>
        </p:nvSpPr>
        <p:spPr>
          <a:xfrm>
            <a:off x="2687342" y="2277762"/>
            <a:ext cx="23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3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A63B6A3-8D76-49F2-B92E-6588E9950A39}"/>
              </a:ext>
            </a:extLst>
          </p:cNvPr>
          <p:cNvSpPr txBox="1"/>
          <p:nvPr/>
        </p:nvSpPr>
        <p:spPr>
          <a:xfrm>
            <a:off x="3946975" y="2567011"/>
            <a:ext cx="23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4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16A67BE-44D7-4CEF-93E4-D81B4F673E95}"/>
              </a:ext>
            </a:extLst>
          </p:cNvPr>
          <p:cNvSpPr txBox="1"/>
          <p:nvPr/>
        </p:nvSpPr>
        <p:spPr>
          <a:xfrm>
            <a:off x="3844339" y="3350783"/>
            <a:ext cx="23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5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8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文本框 82">
            <a:extLst>
              <a:ext uri="{FF2B5EF4-FFF2-40B4-BE49-F238E27FC236}">
                <a16:creationId xmlns:a16="http://schemas.microsoft.com/office/drawing/2014/main" id="{3AF77B36-BDF1-4B7C-97FE-CD8F25E0B2E6}"/>
              </a:ext>
            </a:extLst>
          </p:cNvPr>
          <p:cNvSpPr txBox="1"/>
          <p:nvPr/>
        </p:nvSpPr>
        <p:spPr>
          <a:xfrm>
            <a:off x="1035698" y="54117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J1-J_{\chi}</a:t>
            </a:r>
            <a:endParaRPr lang="zh-CN" altLang="en-US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BD20C53-8733-43FF-89E1-6D7D5ACD1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464" y="910508"/>
            <a:ext cx="6869116" cy="5266936"/>
          </a:xfrm>
          <a:prstGeom prst="rect">
            <a:avLst/>
          </a:prstGeom>
        </p:spPr>
      </p:pic>
      <p:sp>
        <p:nvSpPr>
          <p:cNvPr id="84" name="文本框 83">
            <a:extLst>
              <a:ext uri="{FF2B5EF4-FFF2-40B4-BE49-F238E27FC236}">
                <a16:creationId xmlns:a16="http://schemas.microsoft.com/office/drawing/2014/main" id="{70FF3FB6-ADC9-4225-99DB-34C207674888}"/>
              </a:ext>
            </a:extLst>
          </p:cNvPr>
          <p:cNvSpPr txBox="1"/>
          <p:nvPr/>
        </p:nvSpPr>
        <p:spPr>
          <a:xfrm>
            <a:off x="4648612" y="2725233"/>
            <a:ext cx="4058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2FD13D8-047C-4EC8-8F26-202FE531D1CA}"/>
              </a:ext>
            </a:extLst>
          </p:cNvPr>
          <p:cNvSpPr txBox="1"/>
          <p:nvPr/>
        </p:nvSpPr>
        <p:spPr>
          <a:xfrm>
            <a:off x="7012368" y="2691021"/>
            <a:ext cx="4058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C1AD7A9-8FD8-44C4-96A2-372F71E9468F}"/>
              </a:ext>
            </a:extLst>
          </p:cNvPr>
          <p:cNvSpPr txBox="1"/>
          <p:nvPr/>
        </p:nvSpPr>
        <p:spPr>
          <a:xfrm>
            <a:off x="5874029" y="4687772"/>
            <a:ext cx="4058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4063C34-617B-45E7-AC91-FD29D5C6FAEB}"/>
              </a:ext>
            </a:extLst>
          </p:cNvPr>
          <p:cNvSpPr txBox="1"/>
          <p:nvPr/>
        </p:nvSpPr>
        <p:spPr>
          <a:xfrm>
            <a:off x="8169360" y="4687776"/>
            <a:ext cx="4058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F93A6AA-A470-4A30-BCAD-15B944C8FAC6}"/>
              </a:ext>
            </a:extLst>
          </p:cNvPr>
          <p:cNvSpPr txBox="1"/>
          <p:nvPr/>
        </p:nvSpPr>
        <p:spPr>
          <a:xfrm>
            <a:off x="4689044" y="3997308"/>
            <a:ext cx="4026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C2BCC9A6-348F-47D0-9130-67812416BA9F}"/>
              </a:ext>
            </a:extLst>
          </p:cNvPr>
          <p:cNvSpPr txBox="1"/>
          <p:nvPr/>
        </p:nvSpPr>
        <p:spPr>
          <a:xfrm>
            <a:off x="7003038" y="4034625"/>
            <a:ext cx="4026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C5BA78CD-57F0-4ABD-8939-BE22C7839BB8}"/>
              </a:ext>
            </a:extLst>
          </p:cNvPr>
          <p:cNvSpPr txBox="1"/>
          <p:nvPr/>
        </p:nvSpPr>
        <p:spPr>
          <a:xfrm>
            <a:off x="5846041" y="2009887"/>
            <a:ext cx="4026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B0AA8DF-5362-438E-972B-2AC15C4AF24C}"/>
              </a:ext>
            </a:extLst>
          </p:cNvPr>
          <p:cNvSpPr txBox="1"/>
          <p:nvPr/>
        </p:nvSpPr>
        <p:spPr>
          <a:xfrm>
            <a:off x="4157202" y="2364449"/>
            <a:ext cx="4010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</a:t>
            </a:r>
            <a:endParaRPr lang="zh-CN" altLang="en-US" sz="1500" b="1" dirty="0">
              <a:solidFill>
                <a:srgbClr val="FFC00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577D227-3777-4A63-8ABB-1D568B5CCE3C}"/>
              </a:ext>
            </a:extLst>
          </p:cNvPr>
          <p:cNvSpPr txBox="1"/>
          <p:nvPr/>
        </p:nvSpPr>
        <p:spPr>
          <a:xfrm>
            <a:off x="5289317" y="2367558"/>
            <a:ext cx="4154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</a:t>
            </a:r>
            <a:endParaRPr lang="zh-CN" altLang="en-US" sz="1500" b="1" dirty="0">
              <a:solidFill>
                <a:srgbClr val="FFC00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F7E6BF8-9EB9-417D-BEDA-168B33672B06}"/>
              </a:ext>
            </a:extLst>
          </p:cNvPr>
          <p:cNvSpPr txBox="1"/>
          <p:nvPr/>
        </p:nvSpPr>
        <p:spPr>
          <a:xfrm>
            <a:off x="4710819" y="3365936"/>
            <a:ext cx="3898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</a:t>
            </a:r>
            <a:endParaRPr lang="zh-CN" altLang="en-US" sz="1500" b="1" dirty="0">
              <a:solidFill>
                <a:srgbClr val="FFC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9FD2A7-CFE6-477D-A181-2662858DE97E}"/>
              </a:ext>
            </a:extLst>
          </p:cNvPr>
          <p:cNvSpPr txBox="1"/>
          <p:nvPr/>
        </p:nvSpPr>
        <p:spPr>
          <a:xfrm>
            <a:off x="4135431" y="4358091"/>
            <a:ext cx="4154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</a:t>
            </a:r>
            <a:endParaRPr lang="zh-CN" altLang="en-US" sz="1500" b="1" dirty="0">
              <a:solidFill>
                <a:srgbClr val="FFC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AC98B7-0675-45C5-BDCF-3C63710C4556}"/>
              </a:ext>
            </a:extLst>
          </p:cNvPr>
          <p:cNvSpPr txBox="1"/>
          <p:nvPr/>
        </p:nvSpPr>
        <p:spPr>
          <a:xfrm>
            <a:off x="5307977" y="4354980"/>
            <a:ext cx="4010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</a:t>
            </a:r>
            <a:endParaRPr lang="zh-CN" altLang="en-US" sz="1500" b="1" dirty="0">
              <a:solidFill>
                <a:srgbClr val="FFC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4D291A0-912D-4A63-86A9-88C192EC8D8C}"/>
              </a:ext>
            </a:extLst>
          </p:cNvPr>
          <p:cNvSpPr txBox="1"/>
          <p:nvPr/>
        </p:nvSpPr>
        <p:spPr>
          <a:xfrm>
            <a:off x="6452533" y="4342539"/>
            <a:ext cx="4154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</a:t>
            </a:r>
            <a:endParaRPr lang="zh-CN" altLang="en-US" sz="15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75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B00F248-2730-491E-8CC1-3E1EA4885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58" y="-47119"/>
            <a:ext cx="7268547" cy="690511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481768A-AF00-45C5-99DC-7777C49295A8}"/>
              </a:ext>
            </a:extLst>
          </p:cNvPr>
          <p:cNvSpPr txBox="1"/>
          <p:nvPr/>
        </p:nvSpPr>
        <p:spPr>
          <a:xfrm>
            <a:off x="5687414" y="2868306"/>
            <a:ext cx="3048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E3238A-9025-4358-A70A-39B578099AC4}"/>
              </a:ext>
            </a:extLst>
          </p:cNvPr>
          <p:cNvSpPr txBox="1"/>
          <p:nvPr/>
        </p:nvSpPr>
        <p:spPr>
          <a:xfrm>
            <a:off x="6875513" y="2890076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7B2EF5-2890-492D-A09C-DD7AAD14A272}"/>
              </a:ext>
            </a:extLst>
          </p:cNvPr>
          <p:cNvSpPr txBox="1"/>
          <p:nvPr/>
        </p:nvSpPr>
        <p:spPr>
          <a:xfrm>
            <a:off x="4555301" y="2865195"/>
            <a:ext cx="3145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2843BA-6AAE-45BB-867A-1CB186D0D98B}"/>
              </a:ext>
            </a:extLst>
          </p:cNvPr>
          <p:cNvSpPr txBox="1"/>
          <p:nvPr/>
        </p:nvSpPr>
        <p:spPr>
          <a:xfrm>
            <a:off x="2203991" y="2893184"/>
            <a:ext cx="3145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04744F-585B-434D-88F6-CCB6C7AAFC5A}"/>
              </a:ext>
            </a:extLst>
          </p:cNvPr>
          <p:cNvSpPr txBox="1"/>
          <p:nvPr/>
        </p:nvSpPr>
        <p:spPr>
          <a:xfrm>
            <a:off x="3395192" y="2871414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0C8FBA-C71F-44AC-8839-7D2374364361}"/>
              </a:ext>
            </a:extLst>
          </p:cNvPr>
          <p:cNvSpPr txBox="1"/>
          <p:nvPr/>
        </p:nvSpPr>
        <p:spPr>
          <a:xfrm>
            <a:off x="8060500" y="2852754"/>
            <a:ext cx="3145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D13F261-6B7C-443E-A650-D86F0E50E945}"/>
              </a:ext>
            </a:extLst>
          </p:cNvPr>
          <p:cNvSpPr txBox="1"/>
          <p:nvPr/>
        </p:nvSpPr>
        <p:spPr>
          <a:xfrm>
            <a:off x="5133798" y="3900891"/>
            <a:ext cx="3225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BD9617C-8AE9-4266-9F80-8540F0376378}"/>
              </a:ext>
            </a:extLst>
          </p:cNvPr>
          <p:cNvSpPr txBox="1"/>
          <p:nvPr/>
        </p:nvSpPr>
        <p:spPr>
          <a:xfrm>
            <a:off x="5702964" y="4908600"/>
            <a:ext cx="2840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DF5C60B-4CE1-44C0-B159-C53707F71120}"/>
              </a:ext>
            </a:extLst>
          </p:cNvPr>
          <p:cNvSpPr txBox="1"/>
          <p:nvPr/>
        </p:nvSpPr>
        <p:spPr>
          <a:xfrm>
            <a:off x="3958142" y="1904139"/>
            <a:ext cx="2840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19FC2AD-1429-4AE7-A035-7A82CAAB2BB0}"/>
              </a:ext>
            </a:extLst>
          </p:cNvPr>
          <p:cNvSpPr txBox="1"/>
          <p:nvPr/>
        </p:nvSpPr>
        <p:spPr>
          <a:xfrm>
            <a:off x="3379645" y="849780"/>
            <a:ext cx="3225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A33AB55-5BB9-4BD7-95D5-87FDDE75D894}"/>
              </a:ext>
            </a:extLst>
          </p:cNvPr>
          <p:cNvSpPr txBox="1"/>
          <p:nvPr/>
        </p:nvSpPr>
        <p:spPr>
          <a:xfrm>
            <a:off x="7485111" y="1913472"/>
            <a:ext cx="2840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FC08E35-B8BE-4F34-9CE8-F1C397B41EC8}"/>
              </a:ext>
            </a:extLst>
          </p:cNvPr>
          <p:cNvSpPr txBox="1"/>
          <p:nvPr/>
        </p:nvSpPr>
        <p:spPr>
          <a:xfrm>
            <a:off x="6878626" y="840453"/>
            <a:ext cx="3225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42E3CDF-39A0-495C-BED8-42B87DE30641}"/>
              </a:ext>
            </a:extLst>
          </p:cNvPr>
          <p:cNvSpPr txBox="1"/>
          <p:nvPr/>
        </p:nvSpPr>
        <p:spPr>
          <a:xfrm>
            <a:off x="3958142" y="3910223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DBCCADC-FB6D-4767-A9E0-3603B6535420}"/>
              </a:ext>
            </a:extLst>
          </p:cNvPr>
          <p:cNvSpPr txBox="1"/>
          <p:nvPr/>
        </p:nvSpPr>
        <p:spPr>
          <a:xfrm>
            <a:off x="3379645" y="4917930"/>
            <a:ext cx="3193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49FE1ED-E1A9-4153-BF08-689B98D4BB0A}"/>
              </a:ext>
            </a:extLst>
          </p:cNvPr>
          <p:cNvSpPr txBox="1"/>
          <p:nvPr/>
        </p:nvSpPr>
        <p:spPr>
          <a:xfrm>
            <a:off x="5133800" y="1857487"/>
            <a:ext cx="3193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996B2D9-5F25-444A-AD5D-1E3E6F46A56A}"/>
              </a:ext>
            </a:extLst>
          </p:cNvPr>
          <p:cNvSpPr txBox="1"/>
          <p:nvPr/>
        </p:nvSpPr>
        <p:spPr>
          <a:xfrm>
            <a:off x="5712295" y="868444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AD0A624-7902-415F-8300-86DED5BAC576}"/>
              </a:ext>
            </a:extLst>
          </p:cNvPr>
          <p:cNvSpPr txBox="1"/>
          <p:nvPr/>
        </p:nvSpPr>
        <p:spPr>
          <a:xfrm>
            <a:off x="7469561" y="3904003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9FF2DCE2-09F9-4C5B-88B6-F79F447143E8}"/>
              </a:ext>
            </a:extLst>
          </p:cNvPr>
          <p:cNvSpPr txBox="1"/>
          <p:nvPr/>
        </p:nvSpPr>
        <p:spPr>
          <a:xfrm>
            <a:off x="6290791" y="5953628"/>
            <a:ext cx="3145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54B548D-D495-4E0C-A0EE-84E5E7F892A9}"/>
              </a:ext>
            </a:extLst>
          </p:cNvPr>
          <p:cNvSpPr txBox="1"/>
          <p:nvPr/>
        </p:nvSpPr>
        <p:spPr>
          <a:xfrm>
            <a:off x="3955031" y="5931859"/>
            <a:ext cx="3048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F23D6A7-F287-4C1B-9DDC-30CDAF4DC0DF}"/>
              </a:ext>
            </a:extLst>
          </p:cNvPr>
          <p:cNvSpPr txBox="1"/>
          <p:nvPr/>
        </p:nvSpPr>
        <p:spPr>
          <a:xfrm>
            <a:off x="5143129" y="5934966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CDB2C7D-B2FD-42D9-B48E-5E658711949C}"/>
              </a:ext>
            </a:extLst>
          </p:cNvPr>
          <p:cNvSpPr txBox="1"/>
          <p:nvPr/>
        </p:nvSpPr>
        <p:spPr>
          <a:xfrm>
            <a:off x="6284576" y="1888589"/>
            <a:ext cx="3257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827D7A4-8D64-4F40-8E8D-9AB339864D11}"/>
              </a:ext>
            </a:extLst>
          </p:cNvPr>
          <p:cNvSpPr txBox="1"/>
          <p:nvPr/>
        </p:nvSpPr>
        <p:spPr>
          <a:xfrm>
            <a:off x="4542858" y="4896158"/>
            <a:ext cx="3257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9E7E972-726E-4A95-AA97-DFF2611CB420}"/>
              </a:ext>
            </a:extLst>
          </p:cNvPr>
          <p:cNvSpPr txBox="1"/>
          <p:nvPr/>
        </p:nvSpPr>
        <p:spPr>
          <a:xfrm>
            <a:off x="2779378" y="1845046"/>
            <a:ext cx="3257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D791468-08A1-457A-949E-4FBF27AFFC7F}"/>
              </a:ext>
            </a:extLst>
          </p:cNvPr>
          <p:cNvSpPr txBox="1"/>
          <p:nvPr/>
        </p:nvSpPr>
        <p:spPr>
          <a:xfrm>
            <a:off x="6287686" y="3897783"/>
            <a:ext cx="2407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CFA601E-2366-43FB-940C-03C3FFF4C09E}"/>
              </a:ext>
            </a:extLst>
          </p:cNvPr>
          <p:cNvSpPr txBox="1"/>
          <p:nvPr/>
        </p:nvSpPr>
        <p:spPr>
          <a:xfrm>
            <a:off x="4592625" y="849783"/>
            <a:ext cx="2407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8ECE4D3-198A-4DA4-AF66-AE1E18405602}"/>
              </a:ext>
            </a:extLst>
          </p:cNvPr>
          <p:cNvSpPr txBox="1"/>
          <p:nvPr/>
        </p:nvSpPr>
        <p:spPr>
          <a:xfrm>
            <a:off x="6881735" y="4921038"/>
            <a:ext cx="3193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2B5E7E6-E74B-4EC6-8463-18D19C93E641}"/>
              </a:ext>
            </a:extLst>
          </p:cNvPr>
          <p:cNvSpPr txBox="1"/>
          <p:nvPr/>
        </p:nvSpPr>
        <p:spPr>
          <a:xfrm>
            <a:off x="2829138" y="3900891"/>
            <a:ext cx="2407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7A705D-1ED4-4A39-9C40-296BF181680D}"/>
              </a:ext>
            </a:extLst>
          </p:cNvPr>
          <p:cNvSpPr txBox="1"/>
          <p:nvPr/>
        </p:nvSpPr>
        <p:spPr>
          <a:xfrm>
            <a:off x="933061" y="709127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J2-J3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6D5404-2B07-4830-B6B2-30A9B3EFD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022" y="903791"/>
            <a:ext cx="2365885" cy="4014835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5542F20E-B6FD-4C7D-8C91-C61DC0061577}"/>
              </a:ext>
            </a:extLst>
          </p:cNvPr>
          <p:cNvSpPr txBox="1"/>
          <p:nvPr/>
        </p:nvSpPr>
        <p:spPr>
          <a:xfrm>
            <a:off x="9363679" y="1636664"/>
            <a:ext cx="4956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A_a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9B0BE58-E527-42FF-9295-A3953F23C7F5}"/>
              </a:ext>
            </a:extLst>
          </p:cNvPr>
          <p:cNvSpPr txBox="1"/>
          <p:nvPr/>
        </p:nvSpPr>
        <p:spPr>
          <a:xfrm>
            <a:off x="10887681" y="1630442"/>
            <a:ext cx="5100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A_b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7AF430C-6791-4D10-968C-56548A49937D}"/>
              </a:ext>
            </a:extLst>
          </p:cNvPr>
          <p:cNvSpPr txBox="1"/>
          <p:nvPr/>
        </p:nvSpPr>
        <p:spPr>
          <a:xfrm>
            <a:off x="10113238" y="2918070"/>
            <a:ext cx="4844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A_c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5E1AC66-FD1F-497B-ABFB-E1F02A11B370}"/>
              </a:ext>
            </a:extLst>
          </p:cNvPr>
          <p:cNvSpPr txBox="1"/>
          <p:nvPr/>
        </p:nvSpPr>
        <p:spPr>
          <a:xfrm>
            <a:off x="9376118" y="4224356"/>
            <a:ext cx="4764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F_b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A8CBA0F-57AE-4C47-930A-B9157134FA62}"/>
              </a:ext>
            </a:extLst>
          </p:cNvPr>
          <p:cNvSpPr txBox="1"/>
          <p:nvPr/>
        </p:nvSpPr>
        <p:spPr>
          <a:xfrm>
            <a:off x="10869019" y="4215023"/>
            <a:ext cx="5036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D_a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89CF3E-578F-46F5-8223-51E1027B9841}"/>
              </a:ext>
            </a:extLst>
          </p:cNvPr>
          <p:cNvSpPr txBox="1"/>
          <p:nvPr/>
        </p:nvSpPr>
        <p:spPr>
          <a:xfrm>
            <a:off x="8795754" y="5403002"/>
            <a:ext cx="3484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Label of B tensor is defined by the neighbor down triangle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B14504D-684B-4F9B-982A-61F1F7CA3A68}"/>
              </a:ext>
            </a:extLst>
          </p:cNvPr>
          <p:cNvSpPr txBox="1"/>
          <p:nvPr/>
        </p:nvSpPr>
        <p:spPr>
          <a:xfrm>
            <a:off x="8164286" y="6049333"/>
            <a:ext cx="432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Label of lambda tensor is defined by the neighbor triangle and a/b/c direction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18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AB3528C-7816-4F38-A9DC-2181318AF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41" y="857833"/>
            <a:ext cx="2219325" cy="23431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25D575B-0DCE-4B69-94BC-AAFD8C008EE2}"/>
              </a:ext>
            </a:extLst>
          </p:cNvPr>
          <p:cNvSpPr txBox="1"/>
          <p:nvPr/>
        </p:nvSpPr>
        <p:spPr>
          <a:xfrm>
            <a:off x="5952931" y="1446245"/>
            <a:ext cx="5891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Triangle </a:t>
            </a:r>
            <a:r>
              <a:rPr lang="en-US" altLang="zh-CN" dirty="0" err="1"/>
              <a:t>lable</a:t>
            </a:r>
            <a:r>
              <a:rPr lang="en-US" altLang="zh-CN" dirty="0"/>
              <a:t> around a hexagon, from left-top, clockwise:</a:t>
            </a:r>
          </a:p>
          <a:p>
            <a:r>
              <a:rPr lang="en-US" altLang="zh-CN" dirty="0"/>
              <a:t>B,E,A,A,F,B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87A705D-1ED4-4A39-9C40-296BF181680D}"/>
              </a:ext>
            </a:extLst>
          </p:cNvPr>
          <p:cNvSpPr txBox="1"/>
          <p:nvPr/>
        </p:nvSpPr>
        <p:spPr>
          <a:xfrm>
            <a:off x="933061" y="709127"/>
            <a:ext cx="3227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Steps for J2-J3 model</a:t>
            </a:r>
          </a:p>
          <a:p>
            <a:pPr marL="342900" indent="-342900">
              <a:buAutoNum type="arabicPeriod"/>
            </a:pPr>
            <a:r>
              <a:rPr lang="en-US" altLang="zh-CN" b="1" dirty="0"/>
              <a:t>Update all down triangles</a:t>
            </a:r>
          </a:p>
          <a:p>
            <a:pPr marL="342900" indent="-342900">
              <a:buAutoNum type="arabicPeriod"/>
            </a:pPr>
            <a:r>
              <a:rPr lang="en-US" altLang="zh-CN" b="1" dirty="0"/>
              <a:t>Update all up triangles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79118C-B60B-4B5F-9B1D-3F15A2E0445F}"/>
              </a:ext>
            </a:extLst>
          </p:cNvPr>
          <p:cNvSpPr txBox="1"/>
          <p:nvPr/>
        </p:nvSpPr>
        <p:spPr>
          <a:xfrm>
            <a:off x="7782128" y="544749"/>
            <a:ext cx="40158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Bond tensor</a:t>
            </a:r>
          </a:p>
          <a:p>
            <a:r>
              <a:rPr lang="en-US" altLang="zh-CN" dirty="0"/>
              <a:t>First index connected to down triangle</a:t>
            </a:r>
          </a:p>
          <a:p>
            <a:r>
              <a:rPr lang="en-US" altLang="zh-CN" dirty="0"/>
              <a:t>Second index connected to up triangle</a:t>
            </a:r>
          </a:p>
          <a:p>
            <a:r>
              <a:rPr lang="en-US" altLang="zh-CN" dirty="0"/>
              <a:t>Third index is physical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D40F966-3E8D-4824-A434-D862D36C5DFC}"/>
              </a:ext>
            </a:extLst>
          </p:cNvPr>
          <p:cNvSpPr txBox="1"/>
          <p:nvPr/>
        </p:nvSpPr>
        <p:spPr>
          <a:xfrm>
            <a:off x="7782127" y="2302213"/>
            <a:ext cx="3470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 tensor</a:t>
            </a:r>
          </a:p>
          <a:p>
            <a:r>
              <a:rPr lang="en-US" altLang="zh-CN" dirty="0"/>
              <a:t>First index connected to triangle</a:t>
            </a:r>
          </a:p>
          <a:p>
            <a:r>
              <a:rPr lang="en-US" altLang="zh-CN" dirty="0"/>
              <a:t>Second index connected to bond</a:t>
            </a:r>
          </a:p>
        </p:txBody>
      </p:sp>
    </p:spTree>
    <p:extLst>
      <p:ext uri="{BB962C8B-B14F-4D97-AF65-F5344CB8AC3E}">
        <p14:creationId xmlns:p14="http://schemas.microsoft.com/office/powerpoint/2010/main" val="125586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/>
            <p:nvPr/>
          </p:nvCxnSpPr>
          <p:spPr>
            <a:xfrm flipV="1">
              <a:off x="3599234" y="1284051"/>
              <a:ext cx="680936" cy="37937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J2 term1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806383A-F045-425B-81CB-74B593F43C6C}"/>
              </a:ext>
            </a:extLst>
          </p:cNvPr>
          <p:cNvGrpSpPr/>
          <p:nvPr/>
        </p:nvGrpSpPr>
        <p:grpSpPr>
          <a:xfrm>
            <a:off x="7277878" y="1089085"/>
            <a:ext cx="3182626" cy="2641976"/>
            <a:chOff x="6295383" y="1974302"/>
            <a:chExt cx="3182626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457533" y="3104248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20011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7921752" y="1974302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295383" y="3961656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890602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75511FD6-A991-4CF3-B001-00AF280FB1C4}"/>
              </a:ext>
            </a:extLst>
          </p:cNvPr>
          <p:cNvSpPr txBox="1"/>
          <p:nvPr/>
        </p:nvSpPr>
        <p:spPr>
          <a:xfrm>
            <a:off x="6946450" y="3710050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Lambda_c_up1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79F5993-9B50-4E1B-8F6B-6F56350BC1DC}"/>
              </a:ext>
            </a:extLst>
          </p:cNvPr>
          <p:cNvSpPr txBox="1"/>
          <p:nvPr/>
        </p:nvSpPr>
        <p:spPr>
          <a:xfrm rot="18685747">
            <a:off x="6392344" y="1978327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Lambda_a_dn2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632E428-EC45-448A-9B7F-03E054CDFE0E}"/>
              </a:ext>
            </a:extLst>
          </p:cNvPr>
          <p:cNvSpPr txBox="1"/>
          <p:nvPr/>
        </p:nvSpPr>
        <p:spPr>
          <a:xfrm>
            <a:off x="8489138" y="71975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Lambda_c_up3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6BFA2D8-2205-47B1-AB59-553B80609DAB}"/>
              </a:ext>
            </a:extLst>
          </p:cNvPr>
          <p:cNvSpPr txBox="1"/>
          <p:nvPr/>
        </p:nvSpPr>
        <p:spPr>
          <a:xfrm>
            <a:off x="10072719" y="116454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Ba3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00A70BC-5743-4F4E-882B-4542ED2BF02D}"/>
              </a:ext>
            </a:extLst>
          </p:cNvPr>
          <p:cNvSpPr txBox="1"/>
          <p:nvPr/>
        </p:nvSpPr>
        <p:spPr>
          <a:xfrm>
            <a:off x="7969121" y="1199589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Bb2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D3EFC15-829E-4974-9B82-8C920CF2743E}"/>
              </a:ext>
            </a:extLst>
          </p:cNvPr>
          <p:cNvSpPr txBox="1"/>
          <p:nvPr/>
        </p:nvSpPr>
        <p:spPr>
          <a:xfrm>
            <a:off x="6706626" y="321908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Bc1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2A58624-3477-47B2-AB4A-542C4E573DA8}"/>
              </a:ext>
            </a:extLst>
          </p:cNvPr>
          <p:cNvSpPr txBox="1"/>
          <p:nvPr/>
        </p:nvSpPr>
        <p:spPr>
          <a:xfrm rot="18026516">
            <a:off x="9575404" y="1992161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Lambda_a_dn10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0B279EE-A5FB-47F4-92AB-3A8BDAD51907}"/>
              </a:ext>
            </a:extLst>
          </p:cNvPr>
          <p:cNvSpPr txBox="1"/>
          <p:nvPr/>
        </p:nvSpPr>
        <p:spPr>
          <a:xfrm>
            <a:off x="7089672" y="2778618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Lambda_c_dn6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11B0AAE-6858-41FB-9540-B84D471FB7AF}"/>
              </a:ext>
            </a:extLst>
          </p:cNvPr>
          <p:cNvSpPr txBox="1"/>
          <p:nvPr/>
        </p:nvSpPr>
        <p:spPr>
          <a:xfrm rot="3367739">
            <a:off x="7379413" y="1989104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Lambda_b_dn7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7DD4D0-23DB-48A2-83A1-6B6DB8A7B74D}"/>
              </a:ext>
            </a:extLst>
          </p:cNvPr>
          <p:cNvSpPr txBox="1"/>
          <p:nvPr/>
        </p:nvSpPr>
        <p:spPr>
          <a:xfrm rot="3646528">
            <a:off x="8013179" y="1449971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Lambda_b_up8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FFBBEE1-A6EE-4749-94A7-00EF6143D27A}"/>
              </a:ext>
            </a:extLst>
          </p:cNvPr>
          <p:cNvSpPr txBox="1"/>
          <p:nvPr/>
        </p:nvSpPr>
        <p:spPr>
          <a:xfrm rot="18253062">
            <a:off x="8872457" y="148228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Lambda_a_up9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0BD5883-46A1-442C-85C5-CF7D90812EE6}"/>
              </a:ext>
            </a:extLst>
          </p:cNvPr>
          <p:cNvSpPr txBox="1"/>
          <p:nvPr/>
        </p:nvSpPr>
        <p:spPr>
          <a:xfrm>
            <a:off x="7725420" y="236363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Td1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5F0E9E9-1A34-40D3-A134-204B306CA7D3}"/>
              </a:ext>
            </a:extLst>
          </p:cNvPr>
          <p:cNvSpPr txBox="1"/>
          <p:nvPr/>
        </p:nvSpPr>
        <p:spPr>
          <a:xfrm>
            <a:off x="8998838" y="152669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Tu2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82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 rot="3600000"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/>
            <p:nvPr/>
          </p:nvCxnSpPr>
          <p:spPr>
            <a:xfrm flipV="1">
              <a:off x="3599234" y="1284051"/>
              <a:ext cx="680936" cy="37937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J2 term2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806383A-F045-425B-81CB-74B593F43C6C}"/>
              </a:ext>
            </a:extLst>
          </p:cNvPr>
          <p:cNvGrpSpPr/>
          <p:nvPr/>
        </p:nvGrpSpPr>
        <p:grpSpPr>
          <a:xfrm rot="3600000">
            <a:off x="7277878" y="1089085"/>
            <a:ext cx="3182626" cy="2641976"/>
            <a:chOff x="6295383" y="1974302"/>
            <a:chExt cx="3182626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457533" y="3104248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20011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7921752" y="1974302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295383" y="3961656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890602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50012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 rot="7200000"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/>
            <p:nvPr/>
          </p:nvCxnSpPr>
          <p:spPr>
            <a:xfrm flipV="1">
              <a:off x="3599234" y="1284051"/>
              <a:ext cx="680936" cy="37937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J2 term3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806383A-F045-425B-81CB-74B593F43C6C}"/>
              </a:ext>
            </a:extLst>
          </p:cNvPr>
          <p:cNvGrpSpPr/>
          <p:nvPr/>
        </p:nvGrpSpPr>
        <p:grpSpPr>
          <a:xfrm rot="7200000">
            <a:off x="7277878" y="1089085"/>
            <a:ext cx="3182626" cy="2641976"/>
            <a:chOff x="6295383" y="1974302"/>
            <a:chExt cx="3182626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457533" y="3104248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20011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7921752" y="1974302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295383" y="3961656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890602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30983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 rot="10800000"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/>
            <p:nvPr/>
          </p:nvCxnSpPr>
          <p:spPr>
            <a:xfrm flipV="1">
              <a:off x="3599234" y="1284051"/>
              <a:ext cx="680936" cy="37937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J2 term4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806383A-F045-425B-81CB-74B593F43C6C}"/>
              </a:ext>
            </a:extLst>
          </p:cNvPr>
          <p:cNvGrpSpPr/>
          <p:nvPr/>
        </p:nvGrpSpPr>
        <p:grpSpPr>
          <a:xfrm rot="10800000">
            <a:off x="7277878" y="1089085"/>
            <a:ext cx="3182626" cy="2641976"/>
            <a:chOff x="6295383" y="1974302"/>
            <a:chExt cx="3182626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457533" y="3104248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20011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7921752" y="1974302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295383" y="3961656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890602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1583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17372</TotalTime>
  <Words>293</Words>
  <Application>Microsoft Office PowerPoint</Application>
  <PresentationFormat>宽屏</PresentationFormat>
  <Paragraphs>110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152</cp:revision>
  <cp:lastPrinted>2022-11-24T10:31:06Z</cp:lastPrinted>
  <dcterms:created xsi:type="dcterms:W3CDTF">2021-10-11T08:53:33Z</dcterms:created>
  <dcterms:modified xsi:type="dcterms:W3CDTF">2022-12-07T20:35:40Z</dcterms:modified>
</cp:coreProperties>
</file>