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91" r:id="rId2"/>
    <p:sldId id="290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</p:sldIdLst>
  <p:sldSz cx="12192000" cy="6858000"/>
  <p:notesSz cx="6797675" cy="987425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9" d="100"/>
          <a:sy n="79" d="100"/>
        </p:scale>
        <p:origin x="101" y="13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542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253AF0-02E2-4DC3-B912-16C36888A7D6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36563" y="1233488"/>
            <a:ext cx="5924550" cy="3333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79768" y="4751983"/>
            <a:ext cx="5438140" cy="3887986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50443" y="9378824"/>
            <a:ext cx="2945659" cy="49542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248C27-E6B0-4FF4-A451-BA74A34E959B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44710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F46919-7561-4146-8441-96D1FC54556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FE11D838-8A6B-4E26-8C7E-D218405EA9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DC28C5C-A581-4677-B5E7-6026CFED2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3E1EE1-9366-4A7D-A5FB-F7CDEB0F3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2F4E3A-D92C-4BD4-BCDD-65396D1C9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314716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958C-0B2F-4E73-BF31-97D0E52785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06BA5657-E152-4F85-9D0A-26C5CE0BE7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71AE503-8F34-4904-A75F-700BF6F6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552B4A-5D4B-4BC9-84F4-C67A11574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35CBBD2-E2FF-49B1-AEC0-2AD2749C2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91019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6AC41FD-B5CC-422F-9B6F-9F02DBE905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4FE93CA-990E-480A-BC18-33497482B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578E9FC-DCE5-4179-A462-23D6F404F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FB01E5F-1E68-4A97-B038-BA7AB1D28C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F870917-F0A5-4B53-B565-C48AF5775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6220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72597E-FC3C-4698-B42C-80569517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7E3AFE5-C803-4BCA-8687-729889094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89A264-6C4A-4CAB-8175-DC358CFD58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9891C-E6E8-4909-9783-A297FD2CF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9541A14-8D03-490D-8640-07563DF57F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4729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41AFEF-4744-4EC9-8F77-87719F0FC9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03D1F1E2-842D-48B7-8717-4D01F0CE8D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C744ADD-5B03-478D-9E27-F7C804C34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A2078BC-5A14-4E49-9A93-F6572F7AB8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5C77C67-D1FF-4A45-96BF-F13163F51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840333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8A432-24DE-49E4-9057-5834E1C231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C46BD8-98D5-43E6-B224-60B7768CD4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5F5233D-C604-4678-9929-CF1E2FE2A9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00EF487-1046-415A-8ECA-540687DCF8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C97823F-D93F-4184-9C18-62E27C986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5EB8E72-8F9E-442E-B133-B1FFF5A50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8463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6AEF55-B5D4-44E9-8707-4AABDA068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EF921A4-FC51-4205-8F3B-68DD056548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65A3AB22-04F8-4AA1-A2EC-2A2B31C50C2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188B981-55CE-4842-BAEF-416A00E0CA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BCC08EA-AEA0-489E-A040-EA0D4ED689D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19D0CD9-9417-4B2F-A0DC-35768F103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213E4BC-7FBE-44B5-8288-958EC7A6F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4A17C45C-C76B-476E-8E68-4D95FCE14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5128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8727244-D07D-4736-A645-ACA9C0C998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51969FDE-EF1C-434E-8349-E04EC8808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865D53-BBAE-472B-B132-8A4511467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2FBAB82-80CE-4F11-8654-05AC9D503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999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6A7E405-79A3-4DC5-BDE7-772760467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E5030F1-56B5-46D9-AEA8-612EA3E7E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408465B4-1F20-42FC-9C89-8B21FB3D57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0768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D3F1D2-FAA4-4FAB-A0DB-DB57B5D810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C6C013-DE3A-4EA6-A2CB-125A1A82A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7802C02-FBC6-431B-BD78-20EBD9D5502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9357496-DF40-4687-903C-19E202A22B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C3C0D0-EE7A-4E32-8E04-53FEABF8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B50195B-A2AA-4C8D-B310-166444296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75429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F32AE1-30D8-44D0-8161-88AA719789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F57137C-40D9-45F4-845B-65A9AD01DC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918B22F-A1D9-4749-BD67-EFA35A7E8D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E41F0B-886D-486B-903C-F612A51791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217E436-37C7-4AA9-8323-2650F2AC6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B465617-A00A-46AE-942B-A200B99BB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11342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E13E77D0-0BEF-4A5E-A695-804931C193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50CDAB4-0DA1-4DAC-9D84-3A499BC73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B9851C2-B333-417E-8F72-8E5EDD265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5C2C42-A0FF-4410-A8EC-9651A95059F4}" type="datetimeFigureOut">
              <a:rPr lang="zh-CN" altLang="en-US" smtClean="0"/>
              <a:t>2022/11/16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D75E52-C805-4847-8F0E-A52B067279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699D43-0B75-4BAB-965C-18C08A2B0B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D001F2-1530-4D19-84FE-85BD2E7B919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716871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7D17E442-745C-488A-93FD-B75CBA144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52408" y="0"/>
            <a:ext cx="8087184" cy="6858000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2FE5D113-3BFF-4ABC-AC8D-6B6F38CCB0F4}"/>
              </a:ext>
            </a:extLst>
          </p:cNvPr>
          <p:cNvSpPr txBox="1"/>
          <p:nvPr/>
        </p:nvSpPr>
        <p:spPr>
          <a:xfrm>
            <a:off x="74644" y="17728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Square lattice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3320037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80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term6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80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40737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term1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>
            <a:off x="974337" y="3190266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0800000">
            <a:off x="6914713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99613560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term2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3600000">
            <a:off x="6976324" y="2908164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4400000">
            <a:off x="1126736" y="3741500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9890833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99234" y="1663430"/>
              <a:ext cx="894943" cy="1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J3 term3</a:t>
            </a:r>
            <a:endParaRPr lang="zh-CN" altLang="en-US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7A447E5B-BAAF-4CFA-87B2-A9F5045D8A3F}"/>
              </a:ext>
            </a:extLst>
          </p:cNvPr>
          <p:cNvGrpSpPr/>
          <p:nvPr/>
        </p:nvGrpSpPr>
        <p:grpSpPr>
          <a:xfrm rot="7200000">
            <a:off x="7579244" y="3621721"/>
            <a:ext cx="3961853" cy="2641976"/>
            <a:chOff x="6470483" y="301143"/>
            <a:chExt cx="3961853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组合 26">
              <a:extLst>
                <a:ext uri="{FF2B5EF4-FFF2-40B4-BE49-F238E27FC236}">
                  <a16:creationId xmlns:a16="http://schemas.microsoft.com/office/drawing/2014/main" id="{5524E613-8769-4CA8-BE85-669BE5D5AEB0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28" name="直接连接符 27">
                <a:extLst>
                  <a:ext uri="{FF2B5EF4-FFF2-40B4-BE49-F238E27FC236}">
                    <a16:creationId xmlns:a16="http://schemas.microsoft.com/office/drawing/2014/main" id="{2CAF0AFF-6933-46A8-BE28-8DD74C64E154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直接连接符 28">
                <a:extLst>
                  <a:ext uri="{FF2B5EF4-FFF2-40B4-BE49-F238E27FC236}">
                    <a16:creationId xmlns:a16="http://schemas.microsoft.com/office/drawing/2014/main" id="{6AD11B36-DB03-49AA-B29D-633F306BB68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接连接符 30">
                <a:extLst>
                  <a:ext uri="{FF2B5EF4-FFF2-40B4-BE49-F238E27FC236}">
                    <a16:creationId xmlns:a16="http://schemas.microsoft.com/office/drawing/2014/main" id="{334A21A8-7C4E-44BD-9045-42BAC2F33E5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" name="组合 31">
              <a:extLst>
                <a:ext uri="{FF2B5EF4-FFF2-40B4-BE49-F238E27FC236}">
                  <a16:creationId xmlns:a16="http://schemas.microsoft.com/office/drawing/2014/main" id="{29C06B76-009D-40B3-9169-31A7F729D79D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33" name="直接连接符 32">
                <a:extLst>
                  <a:ext uri="{FF2B5EF4-FFF2-40B4-BE49-F238E27FC236}">
                    <a16:creationId xmlns:a16="http://schemas.microsoft.com/office/drawing/2014/main" id="{167F2A07-D01C-401B-A763-1D9D0A0B8DA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直接连接符 33">
                <a:extLst>
                  <a:ext uri="{FF2B5EF4-FFF2-40B4-BE49-F238E27FC236}">
                    <a16:creationId xmlns:a16="http://schemas.microsoft.com/office/drawing/2014/main" id="{320BF010-0BDE-4A0B-959B-A90D993BDE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5" name="组合 34">
            <a:extLst>
              <a:ext uri="{FF2B5EF4-FFF2-40B4-BE49-F238E27FC236}">
                <a16:creationId xmlns:a16="http://schemas.microsoft.com/office/drawing/2014/main" id="{EBD9D1A5-8B46-4F60-8DE4-F5194530EE1E}"/>
              </a:ext>
            </a:extLst>
          </p:cNvPr>
          <p:cNvGrpSpPr/>
          <p:nvPr/>
        </p:nvGrpSpPr>
        <p:grpSpPr>
          <a:xfrm rot="18000000">
            <a:off x="928576" y="2940269"/>
            <a:ext cx="3961853" cy="2641976"/>
            <a:chOff x="6470483" y="301143"/>
            <a:chExt cx="3961853" cy="2641976"/>
          </a:xfrm>
        </p:grpSpPr>
        <p:grpSp>
          <p:nvGrpSpPr>
            <p:cNvPr id="36" name="组合 35">
              <a:extLst>
                <a:ext uri="{FF2B5EF4-FFF2-40B4-BE49-F238E27FC236}">
                  <a16:creationId xmlns:a16="http://schemas.microsoft.com/office/drawing/2014/main" id="{E670C0E6-F3FD-428E-8BB9-D1F82E19B75B}"/>
                </a:ext>
              </a:extLst>
            </p:cNvPr>
            <p:cNvGrpSpPr/>
            <p:nvPr/>
          </p:nvGrpSpPr>
          <p:grpSpPr>
            <a:xfrm rot="10800000">
              <a:off x="6632633" y="1431089"/>
              <a:ext cx="673876" cy="649504"/>
              <a:chOff x="7169285" y="770735"/>
              <a:chExt cx="673876" cy="649504"/>
            </a:xfrm>
          </p:grpSpPr>
          <p:cxnSp>
            <p:nvCxnSpPr>
              <p:cNvPr id="64" name="直接连接符 63">
                <a:extLst>
                  <a:ext uri="{FF2B5EF4-FFF2-40B4-BE49-F238E27FC236}">
                    <a16:creationId xmlns:a16="http://schemas.microsoft.com/office/drawing/2014/main" id="{654B4798-784E-491E-9D29-5509A7741CE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接连接符 64">
                <a:extLst>
                  <a:ext uri="{FF2B5EF4-FFF2-40B4-BE49-F238E27FC236}">
                    <a16:creationId xmlns:a16="http://schemas.microsoft.com/office/drawing/2014/main" id="{4B319677-F580-4F58-A4D8-6BBF61BECFD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6" name="直接连接符 65">
                <a:extLst>
                  <a:ext uri="{FF2B5EF4-FFF2-40B4-BE49-F238E27FC236}">
                    <a16:creationId xmlns:a16="http://schemas.microsoft.com/office/drawing/2014/main" id="{163A5706-4A22-4DC1-8B1C-7C11702F8266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7" name="组合 36">
              <a:extLst>
                <a:ext uri="{FF2B5EF4-FFF2-40B4-BE49-F238E27FC236}">
                  <a16:creationId xmlns:a16="http://schemas.microsoft.com/office/drawing/2014/main" id="{A072F6AA-5AC4-4700-A49A-A23F041763DD}"/>
                </a:ext>
              </a:extLst>
            </p:cNvPr>
            <p:cNvGrpSpPr/>
            <p:nvPr/>
          </p:nvGrpSpPr>
          <p:grpSpPr>
            <a:xfrm rot="3600000">
              <a:off x="7375219" y="623336"/>
              <a:ext cx="489338" cy="654622"/>
              <a:chOff x="7169285" y="3200400"/>
              <a:chExt cx="489338" cy="654622"/>
            </a:xfrm>
          </p:grpSpPr>
          <p:cxnSp>
            <p:nvCxnSpPr>
              <p:cNvPr id="62" name="直接连接符 61">
                <a:extLst>
                  <a:ext uri="{FF2B5EF4-FFF2-40B4-BE49-F238E27FC236}">
                    <a16:creationId xmlns:a16="http://schemas.microsoft.com/office/drawing/2014/main" id="{F6F81CFB-35BB-4195-9D42-FB698319A98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直接连接符 62">
                <a:extLst>
                  <a:ext uri="{FF2B5EF4-FFF2-40B4-BE49-F238E27FC236}">
                    <a16:creationId xmlns:a16="http://schemas.microsoft.com/office/drawing/2014/main" id="{5760CAF5-C379-4F3C-B640-17618E09214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" name="组合 39">
              <a:extLst>
                <a:ext uri="{FF2B5EF4-FFF2-40B4-BE49-F238E27FC236}">
                  <a16:creationId xmlns:a16="http://schemas.microsoft.com/office/drawing/2014/main" id="{9104C48A-7BDB-4B20-A3CF-65767CC76739}"/>
                </a:ext>
              </a:extLst>
            </p:cNvPr>
            <p:cNvGrpSpPr/>
            <p:nvPr/>
          </p:nvGrpSpPr>
          <p:grpSpPr>
            <a:xfrm>
              <a:off x="8096852" y="301143"/>
              <a:ext cx="673876" cy="649504"/>
              <a:chOff x="7169285" y="770735"/>
              <a:chExt cx="673876" cy="649504"/>
            </a:xfrm>
          </p:grpSpPr>
          <p:cxnSp>
            <p:nvCxnSpPr>
              <p:cNvPr id="59" name="直接连接符 58">
                <a:extLst>
                  <a:ext uri="{FF2B5EF4-FFF2-40B4-BE49-F238E27FC236}">
                    <a16:creationId xmlns:a16="http://schemas.microsoft.com/office/drawing/2014/main" id="{BBFBCB5E-0B4D-4C8C-B3AE-6A9D32A6824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直接连接符 59">
                <a:extLst>
                  <a:ext uri="{FF2B5EF4-FFF2-40B4-BE49-F238E27FC236}">
                    <a16:creationId xmlns:a16="http://schemas.microsoft.com/office/drawing/2014/main" id="{4CC5BF55-AE00-4614-AE0B-8ED4EA12948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直接连接符 60">
                <a:extLst>
                  <a:ext uri="{FF2B5EF4-FFF2-40B4-BE49-F238E27FC236}">
                    <a16:creationId xmlns:a16="http://schemas.microsoft.com/office/drawing/2014/main" id="{7A78C9CF-D0EF-47A4-AA34-9594311390C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组合 40">
              <a:extLst>
                <a:ext uri="{FF2B5EF4-FFF2-40B4-BE49-F238E27FC236}">
                  <a16:creationId xmlns:a16="http://schemas.microsoft.com/office/drawing/2014/main" id="{2522BC43-E878-4379-916D-C4288C596053}"/>
                </a:ext>
              </a:extLst>
            </p:cNvPr>
            <p:cNvGrpSpPr/>
            <p:nvPr/>
          </p:nvGrpSpPr>
          <p:grpSpPr>
            <a:xfrm>
              <a:off x="6470483" y="2288497"/>
              <a:ext cx="489338" cy="654622"/>
              <a:chOff x="7169285" y="3200400"/>
              <a:chExt cx="489338" cy="654622"/>
            </a:xfrm>
          </p:grpSpPr>
          <p:cxnSp>
            <p:nvCxnSpPr>
              <p:cNvPr id="56" name="直接连接符 55">
                <a:extLst>
                  <a:ext uri="{FF2B5EF4-FFF2-40B4-BE49-F238E27FC236}">
                    <a16:creationId xmlns:a16="http://schemas.microsoft.com/office/drawing/2014/main" id="{4838DD44-7E28-4BF1-A040-1B413892D24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直接连接符 57">
                <a:extLst>
                  <a:ext uri="{FF2B5EF4-FFF2-40B4-BE49-F238E27FC236}">
                    <a16:creationId xmlns:a16="http://schemas.microsoft.com/office/drawing/2014/main" id="{437E8ABF-6BF6-476D-A62B-06D3AD90DA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4" name="组合 43">
              <a:extLst>
                <a:ext uri="{FF2B5EF4-FFF2-40B4-BE49-F238E27FC236}">
                  <a16:creationId xmlns:a16="http://schemas.microsoft.com/office/drawing/2014/main" id="{63CE4C3B-9268-42DF-80F6-7C847B6844F4}"/>
                </a:ext>
              </a:extLst>
            </p:cNvPr>
            <p:cNvGrpSpPr/>
            <p:nvPr/>
          </p:nvGrpSpPr>
          <p:grpSpPr>
            <a:xfrm rot="7200000">
              <a:off x="9081129" y="623336"/>
              <a:ext cx="489338" cy="654622"/>
              <a:chOff x="7169285" y="3200400"/>
              <a:chExt cx="489338" cy="654622"/>
            </a:xfrm>
          </p:grpSpPr>
          <p:cxnSp>
            <p:nvCxnSpPr>
              <p:cNvPr id="53" name="直接连接符 52">
                <a:extLst>
                  <a:ext uri="{FF2B5EF4-FFF2-40B4-BE49-F238E27FC236}">
                    <a16:creationId xmlns:a16="http://schemas.microsoft.com/office/drawing/2014/main" id="{9C28275D-2119-401C-ADDB-1731BB1AD93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5" name="直接连接符 54">
                <a:extLst>
                  <a:ext uri="{FF2B5EF4-FFF2-40B4-BE49-F238E27FC236}">
                    <a16:creationId xmlns:a16="http://schemas.microsoft.com/office/drawing/2014/main" id="{3FD69F8A-3AA4-4BA0-B8E4-F00DD36C0D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5" name="组合 44">
              <a:extLst>
                <a:ext uri="{FF2B5EF4-FFF2-40B4-BE49-F238E27FC236}">
                  <a16:creationId xmlns:a16="http://schemas.microsoft.com/office/drawing/2014/main" id="{B5B74DB0-3F59-4A6B-8A15-9C8C0BC06B4E}"/>
                </a:ext>
              </a:extLst>
            </p:cNvPr>
            <p:cNvGrpSpPr/>
            <p:nvPr/>
          </p:nvGrpSpPr>
          <p:grpSpPr>
            <a:xfrm rot="10800000">
              <a:off x="9606060" y="1408388"/>
              <a:ext cx="673876" cy="649504"/>
              <a:chOff x="7169285" y="770735"/>
              <a:chExt cx="673876" cy="649504"/>
            </a:xfrm>
          </p:grpSpPr>
          <p:cxnSp>
            <p:nvCxnSpPr>
              <p:cNvPr id="49" name="直接连接符 48">
                <a:extLst>
                  <a:ext uri="{FF2B5EF4-FFF2-40B4-BE49-F238E27FC236}">
                    <a16:creationId xmlns:a16="http://schemas.microsoft.com/office/drawing/2014/main" id="{E68C79D2-BC5B-4E68-B297-713AD310B86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直接连接符 50">
                <a:extLst>
                  <a:ext uri="{FF2B5EF4-FFF2-40B4-BE49-F238E27FC236}">
                    <a16:creationId xmlns:a16="http://schemas.microsoft.com/office/drawing/2014/main" id="{1F391C89-D14B-4CEA-9CDA-46031DAC147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直接连接符 51">
                <a:extLst>
                  <a:ext uri="{FF2B5EF4-FFF2-40B4-BE49-F238E27FC236}">
                    <a16:creationId xmlns:a16="http://schemas.microsoft.com/office/drawing/2014/main" id="{2C1158DF-4D47-4181-B90F-4012B81F550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组合 45">
              <a:extLst>
                <a:ext uri="{FF2B5EF4-FFF2-40B4-BE49-F238E27FC236}">
                  <a16:creationId xmlns:a16="http://schemas.microsoft.com/office/drawing/2014/main" id="{8DFFA821-C8C9-49FF-BE3E-461DFB42D8BB}"/>
                </a:ext>
              </a:extLst>
            </p:cNvPr>
            <p:cNvGrpSpPr/>
            <p:nvPr/>
          </p:nvGrpSpPr>
          <p:grpSpPr>
            <a:xfrm rot="10800000">
              <a:off x="9942998" y="2288497"/>
              <a:ext cx="489338" cy="654622"/>
              <a:chOff x="7169285" y="3200400"/>
              <a:chExt cx="489338" cy="654622"/>
            </a:xfrm>
          </p:grpSpPr>
          <p:cxnSp>
            <p:nvCxnSpPr>
              <p:cNvPr id="47" name="直接连接符 46">
                <a:extLst>
                  <a:ext uri="{FF2B5EF4-FFF2-40B4-BE49-F238E27FC236}">
                    <a16:creationId xmlns:a16="http://schemas.microsoft.com/office/drawing/2014/main" id="{02BDA8F5-DF5D-40E3-8636-2D06D53951B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直接连接符 47">
                <a:extLst>
                  <a:ext uri="{FF2B5EF4-FFF2-40B4-BE49-F238E27FC236}">
                    <a16:creationId xmlns:a16="http://schemas.microsoft.com/office/drawing/2014/main" id="{D1716E4A-8DCA-4BDE-9368-7404DEFE433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47773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文本框 82">
            <a:extLst>
              <a:ext uri="{FF2B5EF4-FFF2-40B4-BE49-F238E27FC236}">
                <a16:creationId xmlns:a16="http://schemas.microsoft.com/office/drawing/2014/main" id="{3AF77B36-BDF1-4B7C-97FE-CD8F25E0B2E6}"/>
              </a:ext>
            </a:extLst>
          </p:cNvPr>
          <p:cNvSpPr txBox="1"/>
          <p:nvPr/>
        </p:nvSpPr>
        <p:spPr>
          <a:xfrm>
            <a:off x="1035698" y="541176"/>
            <a:ext cx="1258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J1-J_{\chi}</a:t>
            </a:r>
            <a:endParaRPr lang="zh-CN" altLang="en-US" b="1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BBD20C53-8733-43FF-89E1-6D7D5ACD1E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3464" y="910508"/>
            <a:ext cx="6869116" cy="5266936"/>
          </a:xfrm>
          <a:prstGeom prst="rect">
            <a:avLst/>
          </a:prstGeom>
        </p:spPr>
      </p:pic>
      <p:sp>
        <p:nvSpPr>
          <p:cNvPr id="84" name="文本框 83">
            <a:extLst>
              <a:ext uri="{FF2B5EF4-FFF2-40B4-BE49-F238E27FC236}">
                <a16:creationId xmlns:a16="http://schemas.microsoft.com/office/drawing/2014/main" id="{70FF3FB6-ADC9-4225-99DB-34C207674888}"/>
              </a:ext>
            </a:extLst>
          </p:cNvPr>
          <p:cNvSpPr txBox="1"/>
          <p:nvPr/>
        </p:nvSpPr>
        <p:spPr>
          <a:xfrm>
            <a:off x="4648612" y="2725233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5" name="文本框 84">
            <a:extLst>
              <a:ext uri="{FF2B5EF4-FFF2-40B4-BE49-F238E27FC236}">
                <a16:creationId xmlns:a16="http://schemas.microsoft.com/office/drawing/2014/main" id="{72FD13D8-047C-4EC8-8F26-202FE531D1CA}"/>
              </a:ext>
            </a:extLst>
          </p:cNvPr>
          <p:cNvSpPr txBox="1"/>
          <p:nvPr/>
        </p:nvSpPr>
        <p:spPr>
          <a:xfrm>
            <a:off x="7012368" y="2691021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6" name="文本框 85">
            <a:extLst>
              <a:ext uri="{FF2B5EF4-FFF2-40B4-BE49-F238E27FC236}">
                <a16:creationId xmlns:a16="http://schemas.microsoft.com/office/drawing/2014/main" id="{BC1AD7A9-8FD8-44C4-96A2-372F71E9468F}"/>
              </a:ext>
            </a:extLst>
          </p:cNvPr>
          <p:cNvSpPr txBox="1"/>
          <p:nvPr/>
        </p:nvSpPr>
        <p:spPr>
          <a:xfrm>
            <a:off x="5874029" y="4687772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7" name="文本框 86">
            <a:extLst>
              <a:ext uri="{FF2B5EF4-FFF2-40B4-BE49-F238E27FC236}">
                <a16:creationId xmlns:a16="http://schemas.microsoft.com/office/drawing/2014/main" id="{14063C34-617B-45E7-AC91-FD29D5C6FAEB}"/>
              </a:ext>
            </a:extLst>
          </p:cNvPr>
          <p:cNvSpPr txBox="1"/>
          <p:nvPr/>
        </p:nvSpPr>
        <p:spPr>
          <a:xfrm>
            <a:off x="8169360" y="4687776"/>
            <a:ext cx="40588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4F93A6AA-A470-4A30-BCAD-15B944C8FAC6}"/>
              </a:ext>
            </a:extLst>
          </p:cNvPr>
          <p:cNvSpPr txBox="1"/>
          <p:nvPr/>
        </p:nvSpPr>
        <p:spPr>
          <a:xfrm>
            <a:off x="4689044" y="3997308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9" name="文本框 88">
            <a:extLst>
              <a:ext uri="{FF2B5EF4-FFF2-40B4-BE49-F238E27FC236}">
                <a16:creationId xmlns:a16="http://schemas.microsoft.com/office/drawing/2014/main" id="{C2BCC9A6-348F-47D0-9130-67812416BA9F}"/>
              </a:ext>
            </a:extLst>
          </p:cNvPr>
          <p:cNvSpPr txBox="1"/>
          <p:nvPr/>
        </p:nvSpPr>
        <p:spPr>
          <a:xfrm>
            <a:off x="7003038" y="4034625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C5BA78CD-57F0-4ABD-8939-BE22C7839BB8}"/>
              </a:ext>
            </a:extLst>
          </p:cNvPr>
          <p:cNvSpPr txBox="1"/>
          <p:nvPr/>
        </p:nvSpPr>
        <p:spPr>
          <a:xfrm>
            <a:off x="5846041" y="2009887"/>
            <a:ext cx="40267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DB0AA8DF-5362-438E-972B-2AC15C4AF24C}"/>
              </a:ext>
            </a:extLst>
          </p:cNvPr>
          <p:cNvSpPr txBox="1"/>
          <p:nvPr/>
        </p:nvSpPr>
        <p:spPr>
          <a:xfrm>
            <a:off x="4157202" y="2364449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2" name="文本框 91">
            <a:extLst>
              <a:ext uri="{FF2B5EF4-FFF2-40B4-BE49-F238E27FC236}">
                <a16:creationId xmlns:a16="http://schemas.microsoft.com/office/drawing/2014/main" id="{F577D227-3777-4A63-8ABB-1D568B5CCE3C}"/>
              </a:ext>
            </a:extLst>
          </p:cNvPr>
          <p:cNvSpPr txBox="1"/>
          <p:nvPr/>
        </p:nvSpPr>
        <p:spPr>
          <a:xfrm>
            <a:off x="5289317" y="2367558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93" name="文本框 92">
            <a:extLst>
              <a:ext uri="{FF2B5EF4-FFF2-40B4-BE49-F238E27FC236}">
                <a16:creationId xmlns:a16="http://schemas.microsoft.com/office/drawing/2014/main" id="{AF7E6BF8-9EB9-417D-BEDA-168B33672B06}"/>
              </a:ext>
            </a:extLst>
          </p:cNvPr>
          <p:cNvSpPr txBox="1"/>
          <p:nvPr/>
        </p:nvSpPr>
        <p:spPr>
          <a:xfrm>
            <a:off x="4710819" y="3365936"/>
            <a:ext cx="3898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Bc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549FD2A7-CFE6-477D-A181-2662858DE97E}"/>
              </a:ext>
            </a:extLst>
          </p:cNvPr>
          <p:cNvSpPr txBox="1"/>
          <p:nvPr/>
        </p:nvSpPr>
        <p:spPr>
          <a:xfrm>
            <a:off x="4135431" y="4358091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1FAC98B7-0675-45C5-BDCF-3C63710C4556}"/>
              </a:ext>
            </a:extLst>
          </p:cNvPr>
          <p:cNvSpPr txBox="1"/>
          <p:nvPr/>
        </p:nvSpPr>
        <p:spPr>
          <a:xfrm>
            <a:off x="5307977" y="4354980"/>
            <a:ext cx="4010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24D291A0-912D-4A63-86A9-88C192EC8D8C}"/>
              </a:ext>
            </a:extLst>
          </p:cNvPr>
          <p:cNvSpPr txBox="1"/>
          <p:nvPr/>
        </p:nvSpPr>
        <p:spPr>
          <a:xfrm>
            <a:off x="6452533" y="4342539"/>
            <a:ext cx="41549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Bb</a:t>
            </a:r>
            <a:endParaRPr lang="zh-CN" altLang="en-US" sz="15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17592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6B00F248-2730-491E-8CC1-3E1EA4885F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3858" y="-47119"/>
            <a:ext cx="7268547" cy="6905119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2481768A-AF00-45C5-99DC-7777C49295A8}"/>
              </a:ext>
            </a:extLst>
          </p:cNvPr>
          <p:cNvSpPr txBox="1"/>
          <p:nvPr/>
        </p:nvSpPr>
        <p:spPr>
          <a:xfrm>
            <a:off x="5687414" y="2868306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65E3238A-9025-4358-A70A-39B578099AC4}"/>
              </a:ext>
            </a:extLst>
          </p:cNvPr>
          <p:cNvSpPr txBox="1"/>
          <p:nvPr/>
        </p:nvSpPr>
        <p:spPr>
          <a:xfrm>
            <a:off x="6875513" y="289007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657B2EF5-2890-492D-A09C-DD7AAD14A272}"/>
              </a:ext>
            </a:extLst>
          </p:cNvPr>
          <p:cNvSpPr txBox="1"/>
          <p:nvPr/>
        </p:nvSpPr>
        <p:spPr>
          <a:xfrm>
            <a:off x="4555301" y="2865195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B2843BA-6AAE-45BB-867A-1CB186D0D98B}"/>
              </a:ext>
            </a:extLst>
          </p:cNvPr>
          <p:cNvSpPr txBox="1"/>
          <p:nvPr/>
        </p:nvSpPr>
        <p:spPr>
          <a:xfrm>
            <a:off x="2203991" y="289318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BF04744F-585B-434D-88F6-CCB6C7AAFC5A}"/>
              </a:ext>
            </a:extLst>
          </p:cNvPr>
          <p:cNvSpPr txBox="1"/>
          <p:nvPr/>
        </p:nvSpPr>
        <p:spPr>
          <a:xfrm>
            <a:off x="3395192" y="2871414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620C8FBA-C71F-44AC-8839-7D2374364361}"/>
              </a:ext>
            </a:extLst>
          </p:cNvPr>
          <p:cNvSpPr txBox="1"/>
          <p:nvPr/>
        </p:nvSpPr>
        <p:spPr>
          <a:xfrm>
            <a:off x="8060500" y="2852754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0" name="文本框 59">
            <a:extLst>
              <a:ext uri="{FF2B5EF4-FFF2-40B4-BE49-F238E27FC236}">
                <a16:creationId xmlns:a16="http://schemas.microsoft.com/office/drawing/2014/main" id="{BD13F261-6B7C-443E-A650-D86F0E50E945}"/>
              </a:ext>
            </a:extLst>
          </p:cNvPr>
          <p:cNvSpPr txBox="1"/>
          <p:nvPr/>
        </p:nvSpPr>
        <p:spPr>
          <a:xfrm>
            <a:off x="5133798" y="3900891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1" name="文本框 60">
            <a:extLst>
              <a:ext uri="{FF2B5EF4-FFF2-40B4-BE49-F238E27FC236}">
                <a16:creationId xmlns:a16="http://schemas.microsoft.com/office/drawing/2014/main" id="{DBD9617C-8AE9-4266-9F80-8540F0376378}"/>
              </a:ext>
            </a:extLst>
          </p:cNvPr>
          <p:cNvSpPr txBox="1"/>
          <p:nvPr/>
        </p:nvSpPr>
        <p:spPr>
          <a:xfrm>
            <a:off x="5702964" y="4908600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2" name="文本框 61">
            <a:extLst>
              <a:ext uri="{FF2B5EF4-FFF2-40B4-BE49-F238E27FC236}">
                <a16:creationId xmlns:a16="http://schemas.microsoft.com/office/drawing/2014/main" id="{DDF5C60B-4CE1-44C0-B159-C53707F71120}"/>
              </a:ext>
            </a:extLst>
          </p:cNvPr>
          <p:cNvSpPr txBox="1"/>
          <p:nvPr/>
        </p:nvSpPr>
        <p:spPr>
          <a:xfrm>
            <a:off x="3958142" y="1904139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3" name="文本框 62">
            <a:extLst>
              <a:ext uri="{FF2B5EF4-FFF2-40B4-BE49-F238E27FC236}">
                <a16:creationId xmlns:a16="http://schemas.microsoft.com/office/drawing/2014/main" id="{619FC2AD-1429-4AE7-A035-7A82CAAB2BB0}"/>
              </a:ext>
            </a:extLst>
          </p:cNvPr>
          <p:cNvSpPr txBox="1"/>
          <p:nvPr/>
        </p:nvSpPr>
        <p:spPr>
          <a:xfrm>
            <a:off x="3379645" y="849780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4" name="文本框 63">
            <a:extLst>
              <a:ext uri="{FF2B5EF4-FFF2-40B4-BE49-F238E27FC236}">
                <a16:creationId xmlns:a16="http://schemas.microsoft.com/office/drawing/2014/main" id="{EA33AB55-5BB9-4BD7-95D5-87FDDE75D894}"/>
              </a:ext>
            </a:extLst>
          </p:cNvPr>
          <p:cNvSpPr txBox="1"/>
          <p:nvPr/>
        </p:nvSpPr>
        <p:spPr>
          <a:xfrm>
            <a:off x="7485111" y="1913472"/>
            <a:ext cx="28405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5" name="文本框 64">
            <a:extLst>
              <a:ext uri="{FF2B5EF4-FFF2-40B4-BE49-F238E27FC236}">
                <a16:creationId xmlns:a16="http://schemas.microsoft.com/office/drawing/2014/main" id="{5FC08E35-B8BE-4F34-9CE8-F1C397B41EC8}"/>
              </a:ext>
            </a:extLst>
          </p:cNvPr>
          <p:cNvSpPr txBox="1"/>
          <p:nvPr/>
        </p:nvSpPr>
        <p:spPr>
          <a:xfrm>
            <a:off x="6878626" y="840453"/>
            <a:ext cx="32252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6" name="文本框 65">
            <a:extLst>
              <a:ext uri="{FF2B5EF4-FFF2-40B4-BE49-F238E27FC236}">
                <a16:creationId xmlns:a16="http://schemas.microsoft.com/office/drawing/2014/main" id="{942E3CDF-39A0-495C-BED8-42B87DE30641}"/>
              </a:ext>
            </a:extLst>
          </p:cNvPr>
          <p:cNvSpPr txBox="1"/>
          <p:nvPr/>
        </p:nvSpPr>
        <p:spPr>
          <a:xfrm>
            <a:off x="3958142" y="391022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7" name="文本框 66">
            <a:extLst>
              <a:ext uri="{FF2B5EF4-FFF2-40B4-BE49-F238E27FC236}">
                <a16:creationId xmlns:a16="http://schemas.microsoft.com/office/drawing/2014/main" id="{3DBCCADC-FB6D-4767-A9E0-3603B6535420}"/>
              </a:ext>
            </a:extLst>
          </p:cNvPr>
          <p:cNvSpPr txBox="1"/>
          <p:nvPr/>
        </p:nvSpPr>
        <p:spPr>
          <a:xfrm>
            <a:off x="3379645" y="4917930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8" name="文本框 67">
            <a:extLst>
              <a:ext uri="{FF2B5EF4-FFF2-40B4-BE49-F238E27FC236}">
                <a16:creationId xmlns:a16="http://schemas.microsoft.com/office/drawing/2014/main" id="{B49FE1ED-E1A9-4153-BF08-689B98D4BB0A}"/>
              </a:ext>
            </a:extLst>
          </p:cNvPr>
          <p:cNvSpPr txBox="1"/>
          <p:nvPr/>
        </p:nvSpPr>
        <p:spPr>
          <a:xfrm>
            <a:off x="5133800" y="1857487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69" name="文本框 68">
            <a:extLst>
              <a:ext uri="{FF2B5EF4-FFF2-40B4-BE49-F238E27FC236}">
                <a16:creationId xmlns:a16="http://schemas.microsoft.com/office/drawing/2014/main" id="{9996B2D9-5F25-444A-AD5D-1E3E6F46A56A}"/>
              </a:ext>
            </a:extLst>
          </p:cNvPr>
          <p:cNvSpPr txBox="1"/>
          <p:nvPr/>
        </p:nvSpPr>
        <p:spPr>
          <a:xfrm>
            <a:off x="5712295" y="868444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0" name="文本框 69">
            <a:extLst>
              <a:ext uri="{FF2B5EF4-FFF2-40B4-BE49-F238E27FC236}">
                <a16:creationId xmlns:a16="http://schemas.microsoft.com/office/drawing/2014/main" id="{CAD0A624-7902-415F-8300-86DED5BAC576}"/>
              </a:ext>
            </a:extLst>
          </p:cNvPr>
          <p:cNvSpPr txBox="1"/>
          <p:nvPr/>
        </p:nvSpPr>
        <p:spPr>
          <a:xfrm>
            <a:off x="7469561" y="3904003"/>
            <a:ext cx="28084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1" name="文本框 70">
            <a:extLst>
              <a:ext uri="{FF2B5EF4-FFF2-40B4-BE49-F238E27FC236}">
                <a16:creationId xmlns:a16="http://schemas.microsoft.com/office/drawing/2014/main" id="{9FF2DCE2-09F9-4C5B-88B6-F79F447143E8}"/>
              </a:ext>
            </a:extLst>
          </p:cNvPr>
          <p:cNvSpPr txBox="1"/>
          <p:nvPr/>
        </p:nvSpPr>
        <p:spPr>
          <a:xfrm>
            <a:off x="6290791" y="5953628"/>
            <a:ext cx="31451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2" name="文本框 71">
            <a:extLst>
              <a:ext uri="{FF2B5EF4-FFF2-40B4-BE49-F238E27FC236}">
                <a16:creationId xmlns:a16="http://schemas.microsoft.com/office/drawing/2014/main" id="{F54B548D-D495-4E0C-A0EE-84E5E7F892A9}"/>
              </a:ext>
            </a:extLst>
          </p:cNvPr>
          <p:cNvSpPr txBox="1"/>
          <p:nvPr/>
        </p:nvSpPr>
        <p:spPr>
          <a:xfrm>
            <a:off x="3955031" y="5931859"/>
            <a:ext cx="30489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3" name="文本框 72">
            <a:extLst>
              <a:ext uri="{FF2B5EF4-FFF2-40B4-BE49-F238E27FC236}">
                <a16:creationId xmlns:a16="http://schemas.microsoft.com/office/drawing/2014/main" id="{6F23D6A7-F287-4C1B-9DDC-30CDAF4DC0DF}"/>
              </a:ext>
            </a:extLst>
          </p:cNvPr>
          <p:cNvSpPr txBox="1"/>
          <p:nvPr/>
        </p:nvSpPr>
        <p:spPr>
          <a:xfrm>
            <a:off x="5143129" y="5934966"/>
            <a:ext cx="30008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6" name="文本框 75">
            <a:extLst>
              <a:ext uri="{FF2B5EF4-FFF2-40B4-BE49-F238E27FC236}">
                <a16:creationId xmlns:a16="http://schemas.microsoft.com/office/drawing/2014/main" id="{5CDB2C7D-B2FD-42D9-B48E-5E658711949C}"/>
              </a:ext>
            </a:extLst>
          </p:cNvPr>
          <p:cNvSpPr txBox="1"/>
          <p:nvPr/>
        </p:nvSpPr>
        <p:spPr>
          <a:xfrm>
            <a:off x="6284576" y="1888589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7" name="文本框 76">
            <a:extLst>
              <a:ext uri="{FF2B5EF4-FFF2-40B4-BE49-F238E27FC236}">
                <a16:creationId xmlns:a16="http://schemas.microsoft.com/office/drawing/2014/main" id="{8827D7A4-8D64-4F40-8E8D-9AB339864D11}"/>
              </a:ext>
            </a:extLst>
          </p:cNvPr>
          <p:cNvSpPr txBox="1"/>
          <p:nvPr/>
        </p:nvSpPr>
        <p:spPr>
          <a:xfrm>
            <a:off x="4542858" y="4896158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8" name="文本框 77">
            <a:extLst>
              <a:ext uri="{FF2B5EF4-FFF2-40B4-BE49-F238E27FC236}">
                <a16:creationId xmlns:a16="http://schemas.microsoft.com/office/drawing/2014/main" id="{69E7E972-726E-4A95-AA97-DFF2611CB420}"/>
              </a:ext>
            </a:extLst>
          </p:cNvPr>
          <p:cNvSpPr txBox="1"/>
          <p:nvPr/>
        </p:nvSpPr>
        <p:spPr>
          <a:xfrm>
            <a:off x="2779378" y="1845046"/>
            <a:ext cx="32573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79" name="文本框 78">
            <a:extLst>
              <a:ext uri="{FF2B5EF4-FFF2-40B4-BE49-F238E27FC236}">
                <a16:creationId xmlns:a16="http://schemas.microsoft.com/office/drawing/2014/main" id="{4D791468-08A1-457A-949E-4FBF27AFFC7F}"/>
              </a:ext>
            </a:extLst>
          </p:cNvPr>
          <p:cNvSpPr txBox="1"/>
          <p:nvPr/>
        </p:nvSpPr>
        <p:spPr>
          <a:xfrm>
            <a:off x="6287686" y="3897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0" name="文本框 79">
            <a:extLst>
              <a:ext uri="{FF2B5EF4-FFF2-40B4-BE49-F238E27FC236}">
                <a16:creationId xmlns:a16="http://schemas.microsoft.com/office/drawing/2014/main" id="{5CFA601E-2366-43FB-940C-03C3FFF4C09E}"/>
              </a:ext>
            </a:extLst>
          </p:cNvPr>
          <p:cNvSpPr txBox="1"/>
          <p:nvPr/>
        </p:nvSpPr>
        <p:spPr>
          <a:xfrm>
            <a:off x="4592625" y="849783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1" name="文本框 80">
            <a:extLst>
              <a:ext uri="{FF2B5EF4-FFF2-40B4-BE49-F238E27FC236}">
                <a16:creationId xmlns:a16="http://schemas.microsoft.com/office/drawing/2014/main" id="{78ECE4D3-198A-4DA4-AF66-AE1E18405602}"/>
              </a:ext>
            </a:extLst>
          </p:cNvPr>
          <p:cNvSpPr txBox="1"/>
          <p:nvPr/>
        </p:nvSpPr>
        <p:spPr>
          <a:xfrm>
            <a:off x="6881735" y="4921038"/>
            <a:ext cx="31931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82" name="文本框 81">
            <a:extLst>
              <a:ext uri="{FF2B5EF4-FFF2-40B4-BE49-F238E27FC236}">
                <a16:creationId xmlns:a16="http://schemas.microsoft.com/office/drawing/2014/main" id="{82B5E7E6-E74B-4EC6-8463-18D19C93E641}"/>
              </a:ext>
            </a:extLst>
          </p:cNvPr>
          <p:cNvSpPr txBox="1"/>
          <p:nvPr/>
        </p:nvSpPr>
        <p:spPr>
          <a:xfrm>
            <a:off x="2829138" y="3900891"/>
            <a:ext cx="24077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7393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J2-J3</a:t>
            </a:r>
            <a:endParaRPr lang="zh-CN" altLang="en-US" b="1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E6D5404-2B07-4830-B6B2-30A9B3EFD9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76022" y="903791"/>
            <a:ext cx="2365885" cy="4014835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5542F20E-B6FD-4C7D-8C91-C61DC0061577}"/>
              </a:ext>
            </a:extLst>
          </p:cNvPr>
          <p:cNvSpPr txBox="1"/>
          <p:nvPr/>
        </p:nvSpPr>
        <p:spPr>
          <a:xfrm>
            <a:off x="9363679" y="1636664"/>
            <a:ext cx="495649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39B0BE58-E527-42FF-9295-A3953F23C7F5}"/>
              </a:ext>
            </a:extLst>
          </p:cNvPr>
          <p:cNvSpPr txBox="1"/>
          <p:nvPr/>
        </p:nvSpPr>
        <p:spPr>
          <a:xfrm>
            <a:off x="10887681" y="1630442"/>
            <a:ext cx="51007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E7AF430C-6791-4D10-968C-56548A49937D}"/>
              </a:ext>
            </a:extLst>
          </p:cNvPr>
          <p:cNvSpPr txBox="1"/>
          <p:nvPr/>
        </p:nvSpPr>
        <p:spPr>
          <a:xfrm>
            <a:off x="10113238" y="2918070"/>
            <a:ext cx="484428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A_c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5E1AC66-FD1F-497B-ABFB-E1F02A11B370}"/>
              </a:ext>
            </a:extLst>
          </p:cNvPr>
          <p:cNvSpPr txBox="1"/>
          <p:nvPr/>
        </p:nvSpPr>
        <p:spPr>
          <a:xfrm>
            <a:off x="9376118" y="4224356"/>
            <a:ext cx="476412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F_b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DA8CBA0F-57AE-4C47-930A-B9157134FA62}"/>
              </a:ext>
            </a:extLst>
          </p:cNvPr>
          <p:cNvSpPr txBox="1"/>
          <p:nvPr/>
        </p:nvSpPr>
        <p:spPr>
          <a:xfrm>
            <a:off x="10869019" y="4215023"/>
            <a:ext cx="503664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5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D_a</a:t>
            </a:r>
            <a:endParaRPr lang="zh-CN" altLang="en-US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31889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>
            <a:extLst>
              <a:ext uri="{FF2B5EF4-FFF2-40B4-BE49-F238E27FC236}">
                <a16:creationId xmlns:a16="http://schemas.microsoft.com/office/drawing/2014/main" id="{987A705D-1ED4-4A39-9C40-296BF181680D}"/>
              </a:ext>
            </a:extLst>
          </p:cNvPr>
          <p:cNvSpPr txBox="1"/>
          <p:nvPr/>
        </p:nvSpPr>
        <p:spPr>
          <a:xfrm>
            <a:off x="933061" y="709127"/>
            <a:ext cx="322716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b="1" dirty="0"/>
              <a:t>Steps for J2-J3 model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down triangles</a:t>
            </a:r>
          </a:p>
          <a:p>
            <a:pPr marL="342900" indent="-342900">
              <a:buAutoNum type="arabicPeriod"/>
            </a:pPr>
            <a:r>
              <a:rPr lang="en-US" altLang="zh-CN" b="1" dirty="0"/>
              <a:t>Update all up triangles</a:t>
            </a:r>
            <a:endParaRPr lang="zh-CN" altLang="en-US" b="1" dirty="0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5179118C-B60B-4B5F-9B1D-3F15A2E0445F}"/>
              </a:ext>
            </a:extLst>
          </p:cNvPr>
          <p:cNvSpPr txBox="1"/>
          <p:nvPr/>
        </p:nvSpPr>
        <p:spPr>
          <a:xfrm>
            <a:off x="7782128" y="544749"/>
            <a:ext cx="401584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Bond tensor</a:t>
            </a:r>
          </a:p>
          <a:p>
            <a:r>
              <a:rPr lang="en-US" altLang="zh-CN" dirty="0"/>
              <a:t>First index connected to down triangle</a:t>
            </a:r>
          </a:p>
          <a:p>
            <a:r>
              <a:rPr lang="en-US" altLang="zh-CN" dirty="0"/>
              <a:t>Second index connected to up triangle</a:t>
            </a:r>
          </a:p>
          <a:p>
            <a:r>
              <a:rPr lang="en-US" altLang="zh-CN" dirty="0"/>
              <a:t>Third index is physical</a:t>
            </a: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4D40F966-3E8D-4824-A434-D862D36C5DFC}"/>
              </a:ext>
            </a:extLst>
          </p:cNvPr>
          <p:cNvSpPr txBox="1"/>
          <p:nvPr/>
        </p:nvSpPr>
        <p:spPr>
          <a:xfrm>
            <a:off x="7782127" y="2302213"/>
            <a:ext cx="34708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lambda tensor</a:t>
            </a:r>
          </a:p>
          <a:p>
            <a:r>
              <a:rPr lang="en-US" altLang="zh-CN" dirty="0"/>
              <a:t>First index connected to triangle</a:t>
            </a:r>
          </a:p>
          <a:p>
            <a:r>
              <a:rPr lang="en-US" altLang="zh-CN" dirty="0"/>
              <a:t>Second index connected to bond</a:t>
            </a:r>
          </a:p>
        </p:txBody>
      </p:sp>
    </p:spTree>
    <p:extLst>
      <p:ext uri="{BB962C8B-B14F-4D97-AF65-F5344CB8AC3E}">
        <p14:creationId xmlns:p14="http://schemas.microsoft.com/office/powerpoint/2010/main" val="1255869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term1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9228247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36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term2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36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4500122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72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term3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72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309839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08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term4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08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511583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组合 13">
            <a:extLst>
              <a:ext uri="{FF2B5EF4-FFF2-40B4-BE49-F238E27FC236}">
                <a16:creationId xmlns:a16="http://schemas.microsoft.com/office/drawing/2014/main" id="{56635533-BCEA-4018-93C9-BE6C222A5B36}"/>
              </a:ext>
            </a:extLst>
          </p:cNvPr>
          <p:cNvGrpSpPr/>
          <p:nvPr/>
        </p:nvGrpSpPr>
        <p:grpSpPr>
          <a:xfrm rot="14400000">
            <a:off x="1990534" y="618335"/>
            <a:ext cx="1371600" cy="1593319"/>
            <a:chOff x="3362132" y="861526"/>
            <a:chExt cx="1371600" cy="1593319"/>
          </a:xfrm>
        </p:grpSpPr>
        <p:grpSp>
          <p:nvGrpSpPr>
            <p:cNvPr id="6" name="组合 5">
              <a:extLst>
                <a:ext uri="{FF2B5EF4-FFF2-40B4-BE49-F238E27FC236}">
                  <a16:creationId xmlns:a16="http://schemas.microsoft.com/office/drawing/2014/main" id="{A3058BBC-C8E7-4840-A4CF-76F775C60C21}"/>
                </a:ext>
              </a:extLst>
            </p:cNvPr>
            <p:cNvGrpSpPr/>
            <p:nvPr/>
          </p:nvGrpSpPr>
          <p:grpSpPr>
            <a:xfrm>
              <a:off x="3362132" y="861526"/>
              <a:ext cx="1371600" cy="1593319"/>
              <a:chOff x="3362132" y="861526"/>
              <a:chExt cx="1371600" cy="1593319"/>
            </a:xfrm>
          </p:grpSpPr>
          <p:sp>
            <p:nvSpPr>
              <p:cNvPr id="38" name="等腰三角形 37">
                <a:extLst>
                  <a:ext uri="{FF2B5EF4-FFF2-40B4-BE49-F238E27FC236}">
                    <a16:creationId xmlns:a16="http://schemas.microsoft.com/office/drawing/2014/main" id="{A2702E77-184C-4627-9174-036823DCBA13}"/>
                  </a:ext>
                </a:extLst>
              </p:cNvPr>
              <p:cNvSpPr/>
              <p:nvPr/>
            </p:nvSpPr>
            <p:spPr>
              <a:xfrm>
                <a:off x="3362132" y="861526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  <p:sp>
            <p:nvSpPr>
              <p:cNvPr id="39" name="等腰三角形 38">
                <a:extLst>
                  <a:ext uri="{FF2B5EF4-FFF2-40B4-BE49-F238E27FC236}">
                    <a16:creationId xmlns:a16="http://schemas.microsoft.com/office/drawing/2014/main" id="{7D7AEEF6-687B-4D30-95D6-75711754D80E}"/>
                  </a:ext>
                </a:extLst>
              </p:cNvPr>
              <p:cNvSpPr/>
              <p:nvPr/>
            </p:nvSpPr>
            <p:spPr>
              <a:xfrm rot="10800000">
                <a:off x="3362132" y="1266845"/>
                <a:ext cx="1371600" cy="1188000"/>
              </a:xfrm>
              <a:prstGeom prst="triangl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9" name="直接连接符 8">
              <a:extLst>
                <a:ext uri="{FF2B5EF4-FFF2-40B4-BE49-F238E27FC236}">
                  <a16:creationId xmlns:a16="http://schemas.microsoft.com/office/drawing/2014/main" id="{1602B481-848C-4088-A200-C35FE7A5106D}"/>
                </a:ext>
              </a:extLst>
            </p:cNvPr>
            <p:cNvCxnSpPr/>
            <p:nvPr/>
          </p:nvCxnSpPr>
          <p:spPr>
            <a:xfrm flipV="1">
              <a:off x="3599234" y="1284051"/>
              <a:ext cx="680936" cy="379379"/>
            </a:xfrm>
            <a:prstGeom prst="line">
              <a:avLst/>
            </a:prstGeom>
            <a:ln w="19050"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文本框 15">
            <a:extLst>
              <a:ext uri="{FF2B5EF4-FFF2-40B4-BE49-F238E27FC236}">
                <a16:creationId xmlns:a16="http://schemas.microsoft.com/office/drawing/2014/main" id="{A6A70BA5-6E4F-4BD5-9C9A-AEB075C9CC9F}"/>
              </a:ext>
            </a:extLst>
          </p:cNvPr>
          <p:cNvSpPr txBox="1"/>
          <p:nvPr/>
        </p:nvSpPr>
        <p:spPr>
          <a:xfrm>
            <a:off x="418289" y="35019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J2 term5</a:t>
            </a:r>
            <a:endParaRPr lang="zh-CN" altLang="en-US" dirty="0"/>
          </a:p>
        </p:txBody>
      </p: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4806383A-F045-425B-81CB-74B593F43C6C}"/>
              </a:ext>
            </a:extLst>
          </p:cNvPr>
          <p:cNvGrpSpPr/>
          <p:nvPr/>
        </p:nvGrpSpPr>
        <p:grpSpPr>
          <a:xfrm rot="14400000">
            <a:off x="7277878" y="1089085"/>
            <a:ext cx="3182626" cy="2641976"/>
            <a:chOff x="6295383" y="1974302"/>
            <a:chExt cx="3182626" cy="2641976"/>
          </a:xfrm>
        </p:grpSpPr>
        <p:grpSp>
          <p:nvGrpSpPr>
            <p:cNvPr id="30" name="组合 29">
              <a:extLst>
                <a:ext uri="{FF2B5EF4-FFF2-40B4-BE49-F238E27FC236}">
                  <a16:creationId xmlns:a16="http://schemas.microsoft.com/office/drawing/2014/main" id="{CD8CA9EE-DFBE-4031-ADB0-A81D711F6514}"/>
                </a:ext>
              </a:extLst>
            </p:cNvPr>
            <p:cNvGrpSpPr/>
            <p:nvPr/>
          </p:nvGrpSpPr>
          <p:grpSpPr>
            <a:xfrm rot="10800000">
              <a:off x="6457533" y="3104248"/>
              <a:ext cx="673876" cy="649504"/>
              <a:chOff x="7169285" y="770735"/>
              <a:chExt cx="673876" cy="649504"/>
            </a:xfrm>
          </p:grpSpPr>
          <p:cxnSp>
            <p:nvCxnSpPr>
              <p:cNvPr id="50" name="直接连接符 49">
                <a:extLst>
                  <a:ext uri="{FF2B5EF4-FFF2-40B4-BE49-F238E27FC236}">
                    <a16:creationId xmlns:a16="http://schemas.microsoft.com/office/drawing/2014/main" id="{D9C856B4-CC4E-4CE3-AB98-E247574844B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接连接符 53">
                <a:extLst>
                  <a:ext uri="{FF2B5EF4-FFF2-40B4-BE49-F238E27FC236}">
                    <a16:creationId xmlns:a16="http://schemas.microsoft.com/office/drawing/2014/main" id="{C77A99BB-391F-4E7E-B466-5418177702A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" name="直接连接符 56">
                <a:extLst>
                  <a:ext uri="{FF2B5EF4-FFF2-40B4-BE49-F238E27FC236}">
                    <a16:creationId xmlns:a16="http://schemas.microsoft.com/office/drawing/2014/main" id="{7AB34F4B-B3E2-4FF9-8479-383DD3EEAF7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2" name="组合 41">
              <a:extLst>
                <a:ext uri="{FF2B5EF4-FFF2-40B4-BE49-F238E27FC236}">
                  <a16:creationId xmlns:a16="http://schemas.microsoft.com/office/drawing/2014/main" id="{D88EF11F-F8B7-4A39-9327-AB3A43B419F5}"/>
                </a:ext>
              </a:extLst>
            </p:cNvPr>
            <p:cNvGrpSpPr/>
            <p:nvPr/>
          </p:nvGrpSpPr>
          <p:grpSpPr>
            <a:xfrm rot="3600000">
              <a:off x="720011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84" name="直接连接符 83">
                <a:extLst>
                  <a:ext uri="{FF2B5EF4-FFF2-40B4-BE49-F238E27FC236}">
                    <a16:creationId xmlns:a16="http://schemas.microsoft.com/office/drawing/2014/main" id="{107A118D-6C7F-412E-8948-176A41B7176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连接符 84">
                <a:extLst>
                  <a:ext uri="{FF2B5EF4-FFF2-40B4-BE49-F238E27FC236}">
                    <a16:creationId xmlns:a16="http://schemas.microsoft.com/office/drawing/2014/main" id="{22DD0643-05A4-4FB2-9B89-B889E1C428F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组合 85">
              <a:extLst>
                <a:ext uri="{FF2B5EF4-FFF2-40B4-BE49-F238E27FC236}">
                  <a16:creationId xmlns:a16="http://schemas.microsoft.com/office/drawing/2014/main" id="{17B211DC-A17A-497E-AD49-EBEE19526028}"/>
                </a:ext>
              </a:extLst>
            </p:cNvPr>
            <p:cNvGrpSpPr/>
            <p:nvPr/>
          </p:nvGrpSpPr>
          <p:grpSpPr>
            <a:xfrm>
              <a:off x="7921752" y="1974302"/>
              <a:ext cx="673876" cy="649504"/>
              <a:chOff x="7169285" y="770735"/>
              <a:chExt cx="673876" cy="649504"/>
            </a:xfrm>
          </p:grpSpPr>
          <p:cxnSp>
            <p:nvCxnSpPr>
              <p:cNvPr id="87" name="直接连接符 86">
                <a:extLst>
                  <a:ext uri="{FF2B5EF4-FFF2-40B4-BE49-F238E27FC236}">
                    <a16:creationId xmlns:a16="http://schemas.microsoft.com/office/drawing/2014/main" id="{E3E0FCC2-8FFB-4588-9A41-18ACF393E77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169285" y="1212335"/>
                <a:ext cx="33693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8" name="直接连接符 87">
                <a:extLst>
                  <a:ext uri="{FF2B5EF4-FFF2-40B4-BE49-F238E27FC236}">
                    <a16:creationId xmlns:a16="http://schemas.microsoft.com/office/drawing/2014/main" id="{44E65966-42CD-4657-9CB0-5B104E91CAC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515973" y="1212335"/>
                <a:ext cx="327188" cy="207904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9" name="直接连接符 88">
                <a:extLst>
                  <a:ext uri="{FF2B5EF4-FFF2-40B4-BE49-F238E27FC236}">
                    <a16:creationId xmlns:a16="http://schemas.microsoft.com/office/drawing/2014/main" id="{21E9D6B9-EC44-467D-8AF8-458BE6F0A69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506223" y="770735"/>
                <a:ext cx="0" cy="44160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0" name="组合 89">
              <a:extLst>
                <a:ext uri="{FF2B5EF4-FFF2-40B4-BE49-F238E27FC236}">
                  <a16:creationId xmlns:a16="http://schemas.microsoft.com/office/drawing/2014/main" id="{1C49884E-B866-4B22-BEE7-1583BA45563A}"/>
                </a:ext>
              </a:extLst>
            </p:cNvPr>
            <p:cNvGrpSpPr/>
            <p:nvPr/>
          </p:nvGrpSpPr>
          <p:grpSpPr>
            <a:xfrm>
              <a:off x="6295383" y="3961656"/>
              <a:ext cx="489338" cy="654622"/>
              <a:chOff x="7169285" y="3200400"/>
              <a:chExt cx="489338" cy="654622"/>
            </a:xfrm>
          </p:grpSpPr>
          <p:cxnSp>
            <p:nvCxnSpPr>
              <p:cNvPr id="91" name="直接连接符 90">
                <a:extLst>
                  <a:ext uri="{FF2B5EF4-FFF2-40B4-BE49-F238E27FC236}">
                    <a16:creationId xmlns:a16="http://schemas.microsoft.com/office/drawing/2014/main" id="{2606EB03-2F80-4819-B94D-A94ED57DA2F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直接连接符 91">
                <a:extLst>
                  <a:ext uri="{FF2B5EF4-FFF2-40B4-BE49-F238E27FC236}">
                    <a16:creationId xmlns:a16="http://schemas.microsoft.com/office/drawing/2014/main" id="{19D52BD5-B058-4135-A831-258A84F2F4F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6868A47C-6C3F-43F6-8F16-D17BB211C6D2}"/>
                </a:ext>
              </a:extLst>
            </p:cNvPr>
            <p:cNvGrpSpPr/>
            <p:nvPr/>
          </p:nvGrpSpPr>
          <p:grpSpPr>
            <a:xfrm rot="7200000">
              <a:off x="8906029" y="2296495"/>
              <a:ext cx="489338" cy="654622"/>
              <a:chOff x="7169285" y="3200400"/>
              <a:chExt cx="489338" cy="654622"/>
            </a:xfrm>
          </p:grpSpPr>
          <p:cxnSp>
            <p:nvCxnSpPr>
              <p:cNvPr id="94" name="直接连接符 93">
                <a:extLst>
                  <a:ext uri="{FF2B5EF4-FFF2-40B4-BE49-F238E27FC236}">
                    <a16:creationId xmlns:a16="http://schemas.microsoft.com/office/drawing/2014/main" id="{B4BFA05B-0C38-47D2-8BB9-3B7748ACB67D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658623" y="3200400"/>
                <a:ext cx="0" cy="654622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5" name="直接连接符 94">
                <a:extLst>
                  <a:ext uri="{FF2B5EF4-FFF2-40B4-BE49-F238E27FC236}">
                    <a16:creationId xmlns:a16="http://schemas.microsoft.com/office/drawing/2014/main" id="{11C68976-568E-4BEB-B393-62B3F72EEFB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169285" y="3527711"/>
                <a:ext cx="489338" cy="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6103313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6547</TotalTime>
  <Words>122</Words>
  <Application>Microsoft Office PowerPoint</Application>
  <PresentationFormat>宽屏</PresentationFormat>
  <Paragraphs>67</Paragraphs>
  <Slides>13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Lenovo</dc:creator>
  <cp:lastModifiedBy>Lenovo</cp:lastModifiedBy>
  <cp:revision>135</cp:revision>
  <cp:lastPrinted>2022-11-02T16:17:28Z</cp:lastPrinted>
  <dcterms:created xsi:type="dcterms:W3CDTF">2021-10-11T08:53:33Z</dcterms:created>
  <dcterms:modified xsi:type="dcterms:W3CDTF">2022-11-17T10:28:52Z</dcterms:modified>
</cp:coreProperties>
</file>