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3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4427984" y="1412776"/>
            <a:ext cx="72008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48264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6" y="1124744"/>
            <a:ext cx="258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SMSSendWork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进程）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67944" y="1772816"/>
            <a:ext cx="8423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判断连接状态</a:t>
            </a:r>
            <a:endParaRPr lang="zh-CN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3563888" y="2276872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全表检索</a:t>
            </a:r>
            <a:r>
              <a:rPr lang="en-US" altLang="zh-CN" sz="800" dirty="0" smtClean="0"/>
              <a:t>CYFSY_SMS_FSJL</a:t>
            </a:r>
            <a:r>
              <a:rPr lang="zh-CN" altLang="en-US" sz="800" dirty="0" smtClean="0"/>
              <a:t>表，读取所有</a:t>
            </a:r>
            <a:r>
              <a:rPr lang="en-US" altLang="zh-CN" sz="800" dirty="0" smtClean="0"/>
              <a:t>FSZT</a:t>
            </a:r>
            <a:r>
              <a:rPr lang="zh-CN" altLang="en-US" sz="800" dirty="0" smtClean="0"/>
              <a:t>为</a:t>
            </a:r>
            <a:r>
              <a:rPr lang="en-US" altLang="zh-CN" sz="800" dirty="0" smtClean="0"/>
              <a:t>0</a:t>
            </a:r>
            <a:r>
              <a:rPr lang="zh-CN" altLang="en-US" sz="800" dirty="0" smtClean="0"/>
              <a:t>的记录，丢</a:t>
            </a:r>
            <a:r>
              <a:rPr lang="en-US" altLang="zh-CN" sz="800" dirty="0" smtClean="0"/>
              <a:t>D</a:t>
            </a:r>
            <a:r>
              <a:rPr lang="zh-CN" altLang="en-US" sz="800" dirty="0" smtClean="0"/>
              <a:t>进程，记录最大序号</a:t>
            </a:r>
            <a:r>
              <a:rPr lang="en-US" altLang="zh-CN" sz="800" dirty="0" smtClean="0"/>
              <a:t>Max</a:t>
            </a:r>
            <a:endParaRPr lang="zh-CN" altLang="en-US" sz="800" dirty="0"/>
          </a:p>
        </p:txBody>
      </p:sp>
      <p:sp>
        <p:nvSpPr>
          <p:cNvPr id="33" name="矩形 32"/>
          <p:cNvSpPr/>
          <p:nvPr/>
        </p:nvSpPr>
        <p:spPr>
          <a:xfrm>
            <a:off x="6084168" y="2564904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接收任务，调用短信接口，发送通知</a:t>
            </a:r>
            <a:endParaRPr lang="zh-CN" altLang="en-US" sz="800" dirty="0"/>
          </a:p>
        </p:txBody>
      </p:sp>
      <p:sp>
        <p:nvSpPr>
          <p:cNvPr id="37" name="矩形 36"/>
          <p:cNvSpPr/>
          <p:nvPr/>
        </p:nvSpPr>
        <p:spPr>
          <a:xfrm>
            <a:off x="6300192" y="465313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记录发送状态（失败、成功）和发送时间，写入中间表</a:t>
            </a:r>
            <a:endParaRPr lang="zh-CN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03848" y="1124744"/>
            <a:ext cx="259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DbQueryWork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进程）</a:t>
            </a:r>
            <a:endParaRPr lang="zh-CN" altLang="en-US" dirty="0"/>
          </a:p>
        </p:txBody>
      </p:sp>
      <p:cxnSp>
        <p:nvCxnSpPr>
          <p:cNvPr id="84" name="曲线连接符 83"/>
          <p:cNvCxnSpPr>
            <a:endCxn id="36" idx="1"/>
          </p:cNvCxnSpPr>
          <p:nvPr/>
        </p:nvCxnSpPr>
        <p:spPr>
          <a:xfrm rot="5400000">
            <a:off x="3473878" y="3447002"/>
            <a:ext cx="180020" cy="144016"/>
          </a:xfrm>
          <a:prstGeom prst="curvedConnector4">
            <a:avLst>
              <a:gd name="adj1" fmla="val 406986"/>
              <a:gd name="adj2" fmla="val 631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形状 86"/>
          <p:cNvCxnSpPr>
            <a:stCxn id="37" idx="3"/>
            <a:endCxn id="33" idx="3"/>
          </p:cNvCxnSpPr>
          <p:nvPr/>
        </p:nvCxnSpPr>
        <p:spPr>
          <a:xfrm flipV="1">
            <a:off x="7524328" y="2924944"/>
            <a:ext cx="216024" cy="1980220"/>
          </a:xfrm>
          <a:prstGeom prst="curvedConnector3">
            <a:avLst>
              <a:gd name="adj1" fmla="val 572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47664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71600" y="1844824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患者抽血记录表有插入新数据</a:t>
            </a:r>
            <a:endParaRPr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683568" y="256490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触发器</a:t>
            </a:r>
            <a:r>
              <a:rPr lang="en-US" altLang="zh-CN" sz="800" dirty="0" err="1" smtClean="0"/>
              <a:t>Trigger_inssert</a:t>
            </a:r>
            <a:r>
              <a:rPr lang="zh-CN" altLang="en-US" sz="800" dirty="0" smtClean="0"/>
              <a:t>往</a:t>
            </a:r>
            <a:r>
              <a:rPr lang="en-US" altLang="zh-CN" sz="800" dirty="0" smtClean="0"/>
              <a:t>CYFSY_SMS_TMZT</a:t>
            </a:r>
            <a:r>
              <a:rPr lang="zh-CN" altLang="en-US" sz="800" dirty="0" smtClean="0"/>
              <a:t>表插入数据，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DrawCount</a:t>
            </a:r>
            <a:r>
              <a:rPr lang="zh-CN" altLang="en-US" sz="800" dirty="0" smtClean="0"/>
              <a:t>置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，</a:t>
            </a:r>
            <a:r>
              <a:rPr lang="en-US" altLang="zh-CN" sz="800" dirty="0" err="1" smtClean="0"/>
              <a:t>ReportCount</a:t>
            </a:r>
            <a:r>
              <a:rPr lang="zh-CN" altLang="en-US" sz="800" dirty="0" smtClean="0"/>
              <a:t>置</a:t>
            </a:r>
            <a:r>
              <a:rPr lang="en-US" altLang="zh-CN" sz="800" dirty="0" smtClean="0"/>
              <a:t>0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26876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DBLis50</a:t>
            </a:r>
            <a:r>
              <a:rPr lang="zh-CN" altLang="en-US" dirty="0" smtClean="0"/>
              <a:t>（触发器）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71600" y="3429000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患者报告记录表</a:t>
            </a:r>
            <a:r>
              <a:rPr lang="en-US" altLang="zh-CN" sz="800" dirty="0" err="1" smtClean="0"/>
              <a:t>Lis_list</a:t>
            </a:r>
            <a:r>
              <a:rPr lang="zh-CN" altLang="en-US" sz="800" dirty="0" smtClean="0"/>
              <a:t>的发布时间有更新</a:t>
            </a:r>
            <a:endParaRPr lang="zh-CN" altLang="en-US" sz="800" dirty="0"/>
          </a:p>
        </p:txBody>
      </p:sp>
      <p:sp>
        <p:nvSpPr>
          <p:cNvPr id="24" name="矩形 23"/>
          <p:cNvSpPr/>
          <p:nvPr/>
        </p:nvSpPr>
        <p:spPr>
          <a:xfrm>
            <a:off x="827584" y="407707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触发器</a:t>
            </a:r>
            <a:r>
              <a:rPr lang="en-US" altLang="zh-CN" sz="800" dirty="0" err="1" smtClean="0"/>
              <a:t>Trigger_update</a:t>
            </a:r>
            <a:r>
              <a:rPr lang="zh-CN" altLang="en-US" sz="800" dirty="0" smtClean="0"/>
              <a:t>往</a:t>
            </a:r>
            <a:r>
              <a:rPr lang="en-US" altLang="zh-CN" sz="800" dirty="0" smtClean="0"/>
              <a:t>CYFSY_SMS_TMZT</a:t>
            </a:r>
            <a:r>
              <a:rPr lang="zh-CN" altLang="en-US" sz="800" dirty="0" smtClean="0"/>
              <a:t>表更新数据</a:t>
            </a:r>
            <a:r>
              <a:rPr lang="en-US" altLang="zh-CN" sz="800" dirty="0" err="1" smtClean="0"/>
              <a:t>ReportCount</a:t>
            </a:r>
            <a:r>
              <a:rPr lang="zh-CN" altLang="en-US" sz="800" dirty="0" smtClean="0"/>
              <a:t>加</a:t>
            </a:r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32" name="矩形 31"/>
          <p:cNvSpPr/>
          <p:nvPr/>
        </p:nvSpPr>
        <p:spPr>
          <a:xfrm>
            <a:off x="755576" y="494116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触发器</a:t>
            </a:r>
            <a:r>
              <a:rPr lang="en-US" altLang="zh-CN" sz="800" dirty="0" err="1" smtClean="0"/>
              <a:t>Trigger_update</a:t>
            </a:r>
            <a:r>
              <a:rPr lang="zh-CN" altLang="en-US" sz="800" dirty="0" smtClean="0"/>
              <a:t>计算剩余报告份数，往</a:t>
            </a:r>
            <a:r>
              <a:rPr lang="en-US" altLang="zh-CN" sz="800" dirty="0" smtClean="0"/>
              <a:t>CYFSY_SMS_FSJL</a:t>
            </a:r>
            <a:r>
              <a:rPr lang="zh-CN" altLang="en-US" sz="800" dirty="0" smtClean="0"/>
              <a:t>表插入待发送短信的记</a:t>
            </a:r>
            <a:r>
              <a:rPr lang="zh-CN" altLang="en-US" sz="800" dirty="0" smtClean="0"/>
              <a:t>录</a:t>
            </a:r>
            <a:r>
              <a:rPr lang="en-US" altLang="zh-CN" sz="800" dirty="0" smtClean="0"/>
              <a:t>(</a:t>
            </a:r>
            <a:r>
              <a:rPr lang="zh-CN" altLang="en-US" sz="800" dirty="0" smtClean="0"/>
              <a:t>包括剩余报告份数和当前报告</a:t>
            </a:r>
            <a:r>
              <a:rPr lang="en-US" altLang="zh-CN" sz="800" dirty="0" smtClean="0"/>
              <a:t>ID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FSZT</a:t>
            </a:r>
            <a:r>
              <a:rPr lang="zh-CN" altLang="en-US" sz="800" dirty="0" smtClean="0"/>
              <a:t>置为</a:t>
            </a:r>
            <a:r>
              <a:rPr lang="en-US" altLang="zh-CN" sz="800" dirty="0" smtClean="0"/>
              <a:t>0)</a:t>
            </a:r>
            <a:endParaRPr lang="zh-CN" altLang="en-US" sz="800" dirty="0"/>
          </a:p>
        </p:txBody>
      </p:sp>
      <p:sp>
        <p:nvSpPr>
          <p:cNvPr id="36" name="矩形 35"/>
          <p:cNvSpPr/>
          <p:nvPr/>
        </p:nvSpPr>
        <p:spPr>
          <a:xfrm>
            <a:off x="3491880" y="3284984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读取</a:t>
            </a:r>
            <a:r>
              <a:rPr lang="en-US" altLang="zh-CN" sz="800" dirty="0" smtClean="0"/>
              <a:t>Max</a:t>
            </a:r>
            <a:r>
              <a:rPr lang="zh-CN" altLang="en-US" sz="800" dirty="0" smtClean="0"/>
              <a:t>之后的记录，丢给</a:t>
            </a:r>
            <a:r>
              <a:rPr lang="en-US" altLang="zh-CN" sz="800" dirty="0" smtClean="0"/>
              <a:t>S</a:t>
            </a:r>
            <a:r>
              <a:rPr lang="zh-CN" altLang="en-US" sz="800" dirty="0" smtClean="0"/>
              <a:t>进程进行处理</a:t>
            </a:r>
            <a:endParaRPr lang="zh-CN" altLang="en-US" sz="800" dirty="0"/>
          </a:p>
        </p:txBody>
      </p:sp>
      <p:sp>
        <p:nvSpPr>
          <p:cNvPr id="56" name="矩形 55"/>
          <p:cNvSpPr/>
          <p:nvPr/>
        </p:nvSpPr>
        <p:spPr>
          <a:xfrm>
            <a:off x="6084168" y="35730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记录短信发送状态</a:t>
            </a:r>
            <a:endParaRPr lang="zh-CN" altLang="en-US" sz="800" dirty="0"/>
          </a:p>
        </p:txBody>
      </p:sp>
      <p:sp>
        <p:nvSpPr>
          <p:cNvPr id="72" name="右箭头 71"/>
          <p:cNvSpPr/>
          <p:nvPr/>
        </p:nvSpPr>
        <p:spPr>
          <a:xfrm rot="19995558">
            <a:off x="5379943" y="3154315"/>
            <a:ext cx="792088" cy="235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右箭头 72"/>
          <p:cNvSpPr/>
          <p:nvPr/>
        </p:nvSpPr>
        <p:spPr>
          <a:xfrm rot="1841782">
            <a:off x="5374609" y="2298489"/>
            <a:ext cx="792088" cy="235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100</cp:revision>
  <dcterms:modified xsi:type="dcterms:W3CDTF">2018-07-04T08:14:59Z</dcterms:modified>
</cp:coreProperties>
</file>